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9" autoAdjust="0"/>
    <p:restoredTop sz="94660"/>
  </p:normalViewPr>
  <p:slideViewPr>
    <p:cSldViewPr snapToGrid="0">
      <p:cViewPr varScale="1">
        <p:scale>
          <a:sx n="66" d="100"/>
          <a:sy n="66" d="100"/>
        </p:scale>
        <p:origin x="208"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3B000-0D6D-4765-B242-A03EAD87C090}"/>
              </a:ext>
            </a:extLst>
          </p:cNvPr>
          <p:cNvSpPr>
            <a:spLocks noGrp="1"/>
          </p:cNvSpPr>
          <p:nvPr>
            <p:ph type="ctrTitle"/>
          </p:nvPr>
        </p:nvSpPr>
        <p:spPr/>
        <p:txBody>
          <a:bodyPr/>
          <a:lstStyle/>
          <a:p>
            <a:r>
              <a:rPr lang="en-US" dirty="0"/>
              <a:t>Super Luigi Brothers</a:t>
            </a:r>
          </a:p>
        </p:txBody>
      </p:sp>
      <p:sp>
        <p:nvSpPr>
          <p:cNvPr id="3" name="Subtitle 2">
            <a:extLst>
              <a:ext uri="{FF2B5EF4-FFF2-40B4-BE49-F238E27FC236}">
                <a16:creationId xmlns:a16="http://schemas.microsoft.com/office/drawing/2014/main" xmlns="" id="{CD8C52D3-F0A1-4F32-A70F-CD9A0964A78E}"/>
              </a:ext>
            </a:extLst>
          </p:cNvPr>
          <p:cNvSpPr>
            <a:spLocks noGrp="1"/>
          </p:cNvSpPr>
          <p:nvPr>
            <p:ph type="subTitle" idx="1"/>
          </p:nvPr>
        </p:nvSpPr>
        <p:spPr/>
        <p:txBody>
          <a:bodyPr/>
          <a:lstStyle/>
          <a:p>
            <a:r>
              <a:rPr lang="en-US" dirty="0"/>
              <a:t>Megan Adamik, April Yang, Matthew </a:t>
            </a:r>
            <a:r>
              <a:rPr lang="en-US" dirty="0" err="1"/>
              <a:t>Rozinskas</a:t>
            </a:r>
            <a:r>
              <a:rPr lang="en-US" dirty="0"/>
              <a:t>, Marianna Sanchez, Anthony Hernandez</a:t>
            </a:r>
          </a:p>
        </p:txBody>
      </p:sp>
    </p:spTree>
    <p:extLst>
      <p:ext uri="{BB962C8B-B14F-4D97-AF65-F5344CB8AC3E}">
        <p14:creationId xmlns:p14="http://schemas.microsoft.com/office/powerpoint/2010/main" val="2978582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E8B71-E084-4CC1-A4D2-E3A5A07BB0FA}"/>
              </a:ext>
            </a:extLst>
          </p:cNvPr>
          <p:cNvSpPr>
            <a:spLocks noGrp="1"/>
          </p:cNvSpPr>
          <p:nvPr>
            <p:ph type="title"/>
          </p:nvPr>
        </p:nvSpPr>
        <p:spPr/>
        <p:txBody>
          <a:bodyPr/>
          <a:lstStyle/>
          <a:p>
            <a:r>
              <a:rPr lang="en-US" dirty="0"/>
              <a:t>Player and Enemy Classes</a:t>
            </a:r>
          </a:p>
        </p:txBody>
      </p:sp>
      <p:sp>
        <p:nvSpPr>
          <p:cNvPr id="3" name="Content Placeholder 2">
            <a:extLst>
              <a:ext uri="{FF2B5EF4-FFF2-40B4-BE49-F238E27FC236}">
                <a16:creationId xmlns:a16="http://schemas.microsoft.com/office/drawing/2014/main" xmlns="" id="{D8B64131-CA13-439C-97CD-8E8F4D82A43F}"/>
              </a:ext>
            </a:extLst>
          </p:cNvPr>
          <p:cNvSpPr>
            <a:spLocks noGrp="1"/>
          </p:cNvSpPr>
          <p:nvPr>
            <p:ph idx="1"/>
          </p:nvPr>
        </p:nvSpPr>
        <p:spPr/>
        <p:txBody>
          <a:bodyPr/>
          <a:lstStyle/>
          <a:p>
            <a:r>
              <a:rPr lang="en-US" dirty="0"/>
              <a:t>The player and enemy classes were created with bounds on the height of the window but not on the width to enable traveling through the walls from one side to the other.</a:t>
            </a:r>
          </a:p>
          <a:p>
            <a:r>
              <a:rPr lang="en-US" dirty="0"/>
              <a:t>The enemy class has a move function that automatically allows the enemy to move across the screen when the player is moved.</a:t>
            </a:r>
          </a:p>
          <a:p>
            <a:endParaRPr lang="en-US" dirty="0"/>
          </a:p>
        </p:txBody>
      </p:sp>
    </p:spTree>
    <p:extLst>
      <p:ext uri="{BB962C8B-B14F-4D97-AF65-F5344CB8AC3E}">
        <p14:creationId xmlns:p14="http://schemas.microsoft.com/office/powerpoint/2010/main" val="595666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264" y="832865"/>
            <a:ext cx="5207540" cy="60251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2864"/>
            <a:ext cx="6209463" cy="6010555"/>
          </a:xfrm>
          <a:prstGeom prst="rect">
            <a:avLst/>
          </a:prstGeom>
        </p:spPr>
      </p:pic>
      <p:sp>
        <p:nvSpPr>
          <p:cNvPr id="7" name="TextBox 6"/>
          <p:cNvSpPr txBox="1"/>
          <p:nvPr/>
        </p:nvSpPr>
        <p:spPr>
          <a:xfrm>
            <a:off x="1906621" y="350196"/>
            <a:ext cx="832279" cy="369332"/>
          </a:xfrm>
          <a:prstGeom prst="rect">
            <a:avLst/>
          </a:prstGeom>
          <a:noFill/>
        </p:spPr>
        <p:txBody>
          <a:bodyPr wrap="none" rtlCol="0">
            <a:spAutoFit/>
          </a:bodyPr>
          <a:lstStyle/>
          <a:p>
            <a:r>
              <a:rPr lang="en-US" dirty="0" smtClean="0"/>
              <a:t>Player</a:t>
            </a:r>
            <a:endParaRPr lang="en-US" dirty="0"/>
          </a:p>
        </p:txBody>
      </p:sp>
      <p:sp>
        <p:nvSpPr>
          <p:cNvPr id="8" name="TextBox 7"/>
          <p:cNvSpPr txBox="1"/>
          <p:nvPr/>
        </p:nvSpPr>
        <p:spPr>
          <a:xfrm>
            <a:off x="8832715" y="505838"/>
            <a:ext cx="867545" cy="369332"/>
          </a:xfrm>
          <a:prstGeom prst="rect">
            <a:avLst/>
          </a:prstGeom>
          <a:noFill/>
        </p:spPr>
        <p:txBody>
          <a:bodyPr wrap="none" rtlCol="0">
            <a:spAutoFit/>
          </a:bodyPr>
          <a:lstStyle/>
          <a:p>
            <a:r>
              <a:rPr lang="en-US" dirty="0" smtClean="0"/>
              <a:t>Enemy</a:t>
            </a:r>
            <a:endParaRPr lang="en-US" dirty="0"/>
          </a:p>
        </p:txBody>
      </p:sp>
    </p:spTree>
    <p:extLst>
      <p:ext uri="{BB962C8B-B14F-4D97-AF65-F5344CB8AC3E}">
        <p14:creationId xmlns:p14="http://schemas.microsoft.com/office/powerpoint/2010/main" val="1597047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2FB23-1366-4F7D-B9DA-6B784FABD27F}"/>
              </a:ext>
            </a:extLst>
          </p:cNvPr>
          <p:cNvSpPr>
            <a:spLocks noGrp="1"/>
          </p:cNvSpPr>
          <p:nvPr>
            <p:ph type="title"/>
          </p:nvPr>
        </p:nvSpPr>
        <p:spPr/>
        <p:txBody>
          <a:bodyPr/>
          <a:lstStyle/>
          <a:p>
            <a:r>
              <a:rPr lang="en-US" dirty="0"/>
              <a:t>Collision and gravity</a:t>
            </a:r>
          </a:p>
        </p:txBody>
      </p:sp>
      <p:sp>
        <p:nvSpPr>
          <p:cNvPr id="3" name="Content Placeholder 2">
            <a:extLst>
              <a:ext uri="{FF2B5EF4-FFF2-40B4-BE49-F238E27FC236}">
                <a16:creationId xmlns:a16="http://schemas.microsoft.com/office/drawing/2014/main" xmlns="" id="{36F226D8-1228-43E6-8764-7A23B4913A24}"/>
              </a:ext>
            </a:extLst>
          </p:cNvPr>
          <p:cNvSpPr>
            <a:spLocks noGrp="1"/>
          </p:cNvSpPr>
          <p:nvPr>
            <p:ph idx="1"/>
          </p:nvPr>
        </p:nvSpPr>
        <p:spPr/>
        <p:txBody>
          <a:bodyPr/>
          <a:lstStyle/>
          <a:p>
            <a:r>
              <a:rPr lang="en-US" dirty="0"/>
              <a:t>Gravity knocks you down when trying to move upward.</a:t>
            </a:r>
          </a:p>
          <a:p>
            <a:r>
              <a:rPr lang="en-US" dirty="0"/>
              <a:t>If collision is detected on a platform or the floor then the program does not allow the player to go through 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56" y="2928210"/>
            <a:ext cx="4641042" cy="39297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032" y="4068431"/>
            <a:ext cx="4914900" cy="1587500"/>
          </a:xfrm>
          <a:prstGeom prst="rect">
            <a:avLst/>
          </a:prstGeom>
        </p:spPr>
      </p:pic>
    </p:spTree>
    <p:extLst>
      <p:ext uri="{BB962C8B-B14F-4D97-AF65-F5344CB8AC3E}">
        <p14:creationId xmlns:p14="http://schemas.microsoft.com/office/powerpoint/2010/main" val="463317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957F0-E706-4107-B1FA-EB2DA0DFB2E4}"/>
              </a:ext>
            </a:extLst>
          </p:cNvPr>
          <p:cNvSpPr>
            <a:spLocks noGrp="1"/>
          </p:cNvSpPr>
          <p:nvPr>
            <p:ph type="title"/>
          </p:nvPr>
        </p:nvSpPr>
        <p:spPr/>
        <p:txBody>
          <a:bodyPr/>
          <a:lstStyle/>
          <a:p>
            <a:r>
              <a:rPr lang="en-US" dirty="0"/>
              <a:t>Levels and Score</a:t>
            </a:r>
          </a:p>
        </p:txBody>
      </p:sp>
      <p:sp>
        <p:nvSpPr>
          <p:cNvPr id="3" name="Content Placeholder 2">
            <a:extLst>
              <a:ext uri="{FF2B5EF4-FFF2-40B4-BE49-F238E27FC236}">
                <a16:creationId xmlns:a16="http://schemas.microsoft.com/office/drawing/2014/main" xmlns="" id="{FF6BD522-9A5D-4B6E-8440-202F0A033634}"/>
              </a:ext>
            </a:extLst>
          </p:cNvPr>
          <p:cNvSpPr>
            <a:spLocks noGrp="1"/>
          </p:cNvSpPr>
          <p:nvPr>
            <p:ph idx="1"/>
          </p:nvPr>
        </p:nvSpPr>
        <p:spPr/>
        <p:txBody>
          <a:bodyPr/>
          <a:lstStyle/>
          <a:p>
            <a:r>
              <a:rPr lang="en-US" dirty="0"/>
              <a:t>The levels change depending on the score achieved by the player</a:t>
            </a:r>
          </a:p>
          <a:p>
            <a:pPr lvl="1"/>
            <a:r>
              <a:rPr lang="en-US" dirty="0"/>
              <a:t>Points are achieved by being alive</a:t>
            </a:r>
          </a:p>
          <a:p>
            <a:r>
              <a:rPr lang="en-US" dirty="0"/>
              <a:t>The player is provided 5 live at the beginning of the game </a:t>
            </a:r>
          </a:p>
          <a:p>
            <a:r>
              <a:rPr lang="en-US" dirty="0"/>
              <a:t>The score increases when the player kills an enemy or collects a </a:t>
            </a:r>
            <a:r>
              <a:rPr lang="en-US" dirty="0" smtClean="0"/>
              <a:t>coin</a:t>
            </a:r>
            <a:endParaRPr lang="en-US" dirty="0"/>
          </a:p>
          <a:p>
            <a:r>
              <a:rPr lang="en-US" dirty="0"/>
              <a:t>The token class was created with an automatic movement function and no bounds on the width of the screen to continuously travel.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164" y="-5555"/>
            <a:ext cx="4112105" cy="4102100"/>
          </a:xfrm>
          <a:prstGeom prst="rect">
            <a:avLst/>
          </a:prstGeom>
        </p:spPr>
      </p:pic>
    </p:spTree>
    <p:extLst>
      <p:ext uri="{BB962C8B-B14F-4D97-AF65-F5344CB8AC3E}">
        <p14:creationId xmlns:p14="http://schemas.microsoft.com/office/powerpoint/2010/main" val="1146054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C265A-BBDC-452C-8D86-8F33A81C459C}"/>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xmlns="" id="{9CC19121-83E4-429A-A0DE-F0CEA21D4048}"/>
              </a:ext>
            </a:extLst>
          </p:cNvPr>
          <p:cNvSpPr>
            <a:spLocks noGrp="1"/>
          </p:cNvSpPr>
          <p:nvPr>
            <p:ph idx="1"/>
          </p:nvPr>
        </p:nvSpPr>
        <p:spPr/>
        <p:txBody>
          <a:bodyPr/>
          <a:lstStyle/>
          <a:p>
            <a:r>
              <a:rPr lang="en-US" dirty="0"/>
              <a:t>Playing the game with 2 players is available and it is a cooperative game</a:t>
            </a:r>
          </a:p>
          <a:p>
            <a:r>
              <a:rPr lang="en-US" dirty="0"/>
              <a:t>Theme music plays when the players begin to play and continues to play until the player loses all of their lives or they quit the game.</a:t>
            </a:r>
          </a:p>
          <a:p>
            <a:r>
              <a:rPr lang="en-US" dirty="0" smtClean="0"/>
              <a:t>Achieve a score greater than 50,000 </a:t>
            </a:r>
            <a:r>
              <a:rPr lang="en-US" dirty="0" smtClean="0"/>
              <a:t>to </a:t>
            </a:r>
            <a:r>
              <a:rPr lang="en-US" dirty="0"/>
              <a:t>advance to the “secret” Christmas level for a surprise</a:t>
            </a:r>
          </a:p>
        </p:txBody>
      </p:sp>
    </p:spTree>
    <p:extLst>
      <p:ext uri="{BB962C8B-B14F-4D97-AF65-F5344CB8AC3E}">
        <p14:creationId xmlns:p14="http://schemas.microsoft.com/office/powerpoint/2010/main" val="3136566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24320-97DB-48C1-ABDD-AFD3723479FA}"/>
              </a:ext>
            </a:extLst>
          </p:cNvPr>
          <p:cNvSpPr>
            <a:spLocks noGrp="1"/>
          </p:cNvSpPr>
          <p:nvPr>
            <p:ph type="title"/>
          </p:nvPr>
        </p:nvSpPr>
        <p:spPr/>
        <p:txBody>
          <a:bodyPr/>
          <a:lstStyle/>
          <a:p>
            <a:r>
              <a:rPr lang="en-US" dirty="0"/>
              <a:t>Goals that were not achieved</a:t>
            </a:r>
          </a:p>
        </p:txBody>
      </p:sp>
      <p:sp>
        <p:nvSpPr>
          <p:cNvPr id="3" name="Content Placeholder 2">
            <a:extLst>
              <a:ext uri="{FF2B5EF4-FFF2-40B4-BE49-F238E27FC236}">
                <a16:creationId xmlns:a16="http://schemas.microsoft.com/office/drawing/2014/main" xmlns="" id="{4A75D69C-BB8D-4C8B-9B48-1BDF883BC071}"/>
              </a:ext>
            </a:extLst>
          </p:cNvPr>
          <p:cNvSpPr>
            <a:spLocks noGrp="1"/>
          </p:cNvSpPr>
          <p:nvPr>
            <p:ph idx="1"/>
          </p:nvPr>
        </p:nvSpPr>
        <p:spPr>
          <a:xfrm>
            <a:off x="677334" y="1930400"/>
            <a:ext cx="8596668" cy="3880773"/>
          </a:xfrm>
        </p:spPr>
        <p:txBody>
          <a:bodyPr/>
          <a:lstStyle/>
          <a:p>
            <a:r>
              <a:rPr lang="en-US" dirty="0"/>
              <a:t>Sprites and actual graphics </a:t>
            </a:r>
          </a:p>
          <a:p>
            <a:pPr lvl="1"/>
            <a:r>
              <a:rPr lang="en-US" dirty="0"/>
              <a:t>No point class, no implementation of graphics from files</a:t>
            </a:r>
          </a:p>
          <a:p>
            <a:r>
              <a:rPr lang="en-US" dirty="0"/>
              <a:t>No collision between classes</a:t>
            </a:r>
          </a:p>
          <a:p>
            <a:pPr lvl="1"/>
            <a:r>
              <a:rPr lang="en-US" dirty="0"/>
              <a:t>Platform collision was achieved but ineffective (</a:t>
            </a:r>
            <a:r>
              <a:rPr lang="en-US" dirty="0" err="1"/>
              <a:t>jankty</a:t>
            </a:r>
            <a:r>
              <a:rPr lang="en-US" dirty="0"/>
              <a:t>)</a:t>
            </a:r>
          </a:p>
          <a:p>
            <a:r>
              <a:rPr lang="en-US" dirty="0"/>
              <a:t>Jumping parabolas</a:t>
            </a:r>
          </a:p>
          <a:p>
            <a:pPr lvl="1"/>
            <a:r>
              <a:rPr lang="en-US" dirty="0"/>
              <a:t>Gravity works but a parabola was not attained</a:t>
            </a:r>
          </a:p>
          <a:p>
            <a:endParaRPr lang="en-US" dirty="0"/>
          </a:p>
        </p:txBody>
      </p:sp>
    </p:spTree>
    <p:extLst>
      <p:ext uri="{BB962C8B-B14F-4D97-AF65-F5344CB8AC3E}">
        <p14:creationId xmlns:p14="http://schemas.microsoft.com/office/powerpoint/2010/main" val="458001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72</TotalTime>
  <Words>285</Words>
  <Application>Microsoft Macintosh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Trebuchet MS</vt:lpstr>
      <vt:lpstr>Wingdings 3</vt:lpstr>
      <vt:lpstr>Arial</vt:lpstr>
      <vt:lpstr>Facet</vt:lpstr>
      <vt:lpstr>Super Luigi Brothers</vt:lpstr>
      <vt:lpstr>Player and Enemy Classes</vt:lpstr>
      <vt:lpstr>PowerPoint Presentation</vt:lpstr>
      <vt:lpstr>Collision and gravity</vt:lpstr>
      <vt:lpstr>Levels and Score</vt:lpstr>
      <vt:lpstr>Bonus</vt:lpstr>
      <vt:lpstr>Goals that were not achieved</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Luigi Brothers</dc:title>
  <dc:creator>Megan Adamik</dc:creator>
  <cp:lastModifiedBy>Megan Adamik</cp:lastModifiedBy>
  <cp:revision>8</cp:revision>
  <dcterms:created xsi:type="dcterms:W3CDTF">2018-11-29T17:30:03Z</dcterms:created>
  <dcterms:modified xsi:type="dcterms:W3CDTF">2018-11-30T06:14:49Z</dcterms:modified>
</cp:coreProperties>
</file>