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B000-0D6D-4765-B242-A03EAD87C090}"/>
              </a:ext>
            </a:extLst>
          </p:cNvPr>
          <p:cNvSpPr>
            <a:spLocks noGrp="1"/>
          </p:cNvSpPr>
          <p:nvPr>
            <p:ph type="ctrTitle"/>
          </p:nvPr>
        </p:nvSpPr>
        <p:spPr/>
        <p:txBody>
          <a:bodyPr/>
          <a:lstStyle/>
          <a:p>
            <a:r>
              <a:rPr lang="en-US" dirty="0"/>
              <a:t>Super Luigi Brothers</a:t>
            </a:r>
          </a:p>
        </p:txBody>
      </p:sp>
      <p:sp>
        <p:nvSpPr>
          <p:cNvPr id="3" name="Subtitle 2">
            <a:extLst>
              <a:ext uri="{FF2B5EF4-FFF2-40B4-BE49-F238E27FC236}">
                <a16:creationId xmlns:a16="http://schemas.microsoft.com/office/drawing/2014/main" id="{CD8C52D3-F0A1-4F32-A70F-CD9A0964A78E}"/>
              </a:ext>
            </a:extLst>
          </p:cNvPr>
          <p:cNvSpPr>
            <a:spLocks noGrp="1"/>
          </p:cNvSpPr>
          <p:nvPr>
            <p:ph type="subTitle" idx="1"/>
          </p:nvPr>
        </p:nvSpPr>
        <p:spPr/>
        <p:txBody>
          <a:bodyPr/>
          <a:lstStyle/>
          <a:p>
            <a:r>
              <a:rPr lang="en-US" dirty="0"/>
              <a:t>Megan Adamik, April Yang, Matthew </a:t>
            </a:r>
            <a:r>
              <a:rPr lang="en-US" dirty="0" err="1"/>
              <a:t>Rozinskas</a:t>
            </a:r>
            <a:r>
              <a:rPr lang="en-US" dirty="0"/>
              <a:t>, Marianna Sanchez, Anthony Hernandez</a:t>
            </a:r>
          </a:p>
        </p:txBody>
      </p:sp>
    </p:spTree>
    <p:extLst>
      <p:ext uri="{BB962C8B-B14F-4D97-AF65-F5344CB8AC3E}">
        <p14:creationId xmlns:p14="http://schemas.microsoft.com/office/powerpoint/2010/main" val="297858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8B71-E084-4CC1-A4D2-E3A5A07BB0FA}"/>
              </a:ext>
            </a:extLst>
          </p:cNvPr>
          <p:cNvSpPr>
            <a:spLocks noGrp="1"/>
          </p:cNvSpPr>
          <p:nvPr>
            <p:ph type="title"/>
          </p:nvPr>
        </p:nvSpPr>
        <p:spPr/>
        <p:txBody>
          <a:bodyPr/>
          <a:lstStyle/>
          <a:p>
            <a:r>
              <a:rPr lang="en-US" dirty="0"/>
              <a:t>Player and Enemy Classes</a:t>
            </a:r>
          </a:p>
        </p:txBody>
      </p:sp>
      <p:sp>
        <p:nvSpPr>
          <p:cNvPr id="3" name="Content Placeholder 2">
            <a:extLst>
              <a:ext uri="{FF2B5EF4-FFF2-40B4-BE49-F238E27FC236}">
                <a16:creationId xmlns:a16="http://schemas.microsoft.com/office/drawing/2014/main" id="{D8B64131-CA13-439C-97CD-8E8F4D82A43F}"/>
              </a:ext>
            </a:extLst>
          </p:cNvPr>
          <p:cNvSpPr>
            <a:spLocks noGrp="1"/>
          </p:cNvSpPr>
          <p:nvPr>
            <p:ph idx="1"/>
          </p:nvPr>
        </p:nvSpPr>
        <p:spPr/>
        <p:txBody>
          <a:bodyPr/>
          <a:lstStyle/>
          <a:p>
            <a:r>
              <a:rPr lang="en-US" dirty="0"/>
              <a:t>The player and enemy classes were created with bounds on the height of the window but not on the width to enable traveling through the walls from one side to the other.</a:t>
            </a:r>
          </a:p>
          <a:p>
            <a:pPr marL="0" indent="0">
              <a:buNone/>
            </a:pPr>
            <a:endParaRPr lang="en-US" dirty="0"/>
          </a:p>
        </p:txBody>
      </p:sp>
      <p:pic>
        <p:nvPicPr>
          <p:cNvPr id="135" name="Picture 134">
            <a:extLst>
              <a:ext uri="{FF2B5EF4-FFF2-40B4-BE49-F238E27FC236}">
                <a16:creationId xmlns:a16="http://schemas.microsoft.com/office/drawing/2014/main" id="{2C40A1AA-0968-4F29-AC81-D5577E7E239B}"/>
              </a:ext>
            </a:extLst>
          </p:cNvPr>
          <p:cNvPicPr>
            <a:picLocks noChangeAspect="1"/>
          </p:cNvPicPr>
          <p:nvPr/>
        </p:nvPicPr>
        <p:blipFill>
          <a:blip r:embed="rId2"/>
          <a:stretch>
            <a:fillRect/>
          </a:stretch>
        </p:blipFill>
        <p:spPr>
          <a:xfrm>
            <a:off x="905127" y="3429000"/>
            <a:ext cx="7686925" cy="2196264"/>
          </a:xfrm>
          <a:prstGeom prst="rect">
            <a:avLst/>
          </a:prstGeom>
        </p:spPr>
      </p:pic>
    </p:spTree>
    <p:extLst>
      <p:ext uri="{BB962C8B-B14F-4D97-AF65-F5344CB8AC3E}">
        <p14:creationId xmlns:p14="http://schemas.microsoft.com/office/powerpoint/2010/main" val="59566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4B68-28CC-48EE-99C0-FFF31028FF33}"/>
              </a:ext>
            </a:extLst>
          </p:cNvPr>
          <p:cNvSpPr>
            <a:spLocks noGrp="1"/>
          </p:cNvSpPr>
          <p:nvPr>
            <p:ph type="title"/>
          </p:nvPr>
        </p:nvSpPr>
        <p:spPr>
          <a:xfrm>
            <a:off x="677334" y="609600"/>
            <a:ext cx="8596668" cy="1320800"/>
          </a:xfrm>
        </p:spPr>
        <p:txBody>
          <a:bodyPr/>
          <a:lstStyle/>
          <a:p>
            <a:r>
              <a:rPr lang="en-US"/>
              <a:t>Platforms and Overall look of the game</a:t>
            </a:r>
            <a:endParaRPr lang="en-US" dirty="0"/>
          </a:p>
        </p:txBody>
      </p:sp>
      <p:pic>
        <p:nvPicPr>
          <p:cNvPr id="7" name="Content Placeholder 6">
            <a:extLst>
              <a:ext uri="{FF2B5EF4-FFF2-40B4-BE49-F238E27FC236}">
                <a16:creationId xmlns:a16="http://schemas.microsoft.com/office/drawing/2014/main" id="{3286C115-144B-4FE2-9E40-D70214034F52}"/>
              </a:ext>
            </a:extLst>
          </p:cNvPr>
          <p:cNvPicPr>
            <a:picLocks noGrp="1" noChangeAspect="1"/>
          </p:cNvPicPr>
          <p:nvPr>
            <p:ph idx="1"/>
          </p:nvPr>
        </p:nvPicPr>
        <p:blipFill>
          <a:blip r:embed="rId2"/>
          <a:stretch>
            <a:fillRect/>
          </a:stretch>
        </p:blipFill>
        <p:spPr>
          <a:xfrm>
            <a:off x="1870869" y="2160588"/>
            <a:ext cx="6210299" cy="3881437"/>
          </a:xfrm>
          <a:prstGeom prst="rect">
            <a:avLst/>
          </a:prstGeom>
        </p:spPr>
      </p:pic>
    </p:spTree>
    <p:extLst>
      <p:ext uri="{BB962C8B-B14F-4D97-AF65-F5344CB8AC3E}">
        <p14:creationId xmlns:p14="http://schemas.microsoft.com/office/powerpoint/2010/main" val="70929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FB23-1366-4F7D-B9DA-6B784FABD27F}"/>
              </a:ext>
            </a:extLst>
          </p:cNvPr>
          <p:cNvSpPr>
            <a:spLocks noGrp="1"/>
          </p:cNvSpPr>
          <p:nvPr>
            <p:ph type="title"/>
          </p:nvPr>
        </p:nvSpPr>
        <p:spPr>
          <a:xfrm>
            <a:off x="677334" y="609600"/>
            <a:ext cx="8596668" cy="1320800"/>
          </a:xfrm>
        </p:spPr>
        <p:txBody>
          <a:bodyPr/>
          <a:lstStyle/>
          <a:p>
            <a:r>
              <a:rPr lang="en-US" dirty="0"/>
              <a:t>Collision</a:t>
            </a:r>
          </a:p>
        </p:txBody>
      </p:sp>
      <p:sp>
        <p:nvSpPr>
          <p:cNvPr id="3" name="Content Placeholder 2">
            <a:extLst>
              <a:ext uri="{FF2B5EF4-FFF2-40B4-BE49-F238E27FC236}">
                <a16:creationId xmlns:a16="http://schemas.microsoft.com/office/drawing/2014/main" id="{36F226D8-1228-43E6-8764-7A23B4913A24}"/>
              </a:ext>
            </a:extLst>
          </p:cNvPr>
          <p:cNvSpPr>
            <a:spLocks noGrp="1"/>
          </p:cNvSpPr>
          <p:nvPr>
            <p:ph idx="1"/>
          </p:nvPr>
        </p:nvSpPr>
        <p:spPr>
          <a:xfrm>
            <a:off x="677335" y="2160589"/>
            <a:ext cx="3469550" cy="1120021"/>
          </a:xfrm>
        </p:spPr>
        <p:txBody>
          <a:bodyPr>
            <a:normAutofit lnSpcReduction="10000"/>
          </a:bodyPr>
          <a:lstStyle/>
          <a:p>
            <a:r>
              <a:rPr lang="en-US" dirty="0"/>
              <a:t>If collision is detected on a platform or the floor then the program does not allow the player to go through it.</a:t>
            </a:r>
          </a:p>
          <a:p>
            <a:endParaRPr lang="en-US" dirty="0"/>
          </a:p>
        </p:txBody>
      </p:sp>
      <p:pic>
        <p:nvPicPr>
          <p:cNvPr id="7" name="Picture 6">
            <a:extLst>
              <a:ext uri="{FF2B5EF4-FFF2-40B4-BE49-F238E27FC236}">
                <a16:creationId xmlns:a16="http://schemas.microsoft.com/office/drawing/2014/main" id="{94A51EC1-4BA0-4DD4-9209-1EA00932FC65}"/>
              </a:ext>
            </a:extLst>
          </p:cNvPr>
          <p:cNvPicPr>
            <a:picLocks noChangeAspect="1"/>
          </p:cNvPicPr>
          <p:nvPr/>
        </p:nvPicPr>
        <p:blipFill>
          <a:blip r:embed="rId2"/>
          <a:stretch>
            <a:fillRect/>
          </a:stretch>
        </p:blipFill>
        <p:spPr>
          <a:xfrm>
            <a:off x="4247478" y="548640"/>
            <a:ext cx="5363904" cy="5760720"/>
          </a:xfrm>
          <a:prstGeom prst="rect">
            <a:avLst/>
          </a:prstGeom>
        </p:spPr>
      </p:pic>
    </p:spTree>
    <p:extLst>
      <p:ext uri="{BB962C8B-B14F-4D97-AF65-F5344CB8AC3E}">
        <p14:creationId xmlns:p14="http://schemas.microsoft.com/office/powerpoint/2010/main" val="46331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57F0-E706-4107-B1FA-EB2DA0DFB2E4}"/>
              </a:ext>
            </a:extLst>
          </p:cNvPr>
          <p:cNvSpPr>
            <a:spLocks noGrp="1"/>
          </p:cNvSpPr>
          <p:nvPr>
            <p:ph type="title"/>
          </p:nvPr>
        </p:nvSpPr>
        <p:spPr/>
        <p:txBody>
          <a:bodyPr/>
          <a:lstStyle/>
          <a:p>
            <a:r>
              <a:rPr lang="en-US" dirty="0"/>
              <a:t>Levels and Score</a:t>
            </a:r>
          </a:p>
        </p:txBody>
      </p:sp>
      <p:sp>
        <p:nvSpPr>
          <p:cNvPr id="3" name="Content Placeholder 2">
            <a:extLst>
              <a:ext uri="{FF2B5EF4-FFF2-40B4-BE49-F238E27FC236}">
                <a16:creationId xmlns:a16="http://schemas.microsoft.com/office/drawing/2014/main" id="{FF6BD522-9A5D-4B6E-8440-202F0A033634}"/>
              </a:ext>
            </a:extLst>
          </p:cNvPr>
          <p:cNvSpPr>
            <a:spLocks noGrp="1"/>
          </p:cNvSpPr>
          <p:nvPr>
            <p:ph idx="1"/>
          </p:nvPr>
        </p:nvSpPr>
        <p:spPr>
          <a:xfrm>
            <a:off x="677334" y="2160589"/>
            <a:ext cx="3525698" cy="3880773"/>
          </a:xfrm>
        </p:spPr>
        <p:txBody>
          <a:bodyPr/>
          <a:lstStyle/>
          <a:p>
            <a:r>
              <a:rPr lang="en-US" dirty="0"/>
              <a:t>The levels change depending on the score achieved by the player</a:t>
            </a:r>
          </a:p>
          <a:p>
            <a:pPr lvl="1"/>
            <a:r>
              <a:rPr lang="en-US" dirty="0"/>
              <a:t>Points are achieved by being alive</a:t>
            </a:r>
          </a:p>
          <a:p>
            <a:r>
              <a:rPr lang="en-US" dirty="0"/>
              <a:t>The token class was created with an automatic movement function and no bounds on the width of the screen to continuously travel.</a:t>
            </a:r>
          </a:p>
        </p:txBody>
      </p:sp>
      <p:pic>
        <p:nvPicPr>
          <p:cNvPr id="4" name="Picture 3">
            <a:extLst>
              <a:ext uri="{FF2B5EF4-FFF2-40B4-BE49-F238E27FC236}">
                <a16:creationId xmlns:a16="http://schemas.microsoft.com/office/drawing/2014/main" id="{8BDE88D9-518D-437D-ACFE-E87725F7A358}"/>
              </a:ext>
            </a:extLst>
          </p:cNvPr>
          <p:cNvPicPr>
            <a:picLocks noChangeAspect="1"/>
          </p:cNvPicPr>
          <p:nvPr/>
        </p:nvPicPr>
        <p:blipFill>
          <a:blip r:embed="rId2"/>
          <a:stretch>
            <a:fillRect/>
          </a:stretch>
        </p:blipFill>
        <p:spPr>
          <a:xfrm>
            <a:off x="4975668" y="290512"/>
            <a:ext cx="3457575" cy="6276975"/>
          </a:xfrm>
          <a:prstGeom prst="rect">
            <a:avLst/>
          </a:prstGeom>
        </p:spPr>
      </p:pic>
    </p:spTree>
    <p:extLst>
      <p:ext uri="{BB962C8B-B14F-4D97-AF65-F5344CB8AC3E}">
        <p14:creationId xmlns:p14="http://schemas.microsoft.com/office/powerpoint/2010/main" val="114605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265A-BBDC-452C-8D86-8F33A81C459C}"/>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9CC19121-83E4-429A-A0DE-F0CEA21D4048}"/>
              </a:ext>
            </a:extLst>
          </p:cNvPr>
          <p:cNvSpPr>
            <a:spLocks noGrp="1"/>
          </p:cNvSpPr>
          <p:nvPr>
            <p:ph idx="1"/>
          </p:nvPr>
        </p:nvSpPr>
        <p:spPr/>
        <p:txBody>
          <a:bodyPr/>
          <a:lstStyle/>
          <a:p>
            <a:r>
              <a:rPr lang="en-US" dirty="0"/>
              <a:t>Playing the game with 2 players is available and it is a cooperative game</a:t>
            </a:r>
          </a:p>
          <a:p>
            <a:r>
              <a:rPr lang="en-US" dirty="0"/>
              <a:t>Theme music plays when the players begin to play and continues to play until the player loses all of their lives or they quit the game.</a:t>
            </a:r>
          </a:p>
          <a:p>
            <a:r>
              <a:rPr lang="en-US" dirty="0"/>
              <a:t>Press C to advance to the “secret” Christmas level for a surprise</a:t>
            </a:r>
          </a:p>
        </p:txBody>
      </p:sp>
      <p:pic>
        <p:nvPicPr>
          <p:cNvPr id="4" name="Picture 3">
            <a:extLst>
              <a:ext uri="{FF2B5EF4-FFF2-40B4-BE49-F238E27FC236}">
                <a16:creationId xmlns:a16="http://schemas.microsoft.com/office/drawing/2014/main" id="{0FD9885C-F688-4417-996A-C36308FCC7A4}"/>
              </a:ext>
            </a:extLst>
          </p:cNvPr>
          <p:cNvPicPr>
            <a:picLocks noChangeAspect="1"/>
          </p:cNvPicPr>
          <p:nvPr/>
        </p:nvPicPr>
        <p:blipFill>
          <a:blip r:embed="rId2"/>
          <a:stretch>
            <a:fillRect/>
          </a:stretch>
        </p:blipFill>
        <p:spPr>
          <a:xfrm>
            <a:off x="308560" y="3882189"/>
            <a:ext cx="4864916" cy="807369"/>
          </a:xfrm>
          <a:prstGeom prst="rect">
            <a:avLst/>
          </a:prstGeom>
        </p:spPr>
      </p:pic>
      <p:pic>
        <p:nvPicPr>
          <p:cNvPr id="5" name="Picture 4">
            <a:extLst>
              <a:ext uri="{FF2B5EF4-FFF2-40B4-BE49-F238E27FC236}">
                <a16:creationId xmlns:a16="http://schemas.microsoft.com/office/drawing/2014/main" id="{43EC6296-49D4-4A98-9F00-0106FFDF8540}"/>
              </a:ext>
            </a:extLst>
          </p:cNvPr>
          <p:cNvPicPr>
            <a:picLocks noChangeAspect="1"/>
          </p:cNvPicPr>
          <p:nvPr/>
        </p:nvPicPr>
        <p:blipFill>
          <a:blip r:embed="rId3"/>
          <a:stretch>
            <a:fillRect/>
          </a:stretch>
        </p:blipFill>
        <p:spPr>
          <a:xfrm>
            <a:off x="5542250" y="4051635"/>
            <a:ext cx="3972041" cy="1089108"/>
          </a:xfrm>
          <a:prstGeom prst="rect">
            <a:avLst/>
          </a:prstGeom>
        </p:spPr>
      </p:pic>
    </p:spTree>
    <p:extLst>
      <p:ext uri="{BB962C8B-B14F-4D97-AF65-F5344CB8AC3E}">
        <p14:creationId xmlns:p14="http://schemas.microsoft.com/office/powerpoint/2010/main" val="313656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4320-97DB-48C1-ABDD-AFD3723479FA}"/>
              </a:ext>
            </a:extLst>
          </p:cNvPr>
          <p:cNvSpPr>
            <a:spLocks noGrp="1"/>
          </p:cNvSpPr>
          <p:nvPr>
            <p:ph type="title"/>
          </p:nvPr>
        </p:nvSpPr>
        <p:spPr/>
        <p:txBody>
          <a:bodyPr/>
          <a:lstStyle/>
          <a:p>
            <a:r>
              <a:rPr lang="en-US" dirty="0"/>
              <a:t>Goals that were not achieved</a:t>
            </a:r>
          </a:p>
        </p:txBody>
      </p:sp>
      <p:sp>
        <p:nvSpPr>
          <p:cNvPr id="3" name="Content Placeholder 2">
            <a:extLst>
              <a:ext uri="{FF2B5EF4-FFF2-40B4-BE49-F238E27FC236}">
                <a16:creationId xmlns:a16="http://schemas.microsoft.com/office/drawing/2014/main" id="{4A75D69C-BB8D-4C8B-9B48-1BDF883BC071}"/>
              </a:ext>
            </a:extLst>
          </p:cNvPr>
          <p:cNvSpPr>
            <a:spLocks noGrp="1"/>
          </p:cNvSpPr>
          <p:nvPr>
            <p:ph idx="1"/>
          </p:nvPr>
        </p:nvSpPr>
        <p:spPr>
          <a:xfrm>
            <a:off x="677334" y="1930400"/>
            <a:ext cx="8596668" cy="3880773"/>
          </a:xfrm>
        </p:spPr>
        <p:txBody>
          <a:bodyPr/>
          <a:lstStyle/>
          <a:p>
            <a:r>
              <a:rPr lang="en-US" dirty="0"/>
              <a:t>Sprites and actual graphics </a:t>
            </a:r>
          </a:p>
          <a:p>
            <a:pPr lvl="1"/>
            <a:r>
              <a:rPr lang="en-US" dirty="0"/>
              <a:t>No point class, no implementation of graphics from files</a:t>
            </a:r>
          </a:p>
          <a:p>
            <a:r>
              <a:rPr lang="en-US" dirty="0"/>
              <a:t>No collision between the players and enemies and the tokens</a:t>
            </a:r>
          </a:p>
          <a:p>
            <a:pPr lvl="1"/>
            <a:r>
              <a:rPr lang="en-US" dirty="0"/>
              <a:t>Tokens and enemies do not disappear or collide with the two players nor can the two different players collide with one another.</a:t>
            </a:r>
          </a:p>
          <a:p>
            <a:r>
              <a:rPr lang="en-US" dirty="0"/>
              <a:t>Jumping parabolas</a:t>
            </a:r>
          </a:p>
          <a:p>
            <a:pPr lvl="1"/>
            <a:r>
              <a:rPr lang="en-US" dirty="0"/>
              <a:t>Collision works but gravity was never implemented </a:t>
            </a:r>
          </a:p>
          <a:p>
            <a:endParaRPr lang="en-US" dirty="0"/>
          </a:p>
        </p:txBody>
      </p:sp>
    </p:spTree>
    <p:extLst>
      <p:ext uri="{BB962C8B-B14F-4D97-AF65-F5344CB8AC3E}">
        <p14:creationId xmlns:p14="http://schemas.microsoft.com/office/powerpoint/2010/main" val="4580016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110</TotalTime>
  <Words>245</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Super Luigi Brothers</vt:lpstr>
      <vt:lpstr>Player and Enemy Classes</vt:lpstr>
      <vt:lpstr>Platforms and Overall look of the game</vt:lpstr>
      <vt:lpstr>Collision</vt:lpstr>
      <vt:lpstr>Levels and Score</vt:lpstr>
      <vt:lpstr>Bonus</vt:lpstr>
      <vt:lpstr>Goals that were not achieved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Luigi Brothers</dc:title>
  <dc:creator>Megan Adamik</dc:creator>
  <cp:lastModifiedBy>Matthew Rozinskas</cp:lastModifiedBy>
  <cp:revision>14</cp:revision>
  <dcterms:created xsi:type="dcterms:W3CDTF">2018-11-29T17:30:03Z</dcterms:created>
  <dcterms:modified xsi:type="dcterms:W3CDTF">2018-11-30T09:22:10Z</dcterms:modified>
</cp:coreProperties>
</file>