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3" r:id="rId4"/>
  </p:sldMasterIdLst>
  <p:notesMasterIdLst>
    <p:notesMasterId r:id="rId6"/>
  </p:notesMasterIdLst>
  <p:handoutMasterIdLst>
    <p:handoutMasterId r:id="rId7"/>
  </p:handoutMasterIdLst>
  <p:sldIdLst>
    <p:sldId id="10436"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15" d="100"/>
          <a:sy n="115" d="100"/>
        </p:scale>
        <p:origin x="318" y="108"/>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2A7A59-E61F-4009-9A0A-44E7F1E5CB6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02F0DED-911F-444E-897F-345769A62E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BF4F35A-881C-40A9-965D-E64FF4FFB946}" type="datetimeFigureOut">
              <a:rPr lang="en-US" smtClean="0"/>
              <a:t>11/12/2021</a:t>
            </a:fld>
            <a:endParaRPr lang="en-US" dirty="0"/>
          </a:p>
        </p:txBody>
      </p:sp>
      <p:sp>
        <p:nvSpPr>
          <p:cNvPr id="4" name="Footer Placeholder 3">
            <a:extLst>
              <a:ext uri="{FF2B5EF4-FFF2-40B4-BE49-F238E27FC236}">
                <a16:creationId xmlns:a16="http://schemas.microsoft.com/office/drawing/2014/main" id="{F31E1E3E-518C-4DB4-86DC-97B09DA7453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933778BF-4CC9-4997-A673-C252E5574D2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3B3E766-6991-4FF7-8FF7-BCEA794B841A}" type="slidenum">
              <a:rPr lang="en-US" smtClean="0"/>
              <a:t>‹#›</a:t>
            </a:fld>
            <a:endParaRPr lang="en-US" dirty="0"/>
          </a:p>
        </p:txBody>
      </p:sp>
    </p:spTree>
    <p:extLst>
      <p:ext uri="{BB962C8B-B14F-4D97-AF65-F5344CB8AC3E}">
        <p14:creationId xmlns:p14="http://schemas.microsoft.com/office/powerpoint/2010/main" val="34677269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049611-5128-4226-B726-FC29716B1FDA}" type="datetimeFigureOut">
              <a:rPr lang="en-US" smtClean="0"/>
              <a:t>11/12/2021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B2AF9D-5F2D-485F-8F14-A978CC9FCDFE}" type="slidenum">
              <a:rPr lang="en-US" smtClean="0"/>
              <a:t>‹#›</a:t>
            </a:fld>
            <a:endParaRPr lang="en-US" dirty="0"/>
          </a:p>
        </p:txBody>
      </p:sp>
    </p:spTree>
    <p:extLst>
      <p:ext uri="{BB962C8B-B14F-4D97-AF65-F5344CB8AC3E}">
        <p14:creationId xmlns:p14="http://schemas.microsoft.com/office/powerpoint/2010/main" val="9500701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B61BEF0D-F0BB-DE4B-95CE-6DB70DBA9567}" type="datetimeFigureOut">
              <a:rPr lang="en-US" smtClean="0"/>
              <a:pPr/>
              <a:t>11/12/2021</a:t>
            </a:fld>
            <a:endParaRPr lang="en-US"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83ADE164-D45A-44D8-82C5-2E0962BB70DA}" type="slidenum">
              <a:rPr lang="en-US" noProof="0" smtClean="0"/>
              <a:t>‹#›</a:t>
            </a:fld>
            <a:endParaRPr lang="en-US" noProof="0"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9013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11/12/2021</a:t>
            </a:fld>
            <a:endParaRPr lang="en-US"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83ADE164-D45A-44D8-82C5-2E0962BB70DA}" type="slidenum">
              <a:rPr lang="en-US" noProof="0" smtClean="0"/>
              <a:t>‹#›</a:t>
            </a:fld>
            <a:endParaRPr lang="en-US" noProof="0" dirty="0"/>
          </a:p>
        </p:txBody>
      </p:sp>
    </p:spTree>
    <p:extLst>
      <p:ext uri="{BB962C8B-B14F-4D97-AF65-F5344CB8AC3E}">
        <p14:creationId xmlns:p14="http://schemas.microsoft.com/office/powerpoint/2010/main" val="611128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11/12/2021</a:t>
            </a:fld>
            <a:endParaRPr lang="en-US"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83ADE164-D45A-44D8-82C5-2E0962BB70DA}" type="slidenum">
              <a:rPr lang="en-US" noProof="0" smtClean="0"/>
              <a:t>‹#›</a:t>
            </a:fld>
            <a:endParaRPr lang="en-US" noProof="0"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5887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11/12/2021</a:t>
            </a:fld>
            <a:endParaRPr lang="en-US"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83ADE164-D45A-44D8-82C5-2E0962BB70DA}" type="slidenum">
              <a:rPr lang="en-US" noProof="0" smtClean="0"/>
              <a:t>‹#›</a:t>
            </a:fld>
            <a:endParaRPr lang="en-US" noProof="0" dirty="0"/>
          </a:p>
        </p:txBody>
      </p:sp>
    </p:spTree>
    <p:extLst>
      <p:ext uri="{BB962C8B-B14F-4D97-AF65-F5344CB8AC3E}">
        <p14:creationId xmlns:p14="http://schemas.microsoft.com/office/powerpoint/2010/main" val="3959789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11/12/2021</a:t>
            </a:fld>
            <a:endParaRPr lang="en-US"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83ADE164-D45A-44D8-82C5-2E0962BB70DA}" type="slidenum">
              <a:rPr lang="en-US" noProof="0" smtClean="0"/>
              <a:t>‹#›</a:t>
            </a:fld>
            <a:endParaRPr lang="en-US" noProof="0"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7887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11/12/2021</a:t>
            </a:fld>
            <a:endParaRPr lang="en-US"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83ADE164-D45A-44D8-82C5-2E0962BB70DA}" type="slidenum">
              <a:rPr lang="en-US" noProof="0" smtClean="0"/>
              <a:t>‹#›</a:t>
            </a:fld>
            <a:endParaRPr lang="en-US" noProof="0" dirty="0"/>
          </a:p>
        </p:txBody>
      </p:sp>
    </p:spTree>
    <p:extLst>
      <p:ext uri="{BB962C8B-B14F-4D97-AF65-F5344CB8AC3E}">
        <p14:creationId xmlns:p14="http://schemas.microsoft.com/office/powerpoint/2010/main" val="3931715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11/12/2021</a:t>
            </a:fld>
            <a:endParaRPr lang="en-US" dirty="0"/>
          </a:p>
        </p:txBody>
      </p:sp>
      <p:sp>
        <p:nvSpPr>
          <p:cNvPr id="8" name="Footer Placeholder 7"/>
          <p:cNvSpPr>
            <a:spLocks noGrp="1"/>
          </p:cNvSpPr>
          <p:nvPr>
            <p:ph type="ftr" sz="quarter" idx="11"/>
          </p:nvPr>
        </p:nvSpPr>
        <p:spPr/>
        <p:txBody>
          <a:bodyPr/>
          <a:lstStyle/>
          <a:p>
            <a:endParaRPr lang="en-US" noProof="0" dirty="0"/>
          </a:p>
        </p:txBody>
      </p:sp>
      <p:sp>
        <p:nvSpPr>
          <p:cNvPr id="9" name="Slide Number Placeholder 8"/>
          <p:cNvSpPr>
            <a:spLocks noGrp="1"/>
          </p:cNvSpPr>
          <p:nvPr>
            <p:ph type="sldNum" sz="quarter" idx="12"/>
          </p:nvPr>
        </p:nvSpPr>
        <p:spPr/>
        <p:txBody>
          <a:bodyPr/>
          <a:lstStyle/>
          <a:p>
            <a:fld id="{83ADE164-D45A-44D8-82C5-2E0962BB70DA}" type="slidenum">
              <a:rPr lang="en-US" noProof="0" smtClean="0"/>
              <a:t>‹#›</a:t>
            </a:fld>
            <a:endParaRPr lang="en-US" noProof="0" dirty="0"/>
          </a:p>
        </p:txBody>
      </p:sp>
    </p:spTree>
    <p:extLst>
      <p:ext uri="{BB962C8B-B14F-4D97-AF65-F5344CB8AC3E}">
        <p14:creationId xmlns:p14="http://schemas.microsoft.com/office/powerpoint/2010/main" val="192089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11/12/2021</a:t>
            </a:fld>
            <a:endParaRPr lang="en-US" dirty="0"/>
          </a:p>
        </p:txBody>
      </p:sp>
      <p:sp>
        <p:nvSpPr>
          <p:cNvPr id="4" name="Footer Placeholder 3"/>
          <p:cNvSpPr>
            <a:spLocks noGrp="1"/>
          </p:cNvSpPr>
          <p:nvPr>
            <p:ph type="ftr" sz="quarter" idx="11"/>
          </p:nvPr>
        </p:nvSpPr>
        <p:spPr/>
        <p:txBody>
          <a:bodyPr/>
          <a:lstStyle/>
          <a:p>
            <a:endParaRPr lang="en-US" noProof="0" dirty="0"/>
          </a:p>
        </p:txBody>
      </p:sp>
      <p:sp>
        <p:nvSpPr>
          <p:cNvPr id="5" name="Slide Number Placeholder 4"/>
          <p:cNvSpPr>
            <a:spLocks noGrp="1"/>
          </p:cNvSpPr>
          <p:nvPr>
            <p:ph type="sldNum" sz="quarter" idx="12"/>
          </p:nvPr>
        </p:nvSpPr>
        <p:spPr/>
        <p:txBody>
          <a:bodyPr/>
          <a:lstStyle/>
          <a:p>
            <a:fld id="{83ADE164-D45A-44D8-82C5-2E0962BB70DA}" type="slidenum">
              <a:rPr lang="en-US" noProof="0" smtClean="0"/>
              <a:t>‹#›</a:t>
            </a:fld>
            <a:endParaRPr lang="en-US" noProof="0" dirty="0"/>
          </a:p>
        </p:txBody>
      </p:sp>
    </p:spTree>
    <p:extLst>
      <p:ext uri="{BB962C8B-B14F-4D97-AF65-F5344CB8AC3E}">
        <p14:creationId xmlns:p14="http://schemas.microsoft.com/office/powerpoint/2010/main" val="3605859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11/12/2021</a:t>
            </a:fld>
            <a:endParaRPr lang="en-US" dirty="0"/>
          </a:p>
        </p:txBody>
      </p:sp>
      <p:sp>
        <p:nvSpPr>
          <p:cNvPr id="3" name="Footer Placeholder 2"/>
          <p:cNvSpPr>
            <a:spLocks noGrp="1"/>
          </p:cNvSpPr>
          <p:nvPr>
            <p:ph type="ftr" sz="quarter" idx="11"/>
          </p:nvPr>
        </p:nvSpPr>
        <p:spPr/>
        <p:txBody>
          <a:bodyPr/>
          <a:lstStyle/>
          <a:p>
            <a:endParaRPr lang="en-US" noProof="0" dirty="0"/>
          </a:p>
        </p:txBody>
      </p:sp>
      <p:sp>
        <p:nvSpPr>
          <p:cNvPr id="4" name="Slide Number Placeholder 3"/>
          <p:cNvSpPr>
            <a:spLocks noGrp="1"/>
          </p:cNvSpPr>
          <p:nvPr>
            <p:ph type="sldNum" sz="quarter" idx="12"/>
          </p:nvPr>
        </p:nvSpPr>
        <p:spPr/>
        <p:txBody>
          <a:bodyPr/>
          <a:lstStyle/>
          <a:p>
            <a:fld id="{83ADE164-D45A-44D8-82C5-2E0962BB70DA}" type="slidenum">
              <a:rPr lang="en-US" noProof="0" smtClean="0"/>
              <a:t>‹#›</a:t>
            </a:fld>
            <a:endParaRPr lang="en-US" noProof="0" dirty="0"/>
          </a:p>
        </p:txBody>
      </p:sp>
    </p:spTree>
    <p:extLst>
      <p:ext uri="{BB962C8B-B14F-4D97-AF65-F5344CB8AC3E}">
        <p14:creationId xmlns:p14="http://schemas.microsoft.com/office/powerpoint/2010/main" val="3754121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11/12/2021</a:t>
            </a:fld>
            <a:endParaRPr lang="en-US"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83ADE164-D45A-44D8-82C5-2E0962BB70DA}" type="slidenum">
              <a:rPr lang="en-US" noProof="0" smtClean="0"/>
              <a:t>‹#›</a:t>
            </a:fld>
            <a:endParaRPr lang="en-US" noProof="0" dirty="0"/>
          </a:p>
        </p:txBody>
      </p:sp>
    </p:spTree>
    <p:extLst>
      <p:ext uri="{BB962C8B-B14F-4D97-AF65-F5344CB8AC3E}">
        <p14:creationId xmlns:p14="http://schemas.microsoft.com/office/powerpoint/2010/main" val="3176244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11/12/2021</a:t>
            </a:fld>
            <a:endParaRPr lang="en-US"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83ADE164-D45A-44D8-82C5-2E0962BB70DA}" type="slidenum">
              <a:rPr lang="en-US" noProof="0" smtClean="0"/>
              <a:t>‹#›</a:t>
            </a:fld>
            <a:endParaRPr lang="en-US" noProof="0"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5252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61BEF0D-F0BB-DE4B-95CE-6DB70DBA9567}" type="datetimeFigureOut">
              <a:rPr lang="en-US" smtClean="0"/>
              <a:pPr/>
              <a:t>11/12/2021</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noProof="0"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83ADE164-D45A-44D8-82C5-2E0962BB70DA}" type="slidenum">
              <a:rPr lang="en-US" noProof="0" smtClean="0"/>
              <a:t>‹#›</a:t>
            </a:fld>
            <a:endParaRPr lang="en-US" noProof="0"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6774825"/>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jirasrv:8443/secure/RapidBoard.jspa?rapidView=915"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09F861F-9762-47F1-9B92-DEDCF65482EB}"/>
              </a:ext>
            </a:extLst>
          </p:cNvPr>
          <p:cNvSpPr txBox="1">
            <a:spLocks/>
          </p:cNvSpPr>
          <p:nvPr/>
        </p:nvSpPr>
        <p:spPr>
          <a:xfrm>
            <a:off x="-1" y="76352"/>
            <a:ext cx="3800475" cy="334102"/>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IE" sz="1800" dirty="0">
                <a:solidFill>
                  <a:srgbClr val="0097A9"/>
                </a:solidFill>
                <a:latin typeface="Calibri" panose="020F0502020204030204" pitchFamily="34" charset="0"/>
                <a:cs typeface="Calibri" panose="020F0502020204030204" pitchFamily="34" charset="0"/>
              </a:rPr>
              <a:t>RPA Weekly Status report</a:t>
            </a:r>
          </a:p>
        </p:txBody>
      </p:sp>
      <p:graphicFrame>
        <p:nvGraphicFramePr>
          <p:cNvPr id="6" name="Content Placeholder 4">
            <a:extLst>
              <a:ext uri="{FF2B5EF4-FFF2-40B4-BE49-F238E27FC236}">
                <a16:creationId xmlns:a16="http://schemas.microsoft.com/office/drawing/2014/main" id="{9C984E9C-B719-4899-97C5-51C5B6563DE1}"/>
              </a:ext>
            </a:extLst>
          </p:cNvPr>
          <p:cNvGraphicFramePr>
            <a:graphicFrameLocks noGrp="1"/>
          </p:cNvGraphicFramePr>
          <p:nvPr>
            <p:extLst>
              <p:ext uri="{D42A27DB-BD31-4B8C-83A1-F6EECF244321}">
                <p14:modId xmlns:p14="http://schemas.microsoft.com/office/powerpoint/2010/main" val="3367284351"/>
              </p:ext>
            </p:extLst>
          </p:nvPr>
        </p:nvGraphicFramePr>
        <p:xfrm>
          <a:off x="207264" y="1291713"/>
          <a:ext cx="6946012" cy="3048000"/>
        </p:xfrm>
        <a:graphic>
          <a:graphicData uri="http://schemas.openxmlformats.org/drawingml/2006/table">
            <a:tbl>
              <a:tblPr/>
              <a:tblGrid>
                <a:gridCol w="6946012">
                  <a:extLst>
                    <a:ext uri="{9D8B030D-6E8A-4147-A177-3AD203B41FA5}">
                      <a16:colId xmlns:a16="http://schemas.microsoft.com/office/drawing/2014/main" val="20000"/>
                    </a:ext>
                  </a:extLst>
                </a:gridCol>
              </a:tblGrid>
              <a:tr h="136670">
                <a:tc>
                  <a:txBody>
                    <a:bodyPr/>
                    <a:lstStyle>
                      <a:lvl1pPr defTabSz="871538">
                        <a:lnSpc>
                          <a:spcPct val="130000"/>
                        </a:lnSpc>
                        <a:buSzPct val="100000"/>
                        <a:buFont typeface="Wingdings" panose="05000000000000000000" pitchFamily="2" charset="2"/>
                        <a:defRPr sz="1100">
                          <a:solidFill>
                            <a:schemeClr val="tx1"/>
                          </a:solidFill>
                          <a:latin typeface="Arial" panose="020B0604020202020204" pitchFamily="34" charset="0"/>
                          <a:ea typeface="ＭＳ Ｐゴシック" panose="020B0600070205080204" pitchFamily="34" charset="-128"/>
                        </a:defRPr>
                      </a:lvl1pPr>
                      <a:lvl2pPr marL="742950" indent="-285750" defTabSz="871538">
                        <a:lnSpc>
                          <a:spcPct val="130000"/>
                        </a:lnSpc>
                        <a:buSzPct val="100000"/>
                        <a:buFont typeface="Courier New" panose="02070309020205020404" pitchFamily="49" charset="0"/>
                        <a:defRPr sz="1000">
                          <a:solidFill>
                            <a:schemeClr val="tx1"/>
                          </a:solidFill>
                          <a:latin typeface="Arial" panose="020B0604020202020204" pitchFamily="34" charset="0"/>
                          <a:ea typeface="ＭＳ Ｐゴシック" panose="020B0600070205080204" pitchFamily="34" charset="-128"/>
                        </a:defRPr>
                      </a:lvl2pPr>
                      <a:lvl3pPr marL="1143000" indent="-228600" defTabSz="871538">
                        <a:lnSpc>
                          <a:spcPct val="130000"/>
                        </a:lnSpc>
                        <a:buFont typeface="Arial" panose="020B0604020202020204" pitchFamily="34" charset="0"/>
                        <a:defRPr sz="1000">
                          <a:solidFill>
                            <a:schemeClr val="tx1"/>
                          </a:solidFill>
                          <a:latin typeface="Arial" panose="020B0604020202020204" pitchFamily="34" charset="0"/>
                          <a:ea typeface="ＭＳ Ｐゴシック" panose="020B0600070205080204" pitchFamily="34" charset="-128"/>
                        </a:defRPr>
                      </a:lvl3pPr>
                      <a:lvl4pPr marL="1600200" indent="-228600" defTabSz="871538">
                        <a:lnSpc>
                          <a:spcPct val="130000"/>
                        </a:lnSpc>
                        <a:buFont typeface="Arial" panose="020B0604020202020204" pitchFamily="34" charset="0"/>
                        <a:defRPr sz="1000">
                          <a:solidFill>
                            <a:schemeClr val="tx1"/>
                          </a:solidFill>
                          <a:latin typeface="Arial" panose="020B0604020202020204" pitchFamily="34" charset="0"/>
                          <a:ea typeface="ＭＳ Ｐゴシック" panose="020B0600070205080204" pitchFamily="34" charset="-128"/>
                        </a:defRPr>
                      </a:lvl4pPr>
                      <a:lvl5pPr marL="2057400" indent="-228600" defTabSz="871538">
                        <a:lnSpc>
                          <a:spcPct val="130000"/>
                        </a:lnSpc>
                        <a:buFont typeface="Arial" panose="020B0604020202020204" pitchFamily="34" charset="0"/>
                        <a:defRPr sz="1000">
                          <a:solidFill>
                            <a:schemeClr val="tx1"/>
                          </a:solidFill>
                          <a:latin typeface="Arial" panose="020B0604020202020204" pitchFamily="34" charset="0"/>
                          <a:ea typeface="ＭＳ Ｐゴシック" panose="020B0600070205080204" pitchFamily="34" charset="-128"/>
                        </a:defRPr>
                      </a:lvl5pPr>
                      <a:lvl6pPr marL="2514600" indent="-228600" defTabSz="871538" eaLnBrk="0" fontAlgn="base" hangingPunct="0">
                        <a:lnSpc>
                          <a:spcPct val="130000"/>
                        </a:lnSpc>
                        <a:spcBef>
                          <a:spcPct val="0"/>
                        </a:spcBef>
                        <a:spcAft>
                          <a:spcPct val="0"/>
                        </a:spcAft>
                        <a:buFont typeface="Arial" panose="020B0604020202020204" pitchFamily="34" charset="0"/>
                        <a:defRPr sz="1000">
                          <a:solidFill>
                            <a:schemeClr val="tx1"/>
                          </a:solidFill>
                          <a:latin typeface="Arial" panose="020B0604020202020204" pitchFamily="34" charset="0"/>
                          <a:ea typeface="ＭＳ Ｐゴシック" panose="020B0600070205080204" pitchFamily="34" charset="-128"/>
                        </a:defRPr>
                      </a:lvl6pPr>
                      <a:lvl7pPr marL="2971800" indent="-228600" defTabSz="871538" eaLnBrk="0" fontAlgn="base" hangingPunct="0">
                        <a:lnSpc>
                          <a:spcPct val="130000"/>
                        </a:lnSpc>
                        <a:spcBef>
                          <a:spcPct val="0"/>
                        </a:spcBef>
                        <a:spcAft>
                          <a:spcPct val="0"/>
                        </a:spcAft>
                        <a:buFont typeface="Arial" panose="020B0604020202020204" pitchFamily="34" charset="0"/>
                        <a:defRPr sz="1000">
                          <a:solidFill>
                            <a:schemeClr val="tx1"/>
                          </a:solidFill>
                          <a:latin typeface="Arial" panose="020B0604020202020204" pitchFamily="34" charset="0"/>
                          <a:ea typeface="ＭＳ Ｐゴシック" panose="020B0600070205080204" pitchFamily="34" charset="-128"/>
                        </a:defRPr>
                      </a:lvl7pPr>
                      <a:lvl8pPr marL="3429000" indent="-228600" defTabSz="871538" eaLnBrk="0" fontAlgn="base" hangingPunct="0">
                        <a:lnSpc>
                          <a:spcPct val="130000"/>
                        </a:lnSpc>
                        <a:spcBef>
                          <a:spcPct val="0"/>
                        </a:spcBef>
                        <a:spcAft>
                          <a:spcPct val="0"/>
                        </a:spcAft>
                        <a:buFont typeface="Arial" panose="020B0604020202020204" pitchFamily="34" charset="0"/>
                        <a:defRPr sz="1000">
                          <a:solidFill>
                            <a:schemeClr val="tx1"/>
                          </a:solidFill>
                          <a:latin typeface="Arial" panose="020B0604020202020204" pitchFamily="34" charset="0"/>
                          <a:ea typeface="ＭＳ Ｐゴシック" panose="020B0600070205080204" pitchFamily="34" charset="-128"/>
                        </a:defRPr>
                      </a:lvl8pPr>
                      <a:lvl9pPr marL="3886200" indent="-228600" defTabSz="871538" eaLnBrk="0" fontAlgn="base" hangingPunct="0">
                        <a:lnSpc>
                          <a:spcPct val="130000"/>
                        </a:lnSpc>
                        <a:spcBef>
                          <a:spcPct val="0"/>
                        </a:spcBef>
                        <a:spcAft>
                          <a:spcPct val="0"/>
                        </a:spcAft>
                        <a:buFont typeface="Arial" panose="020B0604020202020204" pitchFamily="34" charset="0"/>
                        <a:defRPr sz="1000">
                          <a:solidFill>
                            <a:schemeClr val="tx1"/>
                          </a:solidFill>
                          <a:latin typeface="Arial" panose="020B0604020202020204" pitchFamily="34" charset="0"/>
                          <a:ea typeface="ＭＳ Ｐゴシック" panose="020B0600070205080204" pitchFamily="34" charset="-128"/>
                        </a:defRPr>
                      </a:lvl9pPr>
                    </a:lstStyle>
                    <a:p>
                      <a:pPr marL="0" marR="0" lvl="0" indent="0" algn="l" defTabSz="871538"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dirty="0">
                          <a:ln>
                            <a:noFill/>
                          </a:ln>
                          <a:solidFill>
                            <a:srgbClr val="FFFFFF"/>
                          </a:solidFill>
                          <a:effectLst/>
                          <a:latin typeface="Arial" panose="020B0604020202020204" pitchFamily="34" charset="0"/>
                          <a:cs typeface="Arial" panose="020B0604020202020204" pitchFamily="34" charset="0"/>
                        </a:rPr>
                        <a:t>Summary – Progress this week</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75000"/>
                      </a:schemeClr>
                    </a:solidFill>
                  </a:tcPr>
                </a:tc>
                <a:extLst>
                  <a:ext uri="{0D108BD9-81ED-4DB2-BD59-A6C34878D82A}">
                    <a16:rowId xmlns:a16="http://schemas.microsoft.com/office/drawing/2014/main" val="10000"/>
                  </a:ext>
                </a:extLst>
              </a:tr>
              <a:tr h="2591167">
                <a:tc>
                  <a:txBody>
                    <a:bodyPr/>
                    <a:lstStyle>
                      <a:lvl1pPr>
                        <a:lnSpc>
                          <a:spcPct val="130000"/>
                        </a:lnSpc>
                        <a:buSzPct val="100000"/>
                        <a:buFont typeface="Wingdings" panose="05000000000000000000" pitchFamily="2" charset="2"/>
                        <a:tabLst>
                          <a:tab pos="88900" algn="l"/>
                        </a:tabLst>
                        <a:defRPr sz="1100">
                          <a:solidFill>
                            <a:schemeClr val="tx1"/>
                          </a:solidFill>
                          <a:latin typeface="Arial" panose="020B0604020202020204" pitchFamily="34" charset="0"/>
                          <a:ea typeface="ＭＳ Ｐゴシック" panose="020B0600070205080204" pitchFamily="34" charset="-128"/>
                        </a:defRPr>
                      </a:lvl1pPr>
                      <a:lvl2pPr marL="742950" indent="-285750">
                        <a:lnSpc>
                          <a:spcPct val="130000"/>
                        </a:lnSpc>
                        <a:buSzPct val="100000"/>
                        <a:buFont typeface="Courier New" panose="02070309020205020404" pitchFamily="49" charset="0"/>
                        <a:tabLst>
                          <a:tab pos="88900" algn="l"/>
                        </a:tabLst>
                        <a:defRPr sz="1000">
                          <a:solidFill>
                            <a:schemeClr val="tx1"/>
                          </a:solidFill>
                          <a:latin typeface="Arial" panose="020B0604020202020204" pitchFamily="34" charset="0"/>
                          <a:ea typeface="ＭＳ Ｐゴシック" panose="020B0600070205080204" pitchFamily="34" charset="-128"/>
                        </a:defRPr>
                      </a:lvl2pPr>
                      <a:lvl3pPr marL="1143000" indent="-228600">
                        <a:lnSpc>
                          <a:spcPct val="130000"/>
                        </a:lnSpc>
                        <a:buFont typeface="Arial" panose="020B0604020202020204" pitchFamily="34" charset="0"/>
                        <a:tabLst>
                          <a:tab pos="88900" algn="l"/>
                        </a:tabLst>
                        <a:defRPr sz="1000">
                          <a:solidFill>
                            <a:schemeClr val="tx1"/>
                          </a:solidFill>
                          <a:latin typeface="Arial" panose="020B0604020202020204" pitchFamily="34" charset="0"/>
                          <a:ea typeface="ＭＳ Ｐゴシック" panose="020B0600070205080204" pitchFamily="34" charset="-128"/>
                        </a:defRPr>
                      </a:lvl3pPr>
                      <a:lvl4pPr marL="1600200" indent="-228600">
                        <a:lnSpc>
                          <a:spcPct val="130000"/>
                        </a:lnSpc>
                        <a:buFont typeface="Arial" panose="020B0604020202020204" pitchFamily="34" charset="0"/>
                        <a:tabLst>
                          <a:tab pos="88900" algn="l"/>
                        </a:tabLst>
                        <a:defRPr sz="1000">
                          <a:solidFill>
                            <a:schemeClr val="tx1"/>
                          </a:solidFill>
                          <a:latin typeface="Arial" panose="020B0604020202020204" pitchFamily="34" charset="0"/>
                          <a:ea typeface="ＭＳ Ｐゴシック" panose="020B0600070205080204" pitchFamily="34" charset="-128"/>
                        </a:defRPr>
                      </a:lvl4pPr>
                      <a:lvl5pPr marL="2057400" indent="-228600">
                        <a:lnSpc>
                          <a:spcPct val="130000"/>
                        </a:lnSpc>
                        <a:buFont typeface="Arial" panose="020B0604020202020204" pitchFamily="34" charset="0"/>
                        <a:tabLst>
                          <a:tab pos="88900" algn="l"/>
                        </a:tabLst>
                        <a:defRPr sz="1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lnSpc>
                          <a:spcPct val="130000"/>
                        </a:lnSpc>
                        <a:spcBef>
                          <a:spcPct val="0"/>
                        </a:spcBef>
                        <a:spcAft>
                          <a:spcPct val="0"/>
                        </a:spcAft>
                        <a:buFont typeface="Arial" panose="020B0604020202020204" pitchFamily="34" charset="0"/>
                        <a:tabLst>
                          <a:tab pos="88900" algn="l"/>
                        </a:tabLst>
                        <a:defRPr sz="1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lnSpc>
                          <a:spcPct val="130000"/>
                        </a:lnSpc>
                        <a:spcBef>
                          <a:spcPct val="0"/>
                        </a:spcBef>
                        <a:spcAft>
                          <a:spcPct val="0"/>
                        </a:spcAft>
                        <a:buFont typeface="Arial" panose="020B0604020202020204" pitchFamily="34" charset="0"/>
                        <a:tabLst>
                          <a:tab pos="88900" algn="l"/>
                        </a:tabLst>
                        <a:defRPr sz="1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lnSpc>
                          <a:spcPct val="130000"/>
                        </a:lnSpc>
                        <a:spcBef>
                          <a:spcPct val="0"/>
                        </a:spcBef>
                        <a:spcAft>
                          <a:spcPct val="0"/>
                        </a:spcAft>
                        <a:buFont typeface="Arial" panose="020B0604020202020204" pitchFamily="34" charset="0"/>
                        <a:tabLst>
                          <a:tab pos="88900" algn="l"/>
                        </a:tabLst>
                        <a:defRPr sz="1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lnSpc>
                          <a:spcPct val="130000"/>
                        </a:lnSpc>
                        <a:spcBef>
                          <a:spcPct val="0"/>
                        </a:spcBef>
                        <a:spcAft>
                          <a:spcPct val="0"/>
                        </a:spcAft>
                        <a:buFont typeface="Arial" panose="020B0604020202020204" pitchFamily="34" charset="0"/>
                        <a:tabLst>
                          <a:tab pos="88900" algn="l"/>
                        </a:tabLst>
                        <a:defRPr sz="1000">
                          <a:solidFill>
                            <a:schemeClr val="tx1"/>
                          </a:solidFill>
                          <a:latin typeface="Arial" panose="020B0604020202020204" pitchFamily="34" charset="0"/>
                          <a:ea typeface="ＭＳ Ｐゴシック" panose="020B0600070205080204" pitchFamily="34" charset="-128"/>
                        </a:defRPr>
                      </a:lvl9pPr>
                    </a:lstStyle>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defRPr/>
                      </a:pPr>
                      <a:r>
                        <a:rPr kumimoji="0" lang="en-IE" altLang="en-US" sz="1000" b="1" i="1"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Add new Joiners to Group Scheme (API) ILHWB-1001</a:t>
                      </a: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defRPr/>
                      </a:pPr>
                      <a:r>
                        <a:rPr kumimoji="0" lang="en-GB" altLang="en-US" sz="10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Added rule to allow for over 35 dependants and test, added rule to only create quoted for Cognizant new joiners and dependants (split billing</a:t>
                      </a:r>
                      <a:r>
                        <a:rPr kumimoji="0" lang="en-IE" altLang="en-US" sz="10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a:t>
                      </a: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defRPr/>
                      </a:pPr>
                      <a:endParaRPr kumimoji="0" lang="en-IE" sz="1000" b="0" i="0" u="none" strike="noStrike" kern="1200" cap="none" spc="0" normalizeH="0" baseline="0" noProof="0" dirty="0">
                        <a:ln>
                          <a:noFill/>
                        </a:ln>
                        <a:solidFill>
                          <a:prstClr val="black"/>
                        </a:solidFill>
                        <a:effectLst/>
                        <a:uLnTx/>
                        <a:uFillTx/>
                        <a:latin typeface="Calibri" panose="020F0502020204030204" pitchFamily="34" charset="0"/>
                        <a:ea typeface="ＭＳ Ｐゴシック" panose="020B0600070205080204" pitchFamily="34" charset="-128"/>
                        <a:cs typeface="Calibri" panose="020F0502020204030204" pitchFamily="34" charset="0"/>
                      </a:endParaRP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defRPr/>
                      </a:pPr>
                      <a:r>
                        <a:rPr kumimoji="0" lang="en-IE" sz="1000" b="1" i="1"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Boston Science Reporting ILHWB-1139</a:t>
                      </a: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defRPr/>
                      </a:pPr>
                      <a:r>
                        <a:rPr kumimoji="0" lang="en-IE" sz="1000" b="0" i="1"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Minor changes to excel macro, waiting foe server folder path for output files as discussed with Margaret during a call</a:t>
                      </a: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defRPr/>
                      </a:pPr>
                      <a:endParaRPr kumimoji="0" lang="en-IE" sz="1000" b="0" i="1"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defRPr/>
                      </a:pPr>
                      <a:r>
                        <a:rPr kumimoji="0" lang="en-IE" sz="1000" b="1" i="1"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Metadata Upload </a:t>
                      </a:r>
                      <a:r>
                        <a:rPr kumimoji="0" lang="en-IE" sz="1000" b="1" i="1"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rPr>
                        <a:t>Hyperscience</a:t>
                      </a:r>
                      <a:r>
                        <a:rPr kumimoji="0" lang="en-IE" sz="1000" b="1" i="1"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ILHWB-1168</a:t>
                      </a: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defRPr/>
                      </a:pPr>
                      <a:r>
                        <a:rPr kumimoji="0" lang="en-IE" sz="1000" b="0" i="1"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Built bot to retrieve excel file and images by using OneDrive, developed bot to download data from one drive, bot does not have one drive app installed. Created </a:t>
                      </a:r>
                      <a:r>
                        <a:rPr kumimoji="0" lang="en-IE" sz="1000" b="0" i="1"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rPr>
                        <a:t>Powershell</a:t>
                      </a:r>
                      <a:r>
                        <a:rPr kumimoji="0" lang="en-IE" sz="1000" b="0" i="1"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script that triggers app that Pat developed , created excel macro that formats Json string with escape characters, tested with sample data, </a:t>
                      </a:r>
                      <a:r>
                        <a:rPr kumimoji="0" lang="en-IE" sz="1000" b="0" i="1" u="none" strike="noStrike" kern="1200" cap="none" normalizeH="0" baseline="0" dirty="0">
                          <a:ln>
                            <a:noFill/>
                          </a:ln>
                          <a:solidFill>
                            <a:schemeClr val="tx1"/>
                          </a:solidFill>
                          <a:effectLst/>
                          <a:latin typeface="Calibri" panose="020F0502020204030204" pitchFamily="34" charset="0"/>
                          <a:ea typeface="ＭＳ Ｐゴシック" panose="020B0600070205080204" pitchFamily="34" charset="-128"/>
                          <a:cs typeface="Calibri" panose="020F0502020204030204" pitchFamily="34" charset="0"/>
                        </a:rPr>
                        <a:t>issue with metadata not being escaped correctly has been fixed, macro adjustment. Issue explained to Kieran and Istvan(</a:t>
                      </a:r>
                      <a:r>
                        <a:rPr kumimoji="0" lang="en-IE" sz="1000" b="0" i="1" u="none" strike="noStrike" kern="1200" cap="none" normalizeH="0" baseline="0" dirty="0" err="1">
                          <a:ln>
                            <a:noFill/>
                          </a:ln>
                          <a:solidFill>
                            <a:schemeClr val="tx1"/>
                          </a:solidFill>
                          <a:effectLst/>
                          <a:latin typeface="Calibri" panose="020F0502020204030204" pitchFamily="34" charset="0"/>
                          <a:ea typeface="ＭＳ Ｐゴシック" panose="020B0600070205080204" pitchFamily="34" charset="-128"/>
                          <a:cs typeface="Calibri" panose="020F0502020204030204" pitchFamily="34" charset="0"/>
                        </a:rPr>
                        <a:t>Hyperscience</a:t>
                      </a:r>
                      <a:r>
                        <a:rPr kumimoji="0" lang="en-IE" sz="1000" b="0" i="1" u="none" strike="noStrike" kern="1200" cap="none" normalizeH="0" baseline="0" dirty="0">
                          <a:ln>
                            <a:noFill/>
                          </a:ln>
                          <a:solidFill>
                            <a:schemeClr val="tx1"/>
                          </a:solidFill>
                          <a:effectLst/>
                          <a:latin typeface="Calibri" panose="020F0502020204030204" pitchFamily="34" charset="0"/>
                          <a:ea typeface="ＭＳ Ｐゴシック" panose="020B0600070205080204" pitchFamily="34" charset="-128"/>
                          <a:cs typeface="Calibri" panose="020F0502020204030204" pitchFamily="34" charset="0"/>
                        </a:rPr>
                        <a:t> Rep)</a:t>
                      </a: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defRPr/>
                      </a:pPr>
                      <a:endParaRPr kumimoji="0" lang="en-IE" sz="1000" b="0" i="1"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pPr>
                      <a:endParaRPr kumimoji="0" lang="en-IE" altLang="en-US" sz="1000" b="0" i="1"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pPr>
                      <a:endParaRPr kumimoji="0" lang="en-GB" altLang="en-US" sz="10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87313" marR="0" indent="-87313" algn="l" defTabSz="872465" rtl="0" eaLnBrk="1" fontAlgn="auto" latinLnBrk="0" hangingPunct="1">
                        <a:lnSpc>
                          <a:spcPct val="100000"/>
                        </a:lnSpc>
                        <a:spcBef>
                          <a:spcPts val="0"/>
                        </a:spcBef>
                        <a:spcAft>
                          <a:spcPts val="0"/>
                        </a:spcAft>
                        <a:buClrTx/>
                        <a:buSzTx/>
                        <a:buFont typeface="Arial" pitchFamily="34" charset="0"/>
                        <a:buChar char="•"/>
                        <a:tabLst/>
                        <a:defRPr/>
                      </a:pPr>
                      <a:endParaRPr lang="en-IE" sz="1000" b="0" i="1" kern="1200" baseline="0" dirty="0">
                        <a:solidFill>
                          <a:schemeClr val="tx1"/>
                        </a:solidFill>
                        <a:effectLst/>
                        <a:latin typeface="Calibri" panose="020F0502020204030204" pitchFamily="34" charset="0"/>
                        <a:ea typeface="ＭＳ Ｐゴシック" panose="020B0600070205080204" pitchFamily="34" charset="-128"/>
                        <a:cs typeface="Calibri" panose="020F0502020204030204" pitchFamily="34" charset="0"/>
                      </a:endParaRP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pPr>
                      <a:endParaRPr kumimoji="0" lang="en-GB" altLang="en-US" sz="1000" b="1" i="0" u="none" strike="noStrike" cap="none" normalizeH="0" baseline="0" dirty="0">
                        <a:ln>
                          <a:noFill/>
                        </a:ln>
                        <a:solidFill>
                          <a:srgbClr val="DB536A"/>
                        </a:solidFill>
                        <a:effectLst/>
                        <a:latin typeface="Calibri" panose="020F0502020204030204" pitchFamily="34" charset="0"/>
                        <a:cs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tab pos="88900" algn="l"/>
                        </a:tabLst>
                      </a:pPr>
                      <a:endParaRPr kumimoji="0" lang="en-IE" altLang="en-US" sz="1000" b="0" i="1"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tab pos="88900" algn="l"/>
                        </a:tabLst>
                      </a:pPr>
                      <a:endParaRPr kumimoji="0" lang="en-IE" altLang="en-US" sz="1000" b="0" i="1"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graphicFrame>
        <p:nvGraphicFramePr>
          <p:cNvPr id="7" name="Content Placeholder 4">
            <a:extLst>
              <a:ext uri="{FF2B5EF4-FFF2-40B4-BE49-F238E27FC236}">
                <a16:creationId xmlns:a16="http://schemas.microsoft.com/office/drawing/2014/main" id="{F64D30B8-812E-416C-BA6B-71CB45D0BF78}"/>
              </a:ext>
            </a:extLst>
          </p:cNvPr>
          <p:cNvGraphicFramePr>
            <a:graphicFrameLocks/>
          </p:cNvGraphicFramePr>
          <p:nvPr>
            <p:extLst>
              <p:ext uri="{D42A27DB-BD31-4B8C-83A1-F6EECF244321}">
                <p14:modId xmlns:p14="http://schemas.microsoft.com/office/powerpoint/2010/main" val="2665082497"/>
              </p:ext>
            </p:extLst>
          </p:nvPr>
        </p:nvGraphicFramePr>
        <p:xfrm>
          <a:off x="207264" y="4078489"/>
          <a:ext cx="6946012" cy="2570419"/>
        </p:xfrm>
        <a:graphic>
          <a:graphicData uri="http://schemas.openxmlformats.org/drawingml/2006/table">
            <a:tbl>
              <a:tblPr firstRow="1" bandRow="1">
                <a:tableStyleId>{21E4AEA4-8DFA-4A89-87EB-49C32662AFE0}</a:tableStyleId>
              </a:tblPr>
              <a:tblGrid>
                <a:gridCol w="6946012">
                  <a:extLst>
                    <a:ext uri="{9D8B030D-6E8A-4147-A177-3AD203B41FA5}">
                      <a16:colId xmlns:a16="http://schemas.microsoft.com/office/drawing/2014/main" val="20000"/>
                    </a:ext>
                  </a:extLst>
                </a:gridCol>
              </a:tblGrid>
              <a:tr h="130528">
                <a:tc>
                  <a:txBody>
                    <a:bodyPr/>
                    <a:lstStyle/>
                    <a:p>
                      <a:r>
                        <a:rPr lang="en-GB" sz="1000" b="1" kern="1200" baseline="0" dirty="0">
                          <a:solidFill>
                            <a:schemeClr val="lt1"/>
                          </a:solidFill>
                          <a:effectLst/>
                          <a:latin typeface="Arial" panose="020B0604020202020204" pitchFamily="34" charset="0"/>
                          <a:ea typeface="+mn-ea"/>
                          <a:cs typeface="Arial" panose="020B0604020202020204" pitchFamily="34" charset="0"/>
                        </a:rPr>
                        <a:t>Next week</a:t>
                      </a:r>
                      <a:endParaRPr lang="en-GB" sz="1000" b="1" kern="1200" dirty="0">
                        <a:solidFill>
                          <a:schemeClr val="lt1"/>
                        </a:solidFill>
                        <a:effectLst/>
                        <a:latin typeface="Arial" panose="020B0604020202020204" pitchFamily="34" charset="0"/>
                        <a:ea typeface="+mn-ea"/>
                        <a:cs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2418019">
                <a:tc>
                  <a:txBody>
                    <a:bodyPr/>
                    <a:lstStyle/>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pPr>
                      <a:r>
                        <a:rPr kumimoji="0" lang="en-IE" altLang="en-US" sz="1000" b="1" i="1" u="none" strike="noStrike" cap="none" normalizeH="0" baseline="0" dirty="0">
                          <a:ln>
                            <a:noFill/>
                          </a:ln>
                          <a:solidFill>
                            <a:schemeClr val="tx1"/>
                          </a:solidFill>
                          <a:effectLst/>
                          <a:latin typeface="Calibri" panose="020F0502020204030204" pitchFamily="34" charset="0"/>
                          <a:cs typeface="Calibri" panose="020F0502020204030204" pitchFamily="34" charset="0"/>
                        </a:rPr>
                        <a:t>Add new Joiners to Group Scheme (API) ILHWB-1001</a:t>
                      </a: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defRPr/>
                      </a:pPr>
                      <a:r>
                        <a:rPr kumimoji="0" lang="en-GB" altLang="en-US" sz="10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Add age rule for dependants, policy only quoted at certain ages per company. Talk to Anya to figure out what to do about Phone numbers in API, check if Addon rule has been added in API</a:t>
                      </a: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defRPr/>
                      </a:pPr>
                      <a:endParaRPr lang="en-IE" sz="1000" b="0" i="0" kern="1200" baseline="0" dirty="0">
                        <a:solidFill>
                          <a:schemeClr val="tx1"/>
                        </a:solidFill>
                        <a:effectLst/>
                        <a:latin typeface="Calibri" panose="020F0502020204030204" pitchFamily="34" charset="0"/>
                        <a:ea typeface="ＭＳ Ｐゴシック" panose="020B0600070205080204" pitchFamily="34" charset="-128"/>
                        <a:cs typeface="Calibri" panose="020F0502020204030204" pitchFamily="34" charset="0"/>
                      </a:endParaRP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defRPr/>
                      </a:pPr>
                      <a:r>
                        <a:rPr kumimoji="0" lang="en-IE" sz="1000" b="1" i="1" u="none" strike="noStrike" kern="1200" cap="none" normalizeH="0" baseline="0" dirty="0">
                          <a:ln>
                            <a:noFill/>
                          </a:ln>
                          <a:solidFill>
                            <a:schemeClr val="tx1"/>
                          </a:solidFill>
                          <a:effectLst/>
                          <a:latin typeface="Calibri" panose="020F0502020204030204" pitchFamily="34" charset="0"/>
                          <a:ea typeface="+mn-ea"/>
                          <a:cs typeface="Calibri" panose="020F0502020204030204" pitchFamily="34" charset="0"/>
                        </a:rPr>
                        <a:t>Boston Science Reporting ILHWB-1139</a:t>
                      </a: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defRPr/>
                      </a:pPr>
                      <a:r>
                        <a:rPr kumimoji="0" lang="en-IE" sz="1000" b="0" i="1" u="none" strike="noStrike" kern="1200" cap="none" normalizeH="0" baseline="0" dirty="0">
                          <a:ln>
                            <a:noFill/>
                          </a:ln>
                          <a:solidFill>
                            <a:schemeClr val="tx1"/>
                          </a:solidFill>
                          <a:effectLst/>
                          <a:latin typeface="Calibri" panose="020F0502020204030204" pitchFamily="34" charset="0"/>
                          <a:ea typeface="+mn-ea"/>
                          <a:cs typeface="Calibri" panose="020F0502020204030204" pitchFamily="34" charset="0"/>
                        </a:rPr>
                        <a:t>Add network path for output files, test that year and month folders are being created</a:t>
                      </a: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defRPr/>
                      </a:pPr>
                      <a:endParaRPr kumimoji="0" lang="en-IE" sz="1000" b="0" i="1" u="none" strike="noStrike" kern="1200" cap="none" normalizeH="0" baseline="0" dirty="0">
                        <a:ln>
                          <a:noFill/>
                        </a:ln>
                        <a:solidFill>
                          <a:schemeClr val="tx1"/>
                        </a:solidFill>
                        <a:effectLst/>
                        <a:latin typeface="Calibri" panose="020F0502020204030204" pitchFamily="34" charset="0"/>
                        <a:ea typeface="+mn-ea"/>
                        <a:cs typeface="Calibri" panose="020F0502020204030204" pitchFamily="34" charset="0"/>
                      </a:endParaRP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defRPr/>
                      </a:pPr>
                      <a:r>
                        <a:rPr kumimoji="0" lang="en-IE" sz="1000" b="1" i="1"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Metadata Upload </a:t>
                      </a:r>
                      <a:r>
                        <a:rPr kumimoji="0" lang="en-IE" sz="1000" b="1" i="1"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rPr>
                        <a:t>Hyperscience</a:t>
                      </a:r>
                      <a:r>
                        <a:rPr kumimoji="0" lang="en-IE" sz="1000" b="1" i="1"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ILHWB-1168</a:t>
                      </a: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defRPr/>
                      </a:pPr>
                      <a:r>
                        <a:rPr kumimoji="0" lang="en-IE" sz="1000" b="0" i="1" u="none" strike="noStrike" kern="1200" cap="none" normalizeH="0" baseline="0" dirty="0">
                          <a:ln>
                            <a:noFill/>
                          </a:ln>
                          <a:solidFill>
                            <a:schemeClr val="tx1"/>
                          </a:solidFill>
                          <a:effectLst/>
                          <a:latin typeface="Calibri" panose="020F0502020204030204" pitchFamily="34" charset="0"/>
                          <a:ea typeface="+mn-ea"/>
                          <a:cs typeface="Calibri" panose="020F0502020204030204" pitchFamily="34" charset="0"/>
                        </a:rPr>
                        <a:t>Get data and images for full run of process, adjust as needed</a:t>
                      </a: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defRPr/>
                      </a:pPr>
                      <a:endParaRPr lang="en-IE" sz="1000" b="0" i="1" kern="1200" baseline="0" dirty="0">
                        <a:solidFill>
                          <a:schemeClr val="tx1"/>
                        </a:solidFill>
                        <a:effectLst/>
                        <a:latin typeface="Calibri" panose="020F0502020204030204" pitchFamily="34" charset="0"/>
                        <a:ea typeface="+mn-ea"/>
                        <a:cs typeface="Calibri" panose="020F0502020204030204" pitchFamily="34" charset="0"/>
                      </a:endParaRPr>
                    </a:p>
                    <a:p>
                      <a:pPr marL="85725" marR="0" lvl="0" indent="-85725" algn="l" defTabSz="914400" rtl="0" eaLnBrk="1" fontAlgn="base" latinLnBrk="0" hangingPunct="1">
                        <a:lnSpc>
                          <a:spcPct val="100000"/>
                        </a:lnSpc>
                        <a:spcBef>
                          <a:spcPct val="0"/>
                        </a:spcBef>
                        <a:spcAft>
                          <a:spcPct val="0"/>
                        </a:spcAft>
                        <a:buClrTx/>
                        <a:buSzTx/>
                        <a:buFont typeface="Arial" panose="020B0604020202020204" pitchFamily="34" charset="0"/>
                        <a:buChar char="•"/>
                        <a:tabLst>
                          <a:tab pos="88900" algn="l"/>
                        </a:tabLst>
                        <a:defRPr/>
                      </a:pPr>
                      <a:endParaRPr lang="en-IE" sz="1000" b="0" i="0" kern="1200" baseline="0" dirty="0">
                        <a:solidFill>
                          <a:schemeClr val="tx1"/>
                        </a:solidFill>
                        <a:effectLst/>
                        <a:latin typeface="Calibri" panose="020F0502020204030204" pitchFamily="34" charset="0"/>
                        <a:ea typeface="ＭＳ Ｐゴシック" panose="020B0600070205080204" pitchFamily="34" charset="-128"/>
                        <a:cs typeface="Calibri" panose="020F0502020204030204" pitchFamily="34" charset="0"/>
                      </a:endParaRPr>
                    </a:p>
                    <a:p>
                      <a:pPr marL="87313" marR="0" indent="-87313" algn="l" defTabSz="872465" rtl="0" eaLnBrk="1" fontAlgn="auto" latinLnBrk="0" hangingPunct="1">
                        <a:lnSpc>
                          <a:spcPct val="100000"/>
                        </a:lnSpc>
                        <a:spcBef>
                          <a:spcPts val="0"/>
                        </a:spcBef>
                        <a:spcAft>
                          <a:spcPts val="0"/>
                        </a:spcAft>
                        <a:buClrTx/>
                        <a:buSzTx/>
                        <a:buFont typeface="Arial" pitchFamily="34" charset="0"/>
                        <a:buChar char="•"/>
                        <a:tabLst/>
                        <a:defRPr/>
                      </a:pPr>
                      <a:endParaRPr lang="en-IE" sz="1200" b="0" i="1" kern="1200" baseline="0" dirty="0">
                        <a:solidFill>
                          <a:schemeClr val="tx1"/>
                        </a:solidFill>
                        <a:effectLst/>
                        <a:latin typeface="Calibri" panose="020F0502020204030204" pitchFamily="34" charset="0"/>
                        <a:ea typeface="+mn-ea"/>
                        <a:cs typeface="Calibri" panose="020F0502020204030204" pitchFamily="34" charset="0"/>
                      </a:endParaRPr>
                    </a:p>
                    <a:p>
                      <a:pPr marL="0" indent="0">
                        <a:buFont typeface="Arial" pitchFamily="34" charset="0"/>
                        <a:buNone/>
                      </a:pPr>
                      <a:endParaRPr lang="en-IE" sz="1000" i="1" kern="1200" baseline="0" dirty="0">
                        <a:solidFill>
                          <a:schemeClr val="tx1"/>
                        </a:solidFill>
                        <a:effectLst/>
                        <a:latin typeface="+mn-lt"/>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bl>
          </a:graphicData>
        </a:graphic>
      </p:graphicFrame>
      <p:graphicFrame>
        <p:nvGraphicFramePr>
          <p:cNvPr id="8" name="Content Placeholder 4">
            <a:extLst>
              <a:ext uri="{FF2B5EF4-FFF2-40B4-BE49-F238E27FC236}">
                <a16:creationId xmlns:a16="http://schemas.microsoft.com/office/drawing/2014/main" id="{5CC94893-6D49-4AE8-972B-FF71947C91C7}"/>
              </a:ext>
            </a:extLst>
          </p:cNvPr>
          <p:cNvGraphicFramePr>
            <a:graphicFrameLocks/>
          </p:cNvGraphicFramePr>
          <p:nvPr>
            <p:extLst>
              <p:ext uri="{D42A27DB-BD31-4B8C-83A1-F6EECF244321}">
                <p14:modId xmlns:p14="http://schemas.microsoft.com/office/powerpoint/2010/main" val="3688507332"/>
              </p:ext>
            </p:extLst>
          </p:nvPr>
        </p:nvGraphicFramePr>
        <p:xfrm>
          <a:off x="7264687" y="4078768"/>
          <a:ext cx="4670482" cy="2570139"/>
        </p:xfrm>
        <a:graphic>
          <a:graphicData uri="http://schemas.openxmlformats.org/drawingml/2006/table">
            <a:tbl>
              <a:tblPr firstRow="1" bandRow="1">
                <a:tableStyleId>{21E4AEA4-8DFA-4A89-87EB-49C32662AFE0}</a:tableStyleId>
              </a:tblPr>
              <a:tblGrid>
                <a:gridCol w="2012663">
                  <a:extLst>
                    <a:ext uri="{9D8B030D-6E8A-4147-A177-3AD203B41FA5}">
                      <a16:colId xmlns:a16="http://schemas.microsoft.com/office/drawing/2014/main" val="20000"/>
                    </a:ext>
                  </a:extLst>
                </a:gridCol>
                <a:gridCol w="1333500">
                  <a:extLst>
                    <a:ext uri="{9D8B030D-6E8A-4147-A177-3AD203B41FA5}">
                      <a16:colId xmlns:a16="http://schemas.microsoft.com/office/drawing/2014/main" val="20001"/>
                    </a:ext>
                  </a:extLst>
                </a:gridCol>
                <a:gridCol w="1324319">
                  <a:extLst>
                    <a:ext uri="{9D8B030D-6E8A-4147-A177-3AD203B41FA5}">
                      <a16:colId xmlns:a16="http://schemas.microsoft.com/office/drawing/2014/main" val="742312334"/>
                    </a:ext>
                  </a:extLst>
                </a:gridCol>
              </a:tblGrid>
              <a:tr h="329066">
                <a:tc gridSpan="2">
                  <a:txBody>
                    <a:bodyPr/>
                    <a:lstStyle/>
                    <a:p>
                      <a:pPr marL="0" marR="0" indent="0" algn="l" defTabSz="872465" rtl="0" eaLnBrk="1" fontAlgn="auto" latinLnBrk="0" hangingPunct="1">
                        <a:lnSpc>
                          <a:spcPct val="100000"/>
                        </a:lnSpc>
                        <a:spcBef>
                          <a:spcPts val="0"/>
                        </a:spcBef>
                        <a:spcAft>
                          <a:spcPts val="0"/>
                        </a:spcAft>
                        <a:buClrTx/>
                        <a:buSzTx/>
                        <a:buFontTx/>
                        <a:buNone/>
                        <a:tabLst/>
                        <a:defRPr/>
                      </a:pPr>
                      <a:r>
                        <a:rPr lang="en-GB" sz="1200" baseline="0" dirty="0">
                          <a:latin typeface="Calibri" panose="020F0502020204030204" pitchFamily="34" charset="0"/>
                          <a:cs typeface="Calibri" panose="020F0502020204030204" pitchFamily="34" charset="0"/>
                        </a:rPr>
                        <a:t>Completed Projects</a:t>
                      </a:r>
                      <a:endParaRPr lang="en-GB" sz="1200" i="1" dirty="0">
                        <a:latin typeface="Calibri" panose="020F0502020204030204" pitchFamily="34" charset="0"/>
                        <a:cs typeface="Calibri" panose="020F0502020204030204" pitchFamily="34" charset="0"/>
                      </a:endParaRPr>
                    </a:p>
                  </a:txBody>
                  <a:tcPr marL="0" marR="0" marT="50292" marB="502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hMerge="1">
                  <a:txBody>
                    <a:bodyPr/>
                    <a:lstStyle/>
                    <a:p>
                      <a:endParaRPr lang="en-IE"/>
                    </a:p>
                  </a:txBody>
                  <a:tcPr/>
                </a:tc>
                <a:tc>
                  <a:txBody>
                    <a:bodyPr/>
                    <a:lstStyle/>
                    <a:p>
                      <a:pPr marL="0" marR="0" indent="0" algn="l" defTabSz="872465" rtl="0" eaLnBrk="1" fontAlgn="auto" latinLnBrk="0" hangingPunct="1">
                        <a:lnSpc>
                          <a:spcPct val="100000"/>
                        </a:lnSpc>
                        <a:spcBef>
                          <a:spcPts val="0"/>
                        </a:spcBef>
                        <a:spcAft>
                          <a:spcPts val="0"/>
                        </a:spcAft>
                        <a:buClrTx/>
                        <a:buSzTx/>
                        <a:buFontTx/>
                        <a:buNone/>
                        <a:tabLst/>
                        <a:defRPr/>
                      </a:pPr>
                      <a:endParaRPr lang="en-GB" sz="1200" i="1" dirty="0">
                        <a:latin typeface="Calibri" panose="020F0502020204030204" pitchFamily="34" charset="0"/>
                        <a:cs typeface="Calibri" panose="020F0502020204030204" pitchFamily="34" charset="0"/>
                      </a:endParaRPr>
                    </a:p>
                  </a:txBody>
                  <a:tcPr marL="0" marR="0" marT="50292" marB="502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316119">
                <a:tc>
                  <a:txBody>
                    <a:bodyPr/>
                    <a:lstStyle/>
                    <a:p>
                      <a:r>
                        <a:rPr lang="en-GB" sz="1200" b="1" dirty="0">
                          <a:solidFill>
                            <a:schemeClr val="bg1"/>
                          </a:solidFill>
                          <a:latin typeface="Calibri" panose="020F0502020204030204" pitchFamily="34" charset="0"/>
                          <a:cs typeface="Calibri" panose="020F0502020204030204" pitchFamily="34" charset="0"/>
                        </a:rPr>
                        <a:t>Name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gridSpan="2">
                  <a:txBody>
                    <a:bodyPr/>
                    <a:lstStyle/>
                    <a:p>
                      <a:pPr algn="ctr"/>
                      <a:r>
                        <a:rPr lang="en-GB" sz="1200" b="1" dirty="0">
                          <a:solidFill>
                            <a:schemeClr val="bg1"/>
                          </a:solidFill>
                          <a:latin typeface="Calibri" panose="020F0502020204030204" pitchFamily="34" charset="0"/>
                          <a:cs typeface="Calibri" panose="020F0502020204030204" pitchFamily="34" charset="0"/>
                        </a:rPr>
                        <a:t>Benefits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hMerge="1">
                  <a:txBody>
                    <a:bodyPr/>
                    <a:lstStyle/>
                    <a:p>
                      <a:pPr algn="ctr"/>
                      <a:r>
                        <a:rPr lang="en-GB" sz="1200" b="1" dirty="0">
                          <a:solidFill>
                            <a:schemeClr val="bg1"/>
                          </a:solidFill>
                          <a:latin typeface="Calibri" panose="020F0502020204030204" pitchFamily="34" charset="0"/>
                          <a:cs typeface="Calibri" panose="020F0502020204030204" pitchFamily="34" charset="0"/>
                        </a:rPr>
                        <a:t>Benefits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1"/>
                  </a:ext>
                </a:extLst>
              </a:tr>
              <a:tr h="226546">
                <a:tc>
                  <a:txBody>
                    <a:bodyPr/>
                    <a:lstStyle/>
                    <a:p>
                      <a:pPr marL="0" indent="0">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1"/>
                  </a:ext>
                </a:extLst>
              </a:tr>
              <a:tr h="212301">
                <a:tc>
                  <a:txBody>
                    <a:bodyPr/>
                    <a:lstStyle/>
                    <a:p>
                      <a:pPr marL="0" indent="0">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88636230"/>
                  </a:ext>
                </a:extLst>
              </a:tr>
              <a:tr h="212301">
                <a:tc>
                  <a:txBody>
                    <a:bodyPr/>
                    <a:lstStyle/>
                    <a:p>
                      <a:pPr marL="0" indent="0">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82154489"/>
                  </a:ext>
                </a:extLst>
              </a:tr>
              <a:tr h="212301">
                <a:tc>
                  <a:txBody>
                    <a:bodyPr/>
                    <a:lstStyle/>
                    <a:p>
                      <a:pPr marL="0" indent="0">
                        <a:buFont typeface="Arial" pitchFamily="34" charset="0"/>
                        <a:buNone/>
                      </a:pPr>
                      <a:endParaRPr lang="en-IE" sz="1200" b="1"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1145474"/>
                  </a:ext>
                </a:extLst>
              </a:tr>
              <a:tr h="212301">
                <a:tc>
                  <a:txBody>
                    <a:bodyPr/>
                    <a:lstStyle/>
                    <a:p>
                      <a:pPr marL="0" indent="0">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17869076"/>
                  </a:ext>
                </a:extLst>
              </a:tr>
              <a:tr h="212301">
                <a:tc>
                  <a:txBody>
                    <a:bodyPr/>
                    <a:lstStyle/>
                    <a:p>
                      <a:pPr marL="0" indent="0">
                        <a:buFont typeface="Arial" pitchFamily="34" charset="0"/>
                        <a:buNone/>
                      </a:pPr>
                      <a:endParaRPr lang="en-IE" sz="1200" b="1"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2"/>
                  </a:ext>
                </a:extLst>
              </a:tr>
              <a:tr h="212301">
                <a:tc>
                  <a:txBody>
                    <a:bodyPr/>
                    <a:lstStyle/>
                    <a:p>
                      <a:pPr marL="0" indent="0">
                        <a:buFont typeface="Arial" pitchFamily="34" charset="0"/>
                        <a:buNone/>
                      </a:pPr>
                      <a:endParaRPr lang="en-IE" sz="1200" b="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84572785"/>
                  </a:ext>
                </a:extLst>
              </a:tr>
              <a:tr h="212301">
                <a:tc>
                  <a:txBody>
                    <a:bodyPr/>
                    <a:lstStyle/>
                    <a:p>
                      <a:pPr marL="0" indent="0">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01006667"/>
                  </a:ext>
                </a:extLst>
              </a:tr>
              <a:tr h="212301">
                <a:tc>
                  <a:txBody>
                    <a:bodyPr/>
                    <a:lstStyle/>
                    <a:p>
                      <a:pPr marL="0" indent="0">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23626046"/>
                  </a:ext>
                </a:extLst>
              </a:tr>
            </a:tbl>
          </a:graphicData>
        </a:graphic>
      </p:graphicFrame>
      <p:sp>
        <p:nvSpPr>
          <p:cNvPr id="10" name="Title 1">
            <a:extLst>
              <a:ext uri="{FF2B5EF4-FFF2-40B4-BE49-F238E27FC236}">
                <a16:creationId xmlns:a16="http://schemas.microsoft.com/office/drawing/2014/main" id="{EB1146AE-27E7-43BD-A22F-505F0E739B44}"/>
              </a:ext>
            </a:extLst>
          </p:cNvPr>
          <p:cNvSpPr txBox="1">
            <a:spLocks/>
          </p:cNvSpPr>
          <p:nvPr/>
        </p:nvSpPr>
        <p:spPr bwMode="auto">
          <a:xfrm>
            <a:off x="147189" y="452404"/>
            <a:ext cx="7094859" cy="640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noAutofit/>
          </a:bodyPr>
          <a:lstStyle>
            <a:lvl1pPr algn="l" defTabSz="722313" rtl="0" eaLnBrk="0" fontAlgn="base" hangingPunct="0">
              <a:spcBef>
                <a:spcPct val="0"/>
              </a:spcBef>
              <a:spcAft>
                <a:spcPct val="0"/>
              </a:spcAft>
              <a:defRPr sz="4400" b="1">
                <a:solidFill>
                  <a:schemeClr val="tx1"/>
                </a:solidFill>
                <a:latin typeface="+mj-lt"/>
                <a:ea typeface="ＭＳ Ｐゴシック" charset="0"/>
                <a:cs typeface="ＭＳ Ｐゴシック" charset="0"/>
              </a:defRPr>
            </a:lvl1pPr>
            <a:lvl2pPr algn="l" defTabSz="722313" rtl="0" eaLnBrk="0" fontAlgn="base" hangingPunct="0">
              <a:spcBef>
                <a:spcPct val="0"/>
              </a:spcBef>
              <a:spcAft>
                <a:spcPct val="0"/>
              </a:spcAft>
              <a:defRPr sz="4400" b="1">
                <a:solidFill>
                  <a:schemeClr val="tx1"/>
                </a:solidFill>
                <a:latin typeface="Arial" charset="0"/>
                <a:ea typeface="ＭＳ Ｐゴシック" charset="0"/>
                <a:cs typeface="ＭＳ Ｐゴシック" charset="0"/>
              </a:defRPr>
            </a:lvl2pPr>
            <a:lvl3pPr algn="l" defTabSz="722313" rtl="0" eaLnBrk="0" fontAlgn="base" hangingPunct="0">
              <a:spcBef>
                <a:spcPct val="0"/>
              </a:spcBef>
              <a:spcAft>
                <a:spcPct val="0"/>
              </a:spcAft>
              <a:defRPr sz="4400" b="1">
                <a:solidFill>
                  <a:schemeClr val="tx1"/>
                </a:solidFill>
                <a:latin typeface="Arial" charset="0"/>
                <a:ea typeface="ＭＳ Ｐゴシック" charset="0"/>
                <a:cs typeface="ＭＳ Ｐゴシック" charset="0"/>
              </a:defRPr>
            </a:lvl3pPr>
            <a:lvl4pPr algn="l" defTabSz="722313" rtl="0" eaLnBrk="0" fontAlgn="base" hangingPunct="0">
              <a:spcBef>
                <a:spcPct val="0"/>
              </a:spcBef>
              <a:spcAft>
                <a:spcPct val="0"/>
              </a:spcAft>
              <a:defRPr sz="4400" b="1">
                <a:solidFill>
                  <a:schemeClr val="tx1"/>
                </a:solidFill>
                <a:latin typeface="Arial" charset="0"/>
                <a:ea typeface="ＭＳ Ｐゴシック" charset="0"/>
                <a:cs typeface="ＭＳ Ｐゴシック" charset="0"/>
              </a:defRPr>
            </a:lvl4pPr>
            <a:lvl5pPr algn="l" defTabSz="722313" rtl="0" eaLnBrk="0" fontAlgn="base" hangingPunct="0">
              <a:spcBef>
                <a:spcPct val="0"/>
              </a:spcBef>
              <a:spcAft>
                <a:spcPct val="0"/>
              </a:spcAft>
              <a:defRPr sz="4400" b="1">
                <a:solidFill>
                  <a:schemeClr val="tx1"/>
                </a:solidFill>
                <a:latin typeface="Arial" charset="0"/>
                <a:ea typeface="ＭＳ Ｐゴシック" charset="0"/>
                <a:cs typeface="ＭＳ Ｐゴシック" charset="0"/>
              </a:defRPr>
            </a:lvl5pPr>
            <a:lvl6pPr marL="436232" algn="r" defTabSz="724026" rtl="0" eaLnBrk="0" fontAlgn="base" hangingPunct="0">
              <a:spcBef>
                <a:spcPct val="0"/>
              </a:spcBef>
              <a:spcAft>
                <a:spcPct val="0"/>
              </a:spcAft>
              <a:defRPr sz="2900">
                <a:solidFill>
                  <a:schemeClr val="tx1"/>
                </a:solidFill>
                <a:latin typeface="Arial" charset="0"/>
              </a:defRPr>
            </a:lvl6pPr>
            <a:lvl7pPr marL="872465" algn="r" defTabSz="724026" rtl="0" eaLnBrk="0" fontAlgn="base" hangingPunct="0">
              <a:spcBef>
                <a:spcPct val="0"/>
              </a:spcBef>
              <a:spcAft>
                <a:spcPct val="0"/>
              </a:spcAft>
              <a:defRPr sz="2900">
                <a:solidFill>
                  <a:schemeClr val="tx1"/>
                </a:solidFill>
                <a:latin typeface="Arial" charset="0"/>
              </a:defRPr>
            </a:lvl7pPr>
            <a:lvl8pPr marL="1308699" algn="r" defTabSz="724026" rtl="0" eaLnBrk="0" fontAlgn="base" hangingPunct="0">
              <a:spcBef>
                <a:spcPct val="0"/>
              </a:spcBef>
              <a:spcAft>
                <a:spcPct val="0"/>
              </a:spcAft>
              <a:defRPr sz="2900">
                <a:solidFill>
                  <a:schemeClr val="tx1"/>
                </a:solidFill>
                <a:latin typeface="Arial" charset="0"/>
              </a:defRPr>
            </a:lvl8pPr>
            <a:lvl9pPr marL="1744932" algn="r" defTabSz="724026" rtl="0" eaLnBrk="0" fontAlgn="base" hangingPunct="0">
              <a:spcBef>
                <a:spcPct val="0"/>
              </a:spcBef>
              <a:spcAft>
                <a:spcPct val="0"/>
              </a:spcAft>
              <a:defRPr sz="2900">
                <a:solidFill>
                  <a:schemeClr val="tx1"/>
                </a:solidFill>
                <a:latin typeface="Arial" charset="0"/>
              </a:defRPr>
            </a:lvl9pPr>
          </a:lstStyle>
          <a:p>
            <a:pPr>
              <a:defRPr/>
            </a:pPr>
            <a:r>
              <a:rPr lang="en-IE" sz="1200" i="1" kern="0" dirty="0">
                <a:solidFill>
                  <a:srgbClr val="000000"/>
                </a:solidFill>
                <a:latin typeface="Calibri" panose="020F0502020204030204" pitchFamily="34" charset="0"/>
                <a:cs typeface="Calibri" panose="020F0502020204030204" pitchFamily="34" charset="0"/>
              </a:rPr>
              <a:t>Workstream: </a:t>
            </a:r>
            <a:r>
              <a:rPr lang="en-IE" sz="1200" b="0" i="1" kern="0" dirty="0">
                <a:solidFill>
                  <a:srgbClr val="000000"/>
                </a:solidFill>
                <a:latin typeface="Calibri" panose="020F0502020204030204" pitchFamily="34" charset="0"/>
                <a:cs typeface="Calibri" panose="020F0502020204030204" pitchFamily="34" charset="0"/>
              </a:rPr>
              <a:t>Optimise</a:t>
            </a:r>
            <a:endParaRPr lang="en-IE" sz="1200" b="0" kern="0" dirty="0">
              <a:solidFill>
                <a:srgbClr val="000000"/>
              </a:solidFill>
              <a:latin typeface="Calibri" panose="020F0502020204030204" pitchFamily="34" charset="0"/>
              <a:cs typeface="Calibri" panose="020F0502020204030204" pitchFamily="34" charset="0"/>
            </a:endParaRPr>
          </a:p>
          <a:p>
            <a:pPr>
              <a:defRPr/>
            </a:pPr>
            <a:r>
              <a:rPr lang="en-IE" sz="1200" i="1" kern="0" dirty="0">
                <a:solidFill>
                  <a:srgbClr val="000000"/>
                </a:solidFill>
                <a:latin typeface="Calibri" panose="020F0502020204030204" pitchFamily="34" charset="0"/>
                <a:cs typeface="Calibri" panose="020F0502020204030204" pitchFamily="34" charset="0"/>
              </a:rPr>
              <a:t>Project Name: </a:t>
            </a:r>
            <a:r>
              <a:rPr lang="en-IE" sz="1200" b="0" i="1" kern="0" dirty="0">
                <a:solidFill>
                  <a:srgbClr val="000000"/>
                </a:solidFill>
                <a:latin typeface="Calibri" panose="020F0502020204030204" pitchFamily="34" charset="0"/>
                <a:cs typeface="Calibri" panose="020F0502020204030204" pitchFamily="34" charset="0"/>
              </a:rPr>
              <a:t>Robotic Process Automation (RPA)</a:t>
            </a:r>
            <a:endParaRPr lang="en-IE" sz="1200" b="0" kern="0" dirty="0">
              <a:solidFill>
                <a:srgbClr val="000000"/>
              </a:solidFill>
              <a:latin typeface="Calibri" panose="020F0502020204030204" pitchFamily="34" charset="0"/>
              <a:cs typeface="Calibri" panose="020F0502020204030204" pitchFamily="34" charset="0"/>
            </a:endParaRPr>
          </a:p>
          <a:p>
            <a:pPr>
              <a:defRPr/>
            </a:pPr>
            <a:r>
              <a:rPr lang="en-IE" sz="1200" kern="0" dirty="0">
                <a:solidFill>
                  <a:srgbClr val="000000"/>
                </a:solidFill>
                <a:latin typeface="Calibri" panose="020F0502020204030204" pitchFamily="34" charset="0"/>
                <a:cs typeface="Calibri" panose="020F0502020204030204" pitchFamily="34" charset="0"/>
              </a:rPr>
              <a:t>Project description:  </a:t>
            </a:r>
            <a:r>
              <a:rPr lang="en-IE" sz="1200" b="0" kern="0" dirty="0">
                <a:solidFill>
                  <a:srgbClr val="000000"/>
                </a:solidFill>
                <a:latin typeface="Calibri" panose="020F0502020204030204" pitchFamily="34" charset="0"/>
                <a:cs typeface="Calibri" panose="020F0502020204030204" pitchFamily="34" charset="0"/>
              </a:rPr>
              <a:t>Implementing RPA to automate business processes</a:t>
            </a:r>
            <a:endParaRPr lang="en-IE" sz="1200" b="0" i="1" kern="0" dirty="0">
              <a:solidFill>
                <a:srgbClr val="000000"/>
              </a:solidFill>
              <a:latin typeface="Calibri" panose="020F0502020204030204" pitchFamily="34" charset="0"/>
              <a:cs typeface="Calibri" panose="020F0502020204030204" pitchFamily="34" charset="0"/>
            </a:endParaRPr>
          </a:p>
        </p:txBody>
      </p:sp>
      <p:graphicFrame>
        <p:nvGraphicFramePr>
          <p:cNvPr id="11" name="Group 197">
            <a:extLst>
              <a:ext uri="{FF2B5EF4-FFF2-40B4-BE49-F238E27FC236}">
                <a16:creationId xmlns:a16="http://schemas.microsoft.com/office/drawing/2014/main" id="{8A4874DD-051C-4EB6-A26C-BD09242E8455}"/>
              </a:ext>
            </a:extLst>
          </p:cNvPr>
          <p:cNvGraphicFramePr>
            <a:graphicFrameLocks noGrp="1"/>
          </p:cNvGraphicFramePr>
          <p:nvPr>
            <p:extLst>
              <p:ext uri="{D42A27DB-BD31-4B8C-83A1-F6EECF244321}">
                <p14:modId xmlns:p14="http://schemas.microsoft.com/office/powerpoint/2010/main" val="330803024"/>
              </p:ext>
            </p:extLst>
          </p:nvPr>
        </p:nvGraphicFramePr>
        <p:xfrm>
          <a:off x="7706934" y="635036"/>
          <a:ext cx="4439272" cy="548640"/>
        </p:xfrm>
        <a:graphic>
          <a:graphicData uri="http://schemas.openxmlformats.org/drawingml/2006/table">
            <a:tbl>
              <a:tblPr/>
              <a:tblGrid>
                <a:gridCol w="4439272">
                  <a:extLst>
                    <a:ext uri="{9D8B030D-6E8A-4147-A177-3AD203B41FA5}">
                      <a16:colId xmlns:a16="http://schemas.microsoft.com/office/drawing/2014/main" val="20000"/>
                    </a:ext>
                  </a:extLst>
                </a:gridCol>
              </a:tblGrid>
              <a:tr h="490706">
                <a:tc>
                  <a:txBody>
                    <a:bodyPr/>
                    <a:lstStyle/>
                    <a:p>
                      <a:pPr marL="0" marR="0" lvl="0" indent="0" algn="l" defTabSz="914400" rtl="0" eaLnBrk="1" fontAlgn="base" latinLnBrk="0" hangingPunct="1">
                        <a:lnSpc>
                          <a:spcPct val="100000"/>
                        </a:lnSpc>
                        <a:spcBef>
                          <a:spcPct val="0"/>
                        </a:spcBef>
                        <a:spcAft>
                          <a:spcPct val="0"/>
                        </a:spcAft>
                        <a:buClr>
                          <a:srgbClr val="15864F"/>
                        </a:buClr>
                        <a:buSzTx/>
                        <a:buFont typeface="Wingdings" pitchFamily="2" charset="2"/>
                        <a:buNone/>
                        <a:tabLst/>
                      </a:pPr>
                      <a:r>
                        <a:rPr kumimoji="0" lang="en-GB" sz="1200" b="0" i="0" u="none" strike="noStrike" cap="none" normalizeH="0" baseline="0" dirty="0">
                          <a:ln>
                            <a:noFill/>
                          </a:ln>
                          <a:solidFill>
                            <a:schemeClr val="tx1"/>
                          </a:solidFill>
                          <a:effectLst/>
                          <a:latin typeface="Calibri" panose="020F0502020204030204" pitchFamily="34" charset="0"/>
                          <a:ea typeface="ＭＳ Ｐゴシック"/>
                          <a:cs typeface="Calibri" panose="020F0502020204030204" pitchFamily="34" charset="0"/>
                        </a:rPr>
                        <a:t>RPA Developer: Anthony Slator</a:t>
                      </a:r>
                    </a:p>
                    <a:p>
                      <a:pPr marL="0" marR="0" lvl="0" indent="0" algn="l" defTabSz="914400" rtl="0" eaLnBrk="1" fontAlgn="base" latinLnBrk="0" hangingPunct="1">
                        <a:lnSpc>
                          <a:spcPct val="100000"/>
                        </a:lnSpc>
                        <a:spcBef>
                          <a:spcPct val="0"/>
                        </a:spcBef>
                        <a:spcAft>
                          <a:spcPct val="0"/>
                        </a:spcAft>
                        <a:buClr>
                          <a:srgbClr val="15864F"/>
                        </a:buClr>
                        <a:buSzTx/>
                        <a:buFont typeface="Wingdings" pitchFamily="2" charset="2"/>
                        <a:buNone/>
                        <a:tabLst/>
                      </a:pPr>
                      <a:r>
                        <a:rPr kumimoji="0" lang="en-GB" sz="1200" b="0" i="0" u="none" strike="noStrike" cap="none" normalizeH="0" baseline="0" dirty="0">
                          <a:ln>
                            <a:noFill/>
                          </a:ln>
                          <a:solidFill>
                            <a:schemeClr val="tx1"/>
                          </a:solidFill>
                          <a:effectLst/>
                          <a:latin typeface="Calibri" panose="020F0502020204030204" pitchFamily="34" charset="0"/>
                          <a:ea typeface="ＭＳ Ｐゴシック"/>
                          <a:cs typeface="Calibri" panose="020F0502020204030204" pitchFamily="34" charset="0"/>
                        </a:rPr>
                        <a:t>IT Lead: Gerard Coughlan</a:t>
                      </a:r>
                    </a:p>
                    <a:p>
                      <a:pPr marL="0" marR="0" lvl="0" indent="0" algn="l" defTabSz="914400" rtl="0" eaLnBrk="1" fontAlgn="base" latinLnBrk="0" hangingPunct="1">
                        <a:lnSpc>
                          <a:spcPct val="100000"/>
                        </a:lnSpc>
                        <a:spcBef>
                          <a:spcPct val="0"/>
                        </a:spcBef>
                        <a:spcAft>
                          <a:spcPct val="0"/>
                        </a:spcAft>
                        <a:buClr>
                          <a:srgbClr val="15864F"/>
                        </a:buClr>
                        <a:buSzTx/>
                        <a:buFont typeface="Wingdings" pitchFamily="2" charset="2"/>
                        <a:buNone/>
                        <a:tabLst/>
                      </a:pPr>
                      <a:r>
                        <a:rPr kumimoji="0" lang="en-GB" sz="1200" b="0" i="0" u="none" strike="noStrike" cap="none" normalizeH="0" baseline="0" dirty="0">
                          <a:ln>
                            <a:noFill/>
                          </a:ln>
                          <a:solidFill>
                            <a:schemeClr val="tx1"/>
                          </a:solidFill>
                          <a:effectLst/>
                          <a:latin typeface="Calibri" panose="020F0502020204030204" pitchFamily="34" charset="0"/>
                          <a:ea typeface="ＭＳ Ｐゴシック"/>
                          <a:cs typeface="Calibri" panose="020F0502020204030204" pitchFamily="34" charset="0"/>
                        </a:rPr>
                        <a:t>Kanban: </a:t>
                      </a:r>
                      <a:r>
                        <a:rPr kumimoji="0" lang="en-GB" sz="1200" b="0" i="0" u="none" strike="noStrike" cap="none" normalizeH="0" baseline="0" dirty="0">
                          <a:ln>
                            <a:noFill/>
                          </a:ln>
                          <a:solidFill>
                            <a:schemeClr val="tx1"/>
                          </a:solidFill>
                          <a:effectLst/>
                          <a:latin typeface="Calibri" panose="020F0502020204030204" pitchFamily="34" charset="0"/>
                          <a:ea typeface="ＭＳ Ｐゴシック"/>
                          <a:cs typeface="Calibri" panose="020F0502020204030204" pitchFamily="34" charset="0"/>
                          <a:hlinkClick r:id="rId2"/>
                        </a:rPr>
                        <a:t>https://jirasrv:8443/secure/RapidBoard.jspa?rapidView=915</a:t>
                      </a:r>
                      <a:r>
                        <a:rPr kumimoji="0" lang="en-GB" sz="1200" b="0" i="0" u="none" strike="noStrike" cap="none" normalizeH="0" baseline="0" dirty="0">
                          <a:ln>
                            <a:noFill/>
                          </a:ln>
                          <a:solidFill>
                            <a:schemeClr val="tx1"/>
                          </a:solidFill>
                          <a:effectLst/>
                          <a:latin typeface="Calibri" panose="020F0502020204030204" pitchFamily="34" charset="0"/>
                          <a:ea typeface="ＭＳ Ｐゴシック"/>
                          <a:cs typeface="Calibri" panose="020F0502020204030204" pitchFamily="34" charset="0"/>
                        </a:rPr>
                        <a:t> </a:t>
                      </a:r>
                    </a:p>
                  </a:txBody>
                  <a:tcPr marL="0" marR="0" marT="0" marB="0"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sp>
        <p:nvSpPr>
          <p:cNvPr id="12" name="Title 1">
            <a:extLst>
              <a:ext uri="{FF2B5EF4-FFF2-40B4-BE49-F238E27FC236}">
                <a16:creationId xmlns:a16="http://schemas.microsoft.com/office/drawing/2014/main" id="{97C920B0-1C68-48AC-8D10-65FBAE92BFB5}"/>
              </a:ext>
            </a:extLst>
          </p:cNvPr>
          <p:cNvSpPr txBox="1">
            <a:spLocks/>
          </p:cNvSpPr>
          <p:nvPr/>
        </p:nvSpPr>
        <p:spPr>
          <a:xfrm>
            <a:off x="4876800" y="43214"/>
            <a:ext cx="2830134" cy="334102"/>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IE" sz="1800" dirty="0">
                <a:solidFill>
                  <a:srgbClr val="0097A9"/>
                </a:solidFill>
                <a:latin typeface="Calibri" panose="020F0502020204030204" pitchFamily="34" charset="0"/>
                <a:cs typeface="Calibri" panose="020F0502020204030204" pitchFamily="34" charset="0"/>
              </a:rPr>
              <a:t>Date: w/e 05/11/2021</a:t>
            </a:r>
          </a:p>
        </p:txBody>
      </p:sp>
      <p:graphicFrame>
        <p:nvGraphicFramePr>
          <p:cNvPr id="15" name="Table 14">
            <a:extLst>
              <a:ext uri="{FF2B5EF4-FFF2-40B4-BE49-F238E27FC236}">
                <a16:creationId xmlns:a16="http://schemas.microsoft.com/office/drawing/2014/main" id="{120FF19A-A396-4470-93CD-CED256A21B38}"/>
              </a:ext>
            </a:extLst>
          </p:cNvPr>
          <p:cNvGraphicFramePr>
            <a:graphicFrameLocks noGrp="1"/>
          </p:cNvGraphicFramePr>
          <p:nvPr>
            <p:extLst>
              <p:ext uri="{D42A27DB-BD31-4B8C-83A1-F6EECF244321}">
                <p14:modId xmlns:p14="http://schemas.microsoft.com/office/powerpoint/2010/main" val="3773339860"/>
              </p:ext>
            </p:extLst>
          </p:nvPr>
        </p:nvGraphicFramePr>
        <p:xfrm>
          <a:off x="7706934" y="3023"/>
          <a:ext cx="4228235" cy="523058"/>
        </p:xfrm>
        <a:graphic>
          <a:graphicData uri="http://schemas.openxmlformats.org/drawingml/2006/table">
            <a:tbl>
              <a:tblPr firstRow="1" bandRow="1"/>
              <a:tblGrid>
                <a:gridCol w="1182088">
                  <a:extLst>
                    <a:ext uri="{9D8B030D-6E8A-4147-A177-3AD203B41FA5}">
                      <a16:colId xmlns:a16="http://schemas.microsoft.com/office/drawing/2014/main" val="1276607654"/>
                    </a:ext>
                  </a:extLst>
                </a:gridCol>
                <a:gridCol w="1938851">
                  <a:extLst>
                    <a:ext uri="{9D8B030D-6E8A-4147-A177-3AD203B41FA5}">
                      <a16:colId xmlns:a16="http://schemas.microsoft.com/office/drawing/2014/main" val="1661146073"/>
                    </a:ext>
                  </a:extLst>
                </a:gridCol>
                <a:gridCol w="1107296">
                  <a:extLst>
                    <a:ext uri="{9D8B030D-6E8A-4147-A177-3AD203B41FA5}">
                      <a16:colId xmlns:a16="http://schemas.microsoft.com/office/drawing/2014/main" val="4103841726"/>
                    </a:ext>
                  </a:extLst>
                </a:gridCol>
              </a:tblGrid>
              <a:tr h="261529">
                <a:tc>
                  <a:txBody>
                    <a:bodyPr/>
                    <a:lstStyle>
                      <a:lvl1pPr marL="0" algn="l" defTabSz="1219170" rtl="0" eaLnBrk="1" latinLnBrk="0" hangingPunct="1">
                        <a:defRPr sz="2400" b="1" kern="1200">
                          <a:solidFill>
                            <a:schemeClr val="lt1"/>
                          </a:solidFill>
                          <a:latin typeface="Calibri" panose="020F0502020204030204"/>
                        </a:defRPr>
                      </a:lvl1pPr>
                      <a:lvl2pPr marL="609585" algn="l" defTabSz="1219170" rtl="0" eaLnBrk="1" latinLnBrk="0" hangingPunct="1">
                        <a:defRPr sz="2400" b="1" kern="1200">
                          <a:solidFill>
                            <a:schemeClr val="lt1"/>
                          </a:solidFill>
                          <a:latin typeface="Calibri" panose="020F0502020204030204"/>
                        </a:defRPr>
                      </a:lvl2pPr>
                      <a:lvl3pPr marL="1219170" algn="l" defTabSz="1219170" rtl="0" eaLnBrk="1" latinLnBrk="0" hangingPunct="1">
                        <a:defRPr sz="2400" b="1" kern="1200">
                          <a:solidFill>
                            <a:schemeClr val="lt1"/>
                          </a:solidFill>
                          <a:latin typeface="Calibri" panose="020F0502020204030204"/>
                        </a:defRPr>
                      </a:lvl3pPr>
                      <a:lvl4pPr marL="1828754" algn="l" defTabSz="1219170" rtl="0" eaLnBrk="1" latinLnBrk="0" hangingPunct="1">
                        <a:defRPr sz="2400" b="1" kern="1200">
                          <a:solidFill>
                            <a:schemeClr val="lt1"/>
                          </a:solidFill>
                          <a:latin typeface="Calibri" panose="020F0502020204030204"/>
                        </a:defRPr>
                      </a:lvl4pPr>
                      <a:lvl5pPr marL="2438339" algn="l" defTabSz="1219170" rtl="0" eaLnBrk="1" latinLnBrk="0" hangingPunct="1">
                        <a:defRPr sz="2400" b="1" kern="1200">
                          <a:solidFill>
                            <a:schemeClr val="lt1"/>
                          </a:solidFill>
                          <a:latin typeface="Calibri" panose="020F0502020204030204"/>
                        </a:defRPr>
                      </a:lvl5pPr>
                      <a:lvl6pPr marL="3047924" algn="l" defTabSz="1219170" rtl="0" eaLnBrk="1" latinLnBrk="0" hangingPunct="1">
                        <a:defRPr sz="2400" b="1" kern="1200">
                          <a:solidFill>
                            <a:schemeClr val="lt1"/>
                          </a:solidFill>
                          <a:latin typeface="Calibri" panose="020F0502020204030204"/>
                        </a:defRPr>
                      </a:lvl6pPr>
                      <a:lvl7pPr marL="3657509" algn="l" defTabSz="1219170" rtl="0" eaLnBrk="1" latinLnBrk="0" hangingPunct="1">
                        <a:defRPr sz="2400" b="1" kern="1200">
                          <a:solidFill>
                            <a:schemeClr val="lt1"/>
                          </a:solidFill>
                          <a:latin typeface="Calibri" panose="020F0502020204030204"/>
                        </a:defRPr>
                      </a:lvl7pPr>
                      <a:lvl8pPr marL="4267093" algn="l" defTabSz="1219170" rtl="0" eaLnBrk="1" latinLnBrk="0" hangingPunct="1">
                        <a:defRPr sz="2400" b="1" kern="1200">
                          <a:solidFill>
                            <a:schemeClr val="lt1"/>
                          </a:solidFill>
                          <a:latin typeface="Calibri" panose="020F0502020204030204"/>
                        </a:defRPr>
                      </a:lvl8pPr>
                      <a:lvl9pPr marL="4876678" algn="l" defTabSz="1219170" rtl="0" eaLnBrk="1" latinLnBrk="0" hangingPunct="1">
                        <a:defRPr sz="2400" b="1" kern="1200">
                          <a:solidFill>
                            <a:schemeClr val="lt1"/>
                          </a:solidFill>
                          <a:latin typeface="Calibri" panose="020F0502020204030204"/>
                        </a:defRPr>
                      </a:lvl9pPr>
                    </a:lstStyle>
                    <a:p>
                      <a:pPr algn="ctr"/>
                      <a:r>
                        <a:rPr lang="en-IE" sz="1000" dirty="0"/>
                        <a:t>RAG</a:t>
                      </a: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0097A9"/>
                    </a:solidFill>
                  </a:tcPr>
                </a:tc>
                <a:tc>
                  <a:txBody>
                    <a:bodyPr/>
                    <a:lstStyle>
                      <a:lvl1pPr marL="0" algn="l" defTabSz="1219170" rtl="0" eaLnBrk="1" latinLnBrk="0" hangingPunct="1">
                        <a:defRPr sz="2400" b="1" kern="1200">
                          <a:solidFill>
                            <a:schemeClr val="lt1"/>
                          </a:solidFill>
                          <a:latin typeface="Calibri" panose="020F0502020204030204"/>
                        </a:defRPr>
                      </a:lvl1pPr>
                      <a:lvl2pPr marL="609585" algn="l" defTabSz="1219170" rtl="0" eaLnBrk="1" latinLnBrk="0" hangingPunct="1">
                        <a:defRPr sz="2400" b="1" kern="1200">
                          <a:solidFill>
                            <a:schemeClr val="lt1"/>
                          </a:solidFill>
                          <a:latin typeface="Calibri" panose="020F0502020204030204"/>
                        </a:defRPr>
                      </a:lvl2pPr>
                      <a:lvl3pPr marL="1219170" algn="l" defTabSz="1219170" rtl="0" eaLnBrk="1" latinLnBrk="0" hangingPunct="1">
                        <a:defRPr sz="2400" b="1" kern="1200">
                          <a:solidFill>
                            <a:schemeClr val="lt1"/>
                          </a:solidFill>
                          <a:latin typeface="Calibri" panose="020F0502020204030204"/>
                        </a:defRPr>
                      </a:lvl3pPr>
                      <a:lvl4pPr marL="1828754" algn="l" defTabSz="1219170" rtl="0" eaLnBrk="1" latinLnBrk="0" hangingPunct="1">
                        <a:defRPr sz="2400" b="1" kern="1200">
                          <a:solidFill>
                            <a:schemeClr val="lt1"/>
                          </a:solidFill>
                          <a:latin typeface="Calibri" panose="020F0502020204030204"/>
                        </a:defRPr>
                      </a:lvl4pPr>
                      <a:lvl5pPr marL="2438339" algn="l" defTabSz="1219170" rtl="0" eaLnBrk="1" latinLnBrk="0" hangingPunct="1">
                        <a:defRPr sz="2400" b="1" kern="1200">
                          <a:solidFill>
                            <a:schemeClr val="lt1"/>
                          </a:solidFill>
                          <a:latin typeface="Calibri" panose="020F0502020204030204"/>
                        </a:defRPr>
                      </a:lvl5pPr>
                      <a:lvl6pPr marL="3047924" algn="l" defTabSz="1219170" rtl="0" eaLnBrk="1" latinLnBrk="0" hangingPunct="1">
                        <a:defRPr sz="2400" b="1" kern="1200">
                          <a:solidFill>
                            <a:schemeClr val="lt1"/>
                          </a:solidFill>
                          <a:latin typeface="Calibri" panose="020F0502020204030204"/>
                        </a:defRPr>
                      </a:lvl6pPr>
                      <a:lvl7pPr marL="3657509" algn="l" defTabSz="1219170" rtl="0" eaLnBrk="1" latinLnBrk="0" hangingPunct="1">
                        <a:defRPr sz="2400" b="1" kern="1200">
                          <a:solidFill>
                            <a:schemeClr val="lt1"/>
                          </a:solidFill>
                          <a:latin typeface="Calibri" panose="020F0502020204030204"/>
                        </a:defRPr>
                      </a:lvl7pPr>
                      <a:lvl8pPr marL="4267093" algn="l" defTabSz="1219170" rtl="0" eaLnBrk="1" latinLnBrk="0" hangingPunct="1">
                        <a:defRPr sz="2400" b="1" kern="1200">
                          <a:solidFill>
                            <a:schemeClr val="lt1"/>
                          </a:solidFill>
                          <a:latin typeface="Calibri" panose="020F0502020204030204"/>
                        </a:defRPr>
                      </a:lvl8pPr>
                      <a:lvl9pPr marL="4876678" algn="l" defTabSz="1219170" rtl="0" eaLnBrk="1" latinLnBrk="0" hangingPunct="1">
                        <a:defRPr sz="2400" b="1" kern="1200">
                          <a:solidFill>
                            <a:schemeClr val="lt1"/>
                          </a:solidFill>
                          <a:latin typeface="Calibri" panose="020F0502020204030204"/>
                        </a:defRPr>
                      </a:lvl9pPr>
                    </a:lstStyle>
                    <a:p>
                      <a:pPr algn="ctr"/>
                      <a:r>
                        <a:rPr lang="en-IE" sz="1000" dirty="0">
                          <a:solidFill>
                            <a:schemeClr val="tx2"/>
                          </a:solidFill>
                        </a:rPr>
                        <a:t>This Week’s RAG</a:t>
                      </a: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92D050"/>
                    </a:solidFill>
                  </a:tcPr>
                </a:tc>
                <a:tc>
                  <a:txBody>
                    <a:bodyPr/>
                    <a:lstStyle>
                      <a:lvl1pPr marL="0" algn="l" defTabSz="1219170" rtl="0" eaLnBrk="1" latinLnBrk="0" hangingPunct="1">
                        <a:defRPr sz="2400" b="1" kern="1200">
                          <a:solidFill>
                            <a:schemeClr val="lt1"/>
                          </a:solidFill>
                          <a:latin typeface="Calibri" panose="020F0502020204030204"/>
                        </a:defRPr>
                      </a:lvl1pPr>
                      <a:lvl2pPr marL="609585" algn="l" defTabSz="1219170" rtl="0" eaLnBrk="1" latinLnBrk="0" hangingPunct="1">
                        <a:defRPr sz="2400" b="1" kern="1200">
                          <a:solidFill>
                            <a:schemeClr val="lt1"/>
                          </a:solidFill>
                          <a:latin typeface="Calibri" panose="020F0502020204030204"/>
                        </a:defRPr>
                      </a:lvl2pPr>
                      <a:lvl3pPr marL="1219170" algn="l" defTabSz="1219170" rtl="0" eaLnBrk="1" latinLnBrk="0" hangingPunct="1">
                        <a:defRPr sz="2400" b="1" kern="1200">
                          <a:solidFill>
                            <a:schemeClr val="lt1"/>
                          </a:solidFill>
                          <a:latin typeface="Calibri" panose="020F0502020204030204"/>
                        </a:defRPr>
                      </a:lvl3pPr>
                      <a:lvl4pPr marL="1828754" algn="l" defTabSz="1219170" rtl="0" eaLnBrk="1" latinLnBrk="0" hangingPunct="1">
                        <a:defRPr sz="2400" b="1" kern="1200">
                          <a:solidFill>
                            <a:schemeClr val="lt1"/>
                          </a:solidFill>
                          <a:latin typeface="Calibri" panose="020F0502020204030204"/>
                        </a:defRPr>
                      </a:lvl4pPr>
                      <a:lvl5pPr marL="2438339" algn="l" defTabSz="1219170" rtl="0" eaLnBrk="1" latinLnBrk="0" hangingPunct="1">
                        <a:defRPr sz="2400" b="1" kern="1200">
                          <a:solidFill>
                            <a:schemeClr val="lt1"/>
                          </a:solidFill>
                          <a:latin typeface="Calibri" panose="020F0502020204030204"/>
                        </a:defRPr>
                      </a:lvl5pPr>
                      <a:lvl6pPr marL="3047924" algn="l" defTabSz="1219170" rtl="0" eaLnBrk="1" latinLnBrk="0" hangingPunct="1">
                        <a:defRPr sz="2400" b="1" kern="1200">
                          <a:solidFill>
                            <a:schemeClr val="lt1"/>
                          </a:solidFill>
                          <a:latin typeface="Calibri" panose="020F0502020204030204"/>
                        </a:defRPr>
                      </a:lvl6pPr>
                      <a:lvl7pPr marL="3657509" algn="l" defTabSz="1219170" rtl="0" eaLnBrk="1" latinLnBrk="0" hangingPunct="1">
                        <a:defRPr sz="2400" b="1" kern="1200">
                          <a:solidFill>
                            <a:schemeClr val="lt1"/>
                          </a:solidFill>
                          <a:latin typeface="Calibri" panose="020F0502020204030204"/>
                        </a:defRPr>
                      </a:lvl7pPr>
                      <a:lvl8pPr marL="4267093" algn="l" defTabSz="1219170" rtl="0" eaLnBrk="1" latinLnBrk="0" hangingPunct="1">
                        <a:defRPr sz="2400" b="1" kern="1200">
                          <a:solidFill>
                            <a:schemeClr val="lt1"/>
                          </a:solidFill>
                          <a:latin typeface="Calibri" panose="020F0502020204030204"/>
                        </a:defRPr>
                      </a:lvl8pPr>
                      <a:lvl9pPr marL="4876678" algn="l" defTabSz="1219170" rtl="0" eaLnBrk="1" latinLnBrk="0" hangingPunct="1">
                        <a:defRPr sz="2400" b="1" kern="1200">
                          <a:solidFill>
                            <a:schemeClr val="lt1"/>
                          </a:solidFill>
                          <a:latin typeface="Calibri" panose="020F0502020204030204"/>
                        </a:defRPr>
                      </a:lvl9pPr>
                    </a:lstStyle>
                    <a:p>
                      <a:pPr algn="ctr"/>
                      <a:r>
                        <a:rPr lang="en-IE" sz="1000" i="1" dirty="0">
                          <a:solidFill>
                            <a:schemeClr val="bg1"/>
                          </a:solidFill>
                        </a:rPr>
                        <a:t>Last Week’s RAG</a:t>
                      </a: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3605108108"/>
                  </a:ext>
                </a:extLst>
              </a:tr>
              <a:tr h="261529">
                <a:tc>
                  <a:txBody>
                    <a:bodyPr/>
                    <a:lstStyle>
                      <a:lvl1pPr marL="0" algn="l" defTabSz="1219170" rtl="0" eaLnBrk="1" latinLnBrk="0" hangingPunct="1">
                        <a:defRPr sz="2400" kern="1200">
                          <a:solidFill>
                            <a:schemeClr val="dk1"/>
                          </a:solidFill>
                          <a:latin typeface="Calibri" panose="020F0502020204030204"/>
                        </a:defRPr>
                      </a:lvl1pPr>
                      <a:lvl2pPr marL="609585" algn="l" defTabSz="1219170" rtl="0" eaLnBrk="1" latinLnBrk="0" hangingPunct="1">
                        <a:defRPr sz="2400" kern="1200">
                          <a:solidFill>
                            <a:schemeClr val="dk1"/>
                          </a:solidFill>
                          <a:latin typeface="Calibri" panose="020F0502020204030204"/>
                        </a:defRPr>
                      </a:lvl2pPr>
                      <a:lvl3pPr marL="1219170" algn="l" defTabSz="1219170" rtl="0" eaLnBrk="1" latinLnBrk="0" hangingPunct="1">
                        <a:defRPr sz="2400" kern="1200">
                          <a:solidFill>
                            <a:schemeClr val="dk1"/>
                          </a:solidFill>
                          <a:latin typeface="Calibri" panose="020F0502020204030204"/>
                        </a:defRPr>
                      </a:lvl3pPr>
                      <a:lvl4pPr marL="1828754" algn="l" defTabSz="1219170" rtl="0" eaLnBrk="1" latinLnBrk="0" hangingPunct="1">
                        <a:defRPr sz="2400" kern="1200">
                          <a:solidFill>
                            <a:schemeClr val="dk1"/>
                          </a:solidFill>
                          <a:latin typeface="Calibri" panose="020F0502020204030204"/>
                        </a:defRPr>
                      </a:lvl4pPr>
                      <a:lvl5pPr marL="2438339" algn="l" defTabSz="1219170" rtl="0" eaLnBrk="1" latinLnBrk="0" hangingPunct="1">
                        <a:defRPr sz="2400" kern="1200">
                          <a:solidFill>
                            <a:schemeClr val="dk1"/>
                          </a:solidFill>
                          <a:latin typeface="Calibri" panose="020F0502020204030204"/>
                        </a:defRPr>
                      </a:lvl5pPr>
                      <a:lvl6pPr marL="3047924" algn="l" defTabSz="1219170" rtl="0" eaLnBrk="1" latinLnBrk="0" hangingPunct="1">
                        <a:defRPr sz="2400" kern="1200">
                          <a:solidFill>
                            <a:schemeClr val="dk1"/>
                          </a:solidFill>
                          <a:latin typeface="Calibri" panose="020F0502020204030204"/>
                        </a:defRPr>
                      </a:lvl6pPr>
                      <a:lvl7pPr marL="3657509" algn="l" defTabSz="1219170" rtl="0" eaLnBrk="1" latinLnBrk="0" hangingPunct="1">
                        <a:defRPr sz="2400" kern="1200">
                          <a:solidFill>
                            <a:schemeClr val="dk1"/>
                          </a:solidFill>
                          <a:latin typeface="Calibri" panose="020F0502020204030204"/>
                        </a:defRPr>
                      </a:lvl7pPr>
                      <a:lvl8pPr marL="4267093" algn="l" defTabSz="1219170" rtl="0" eaLnBrk="1" latinLnBrk="0" hangingPunct="1">
                        <a:defRPr sz="2400" kern="1200">
                          <a:solidFill>
                            <a:schemeClr val="dk1"/>
                          </a:solidFill>
                          <a:latin typeface="Calibri" panose="020F0502020204030204"/>
                        </a:defRPr>
                      </a:lvl8pPr>
                      <a:lvl9pPr marL="4876678" algn="l" defTabSz="1219170" rtl="0" eaLnBrk="1" latinLnBrk="0" hangingPunct="1">
                        <a:defRPr sz="2400" kern="1200">
                          <a:solidFill>
                            <a:schemeClr val="dk1"/>
                          </a:solidFill>
                          <a:latin typeface="Calibri" panose="020F0502020204030204"/>
                        </a:defRPr>
                      </a:lvl9pPr>
                    </a:lstStyle>
                    <a:p>
                      <a:pPr algn="ctr"/>
                      <a:r>
                        <a:rPr lang="en-IE" sz="1000" dirty="0">
                          <a:solidFill>
                            <a:srgbClr val="000000"/>
                          </a:solidFill>
                        </a:rPr>
                        <a:t>Rationale</a:t>
                      </a: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gridSpan="2">
                  <a:txBody>
                    <a:bodyPr/>
                    <a:lstStyle>
                      <a:lvl1pPr marL="0" algn="l" defTabSz="1219170" rtl="0" eaLnBrk="1" latinLnBrk="0" hangingPunct="1">
                        <a:defRPr sz="2400" kern="1200">
                          <a:solidFill>
                            <a:schemeClr val="dk1"/>
                          </a:solidFill>
                          <a:latin typeface="Calibri" panose="020F0502020204030204"/>
                        </a:defRPr>
                      </a:lvl1pPr>
                      <a:lvl2pPr marL="609585" algn="l" defTabSz="1219170" rtl="0" eaLnBrk="1" latinLnBrk="0" hangingPunct="1">
                        <a:defRPr sz="2400" kern="1200">
                          <a:solidFill>
                            <a:schemeClr val="dk1"/>
                          </a:solidFill>
                          <a:latin typeface="Calibri" panose="020F0502020204030204"/>
                        </a:defRPr>
                      </a:lvl2pPr>
                      <a:lvl3pPr marL="1219170" algn="l" defTabSz="1219170" rtl="0" eaLnBrk="1" latinLnBrk="0" hangingPunct="1">
                        <a:defRPr sz="2400" kern="1200">
                          <a:solidFill>
                            <a:schemeClr val="dk1"/>
                          </a:solidFill>
                          <a:latin typeface="Calibri" panose="020F0502020204030204"/>
                        </a:defRPr>
                      </a:lvl3pPr>
                      <a:lvl4pPr marL="1828754" algn="l" defTabSz="1219170" rtl="0" eaLnBrk="1" latinLnBrk="0" hangingPunct="1">
                        <a:defRPr sz="2400" kern="1200">
                          <a:solidFill>
                            <a:schemeClr val="dk1"/>
                          </a:solidFill>
                          <a:latin typeface="Calibri" panose="020F0502020204030204"/>
                        </a:defRPr>
                      </a:lvl4pPr>
                      <a:lvl5pPr marL="2438339" algn="l" defTabSz="1219170" rtl="0" eaLnBrk="1" latinLnBrk="0" hangingPunct="1">
                        <a:defRPr sz="2400" kern="1200">
                          <a:solidFill>
                            <a:schemeClr val="dk1"/>
                          </a:solidFill>
                          <a:latin typeface="Calibri" panose="020F0502020204030204"/>
                        </a:defRPr>
                      </a:lvl5pPr>
                      <a:lvl6pPr marL="3047924" algn="l" defTabSz="1219170" rtl="0" eaLnBrk="1" latinLnBrk="0" hangingPunct="1">
                        <a:defRPr sz="2400" kern="1200">
                          <a:solidFill>
                            <a:schemeClr val="dk1"/>
                          </a:solidFill>
                          <a:latin typeface="Calibri" panose="020F0502020204030204"/>
                        </a:defRPr>
                      </a:lvl6pPr>
                      <a:lvl7pPr marL="3657509" algn="l" defTabSz="1219170" rtl="0" eaLnBrk="1" latinLnBrk="0" hangingPunct="1">
                        <a:defRPr sz="2400" kern="1200">
                          <a:solidFill>
                            <a:schemeClr val="dk1"/>
                          </a:solidFill>
                          <a:latin typeface="Calibri" panose="020F0502020204030204"/>
                        </a:defRPr>
                      </a:lvl7pPr>
                      <a:lvl8pPr marL="4267093" algn="l" defTabSz="1219170" rtl="0" eaLnBrk="1" latinLnBrk="0" hangingPunct="1">
                        <a:defRPr sz="2400" kern="1200">
                          <a:solidFill>
                            <a:schemeClr val="dk1"/>
                          </a:solidFill>
                          <a:latin typeface="Calibri" panose="020F0502020204030204"/>
                        </a:defRPr>
                      </a:lvl8pPr>
                      <a:lvl9pPr marL="4876678" algn="l" defTabSz="1219170" rtl="0" eaLnBrk="1" latinLnBrk="0" hangingPunct="1">
                        <a:defRPr sz="2400" kern="1200">
                          <a:solidFill>
                            <a:schemeClr val="dk1"/>
                          </a:solidFill>
                          <a:latin typeface="Calibri" panose="020F0502020204030204"/>
                        </a:defRPr>
                      </a:lvl9pPr>
                    </a:lstStyle>
                    <a:p>
                      <a:pPr marL="0" indent="0" algn="l">
                        <a:buFont typeface="Wingdings" panose="05000000000000000000" pitchFamily="2" charset="2"/>
                        <a:buNone/>
                      </a:pPr>
                      <a:endParaRPr lang="en-IE" sz="1000" dirty="0">
                        <a:solidFill>
                          <a:srgbClr val="000000"/>
                        </a:solidFill>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hMerge="1">
                  <a:txBody>
                    <a:bodyPr/>
                    <a:lstStyle/>
                    <a:p>
                      <a:pPr marL="285750" indent="-285750">
                        <a:buFont typeface="Wingdings" panose="05000000000000000000" pitchFamily="2" charset="2"/>
                        <a:buChar char="Ø"/>
                      </a:pPr>
                      <a:endParaRPr lang="en-IE" sz="1200" dirty="0">
                        <a:solidFill>
                          <a:srgbClr val="000000"/>
                        </a:solidFill>
                      </a:endParaRPr>
                    </a:p>
                  </a:txBody>
                  <a:tcPr anchor="ctr"/>
                </a:tc>
                <a:extLst>
                  <a:ext uri="{0D108BD9-81ED-4DB2-BD59-A6C34878D82A}">
                    <a16:rowId xmlns:a16="http://schemas.microsoft.com/office/drawing/2014/main" val="664536581"/>
                  </a:ext>
                </a:extLst>
              </a:tr>
            </a:tbl>
          </a:graphicData>
        </a:graphic>
      </p:graphicFrame>
      <p:graphicFrame>
        <p:nvGraphicFramePr>
          <p:cNvPr id="13" name="Content Placeholder 4">
            <a:extLst>
              <a:ext uri="{FF2B5EF4-FFF2-40B4-BE49-F238E27FC236}">
                <a16:creationId xmlns:a16="http://schemas.microsoft.com/office/drawing/2014/main" id="{5AF4092E-9616-4EE3-9D23-9B16DF3B1E4E}"/>
              </a:ext>
            </a:extLst>
          </p:cNvPr>
          <p:cNvGraphicFramePr>
            <a:graphicFrameLocks/>
          </p:cNvGraphicFramePr>
          <p:nvPr>
            <p:extLst>
              <p:ext uri="{D42A27DB-BD31-4B8C-83A1-F6EECF244321}">
                <p14:modId xmlns:p14="http://schemas.microsoft.com/office/powerpoint/2010/main" val="2966359451"/>
              </p:ext>
            </p:extLst>
          </p:nvPr>
        </p:nvGraphicFramePr>
        <p:xfrm>
          <a:off x="7264687" y="1291713"/>
          <a:ext cx="4670482" cy="2337537"/>
        </p:xfrm>
        <a:graphic>
          <a:graphicData uri="http://schemas.openxmlformats.org/drawingml/2006/table">
            <a:tbl>
              <a:tblPr firstRow="1" bandRow="1">
                <a:tableStyleId>{21E4AEA4-8DFA-4A89-87EB-49C32662AFE0}</a:tableStyleId>
              </a:tblPr>
              <a:tblGrid>
                <a:gridCol w="2525060">
                  <a:extLst>
                    <a:ext uri="{9D8B030D-6E8A-4147-A177-3AD203B41FA5}">
                      <a16:colId xmlns:a16="http://schemas.microsoft.com/office/drawing/2014/main" val="20000"/>
                    </a:ext>
                  </a:extLst>
                </a:gridCol>
                <a:gridCol w="1072711">
                  <a:extLst>
                    <a:ext uri="{9D8B030D-6E8A-4147-A177-3AD203B41FA5}">
                      <a16:colId xmlns:a16="http://schemas.microsoft.com/office/drawing/2014/main" val="20001"/>
                    </a:ext>
                  </a:extLst>
                </a:gridCol>
                <a:gridCol w="1072711">
                  <a:extLst>
                    <a:ext uri="{9D8B030D-6E8A-4147-A177-3AD203B41FA5}">
                      <a16:colId xmlns:a16="http://schemas.microsoft.com/office/drawing/2014/main" val="742312334"/>
                    </a:ext>
                  </a:extLst>
                </a:gridCol>
              </a:tblGrid>
              <a:tr h="243281">
                <a:tc gridSpan="2">
                  <a:txBody>
                    <a:bodyPr/>
                    <a:lstStyle/>
                    <a:p>
                      <a:pPr marL="0" marR="0" indent="0" algn="l" defTabSz="872465" rtl="0" eaLnBrk="1" fontAlgn="auto" latinLnBrk="0" hangingPunct="1">
                        <a:lnSpc>
                          <a:spcPct val="100000"/>
                        </a:lnSpc>
                        <a:spcBef>
                          <a:spcPts val="0"/>
                        </a:spcBef>
                        <a:spcAft>
                          <a:spcPts val="0"/>
                        </a:spcAft>
                        <a:buClrTx/>
                        <a:buSzTx/>
                        <a:buFontTx/>
                        <a:buNone/>
                        <a:tabLst/>
                        <a:defRPr/>
                      </a:pPr>
                      <a:r>
                        <a:rPr lang="en-GB" sz="1200" baseline="0" dirty="0">
                          <a:latin typeface="Calibri" panose="020F0502020204030204" pitchFamily="34" charset="0"/>
                          <a:cs typeface="Calibri" panose="020F0502020204030204" pitchFamily="34" charset="0"/>
                        </a:rPr>
                        <a:t>Upcoming initiatives</a:t>
                      </a:r>
                      <a:endParaRPr lang="en-GB" sz="1200" i="1" dirty="0">
                        <a:latin typeface="Calibri" panose="020F0502020204030204" pitchFamily="34" charset="0"/>
                        <a:cs typeface="Calibri" panose="020F0502020204030204" pitchFamily="34" charset="0"/>
                      </a:endParaRPr>
                    </a:p>
                  </a:txBody>
                  <a:tcPr marL="0" marR="0" marT="50292" marB="502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hMerge="1">
                  <a:txBody>
                    <a:bodyPr/>
                    <a:lstStyle/>
                    <a:p>
                      <a:endParaRPr lang="en-IE"/>
                    </a:p>
                  </a:txBody>
                  <a:tcPr/>
                </a:tc>
                <a:tc>
                  <a:txBody>
                    <a:bodyPr/>
                    <a:lstStyle/>
                    <a:p>
                      <a:pPr marL="0" marR="0" indent="0" algn="l" defTabSz="872465" rtl="0" eaLnBrk="1" fontAlgn="auto" latinLnBrk="0" hangingPunct="1">
                        <a:lnSpc>
                          <a:spcPct val="100000"/>
                        </a:lnSpc>
                        <a:spcBef>
                          <a:spcPts val="0"/>
                        </a:spcBef>
                        <a:spcAft>
                          <a:spcPts val="0"/>
                        </a:spcAft>
                        <a:buClrTx/>
                        <a:buSzTx/>
                        <a:buFontTx/>
                        <a:buNone/>
                        <a:tabLst/>
                        <a:defRPr/>
                      </a:pPr>
                      <a:endParaRPr lang="en-GB" sz="1200" i="1" dirty="0">
                        <a:latin typeface="Calibri" panose="020F0502020204030204" pitchFamily="34" charset="0"/>
                        <a:cs typeface="Calibri" panose="020F0502020204030204" pitchFamily="34" charset="0"/>
                      </a:endParaRPr>
                    </a:p>
                  </a:txBody>
                  <a:tcPr marL="0" marR="0" marT="50292" marB="502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0"/>
                  </a:ext>
                </a:extLst>
              </a:tr>
              <a:tr h="330873">
                <a:tc>
                  <a:txBody>
                    <a:bodyPr/>
                    <a:lstStyle/>
                    <a:p>
                      <a:r>
                        <a:rPr lang="en-GB" sz="1200" b="1" dirty="0">
                          <a:solidFill>
                            <a:schemeClr val="bg1"/>
                          </a:solidFill>
                          <a:latin typeface="Calibri" panose="020F0502020204030204" pitchFamily="34" charset="0"/>
                          <a:cs typeface="Calibri" panose="020F0502020204030204" pitchFamily="34" charset="0"/>
                        </a:rPr>
                        <a:t>Name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a:txBody>
                    <a:bodyPr/>
                    <a:lstStyle/>
                    <a:p>
                      <a:pPr algn="ctr"/>
                      <a:r>
                        <a:rPr lang="en-GB" sz="1200" b="1" dirty="0">
                          <a:solidFill>
                            <a:schemeClr val="bg1"/>
                          </a:solidFill>
                          <a:latin typeface="Calibri" panose="020F0502020204030204" pitchFamily="34" charset="0"/>
                          <a:cs typeface="Calibri" panose="020F0502020204030204" pitchFamily="34" charset="0"/>
                        </a:rPr>
                        <a:t>JIRA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a:txBody>
                    <a:bodyPr/>
                    <a:lstStyle/>
                    <a:p>
                      <a:pPr algn="ctr"/>
                      <a:r>
                        <a:rPr lang="en-GB" sz="1200" b="1" dirty="0">
                          <a:solidFill>
                            <a:schemeClr val="bg1"/>
                          </a:solidFill>
                          <a:latin typeface="Calibri" panose="020F0502020204030204" pitchFamily="34" charset="0"/>
                          <a:cs typeface="Calibri" panose="020F0502020204030204" pitchFamily="34" charset="0"/>
                        </a:rPr>
                        <a:t>Start Date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1"/>
                  </a:ext>
                </a:extLst>
              </a:tr>
              <a:tr h="192533">
                <a:tc>
                  <a:txBody>
                    <a:bodyPr/>
                    <a:lstStyle/>
                    <a:p>
                      <a:pPr marL="0" indent="0">
                        <a:buFont typeface="Arial" pitchFamily="34" charset="0"/>
                        <a:buNone/>
                      </a:pPr>
                      <a:r>
                        <a:rPr lang="en-IE" sz="1000" i="1" kern="1200" baseline="0" dirty="0">
                          <a:solidFill>
                            <a:schemeClr val="tx1"/>
                          </a:solidFill>
                          <a:effectLst/>
                          <a:latin typeface="Calibri" panose="020F0502020204030204" pitchFamily="34" charset="0"/>
                          <a:ea typeface="+mn-ea"/>
                          <a:cs typeface="Calibri" panose="020F0502020204030204" pitchFamily="34" charset="0"/>
                        </a:rPr>
                        <a:t>Cash Matching Invoices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ctr">
                        <a:buFont typeface="Arial" pitchFamily="34" charset="0"/>
                        <a:buNone/>
                      </a:pPr>
                      <a:r>
                        <a:rPr lang="en-IE" sz="1000" i="1" kern="1200" baseline="0" dirty="0">
                          <a:solidFill>
                            <a:schemeClr val="tx1"/>
                          </a:solidFill>
                          <a:effectLst/>
                          <a:latin typeface="Calibri" panose="020F0502020204030204" pitchFamily="34" charset="0"/>
                          <a:ea typeface="+mn-ea"/>
                          <a:cs typeface="Calibri" panose="020F0502020204030204" pitchFamily="34" charset="0"/>
                        </a:rPr>
                        <a:t>ILHWB-989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lgn="ctr">
                        <a:buFont typeface="Arial" pitchFamily="34" charset="0"/>
                        <a:buNone/>
                      </a:pPr>
                      <a:r>
                        <a:rPr lang="en-IE" sz="1000" i="1" kern="1200" baseline="0" dirty="0">
                          <a:solidFill>
                            <a:schemeClr val="tx1"/>
                          </a:solidFill>
                          <a:effectLst/>
                          <a:latin typeface="Calibri" panose="020F0502020204030204" pitchFamily="34" charset="0"/>
                          <a:ea typeface="+mn-ea"/>
                          <a:cs typeface="Calibri" panose="020F0502020204030204" pitchFamily="34" charset="0"/>
                        </a:rPr>
                        <a:t>26/07/2021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1"/>
                  </a:ext>
                </a:extLst>
              </a:tr>
              <a:tr h="168301">
                <a:tc>
                  <a:txBody>
                    <a:bodyPr/>
                    <a:lstStyle/>
                    <a:p>
                      <a:pPr marL="0" indent="0">
                        <a:buFont typeface="Arial" pitchFamily="34" charset="0"/>
                        <a:buNone/>
                      </a:pPr>
                      <a:r>
                        <a:rPr lang="en-IE" sz="1000" i="1" kern="1200" baseline="0" dirty="0">
                          <a:solidFill>
                            <a:schemeClr val="tx1"/>
                          </a:solidFill>
                          <a:effectLst/>
                          <a:latin typeface="Calibri" panose="020F0502020204030204" pitchFamily="34" charset="0"/>
                          <a:ea typeface="+mn-ea"/>
                          <a:cs typeface="Calibri" panose="020F0502020204030204" pitchFamily="34" charset="0"/>
                        </a:rPr>
                        <a:t>Cash Matching Remittance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ctr">
                        <a:buFont typeface="Arial" pitchFamily="34" charset="0"/>
                        <a:buNone/>
                      </a:pPr>
                      <a:r>
                        <a:rPr lang="en-IE" sz="1000" i="1" kern="1200" baseline="0" dirty="0">
                          <a:solidFill>
                            <a:schemeClr val="tx1"/>
                          </a:solidFill>
                          <a:effectLst/>
                          <a:latin typeface="Calibri" panose="020F0502020204030204" pitchFamily="34" charset="0"/>
                          <a:ea typeface="+mn-ea"/>
                          <a:cs typeface="Calibri" panose="020F0502020204030204" pitchFamily="34" charset="0"/>
                        </a:rPr>
                        <a:t>ILHWB-990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lgn="ctr">
                        <a:buFont typeface="Arial" pitchFamily="34" charset="0"/>
                        <a:buNone/>
                      </a:pPr>
                      <a:r>
                        <a:rPr lang="en-IE" sz="1000" i="1" kern="1200" baseline="0" dirty="0">
                          <a:solidFill>
                            <a:schemeClr val="tx1"/>
                          </a:solidFill>
                          <a:effectLst/>
                          <a:latin typeface="Calibri" panose="020F0502020204030204" pitchFamily="34" charset="0"/>
                          <a:ea typeface="+mn-ea"/>
                          <a:cs typeface="Calibri" panose="020F0502020204030204" pitchFamily="34" charset="0"/>
                        </a:rPr>
                        <a:t>03/08/2021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88636230"/>
                  </a:ext>
                </a:extLst>
              </a:tr>
              <a:tr h="208250">
                <a:tc>
                  <a:txBody>
                    <a:bodyPr/>
                    <a:lstStyle/>
                    <a:p>
                      <a:pPr marL="0" indent="0">
                        <a:buFont typeface="Arial" pitchFamily="34" charset="0"/>
                        <a:buNone/>
                      </a:pPr>
                      <a:r>
                        <a:rPr lang="en-IE" sz="1000" i="1" kern="1200" baseline="0" dirty="0">
                          <a:solidFill>
                            <a:schemeClr val="tx1"/>
                          </a:solidFill>
                          <a:effectLst/>
                          <a:latin typeface="Calibri" panose="020F0502020204030204" pitchFamily="34" charset="0"/>
                          <a:ea typeface="+mn-ea"/>
                          <a:cs typeface="Calibri" panose="020F0502020204030204" pitchFamily="34" charset="0"/>
                        </a:rPr>
                        <a:t>Aged Debt Reminder Letters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ctr">
                        <a:buFont typeface="Arial" pitchFamily="34" charset="0"/>
                        <a:buNone/>
                      </a:pPr>
                      <a:r>
                        <a:rPr lang="en-IE" sz="1000" i="1" kern="1200" baseline="0" dirty="0">
                          <a:solidFill>
                            <a:schemeClr val="tx1"/>
                          </a:solidFill>
                          <a:effectLst/>
                          <a:latin typeface="Calibri" panose="020F0502020204030204" pitchFamily="34" charset="0"/>
                          <a:ea typeface="+mn-ea"/>
                          <a:cs typeface="Calibri" panose="020F0502020204030204" pitchFamily="34" charset="0"/>
                        </a:rPr>
                        <a:t>ILHWB-1002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lgn="ctr">
                        <a:buFont typeface="Arial" pitchFamily="34" charset="0"/>
                        <a:buNone/>
                      </a:pPr>
                      <a:r>
                        <a:rPr lang="en-IE" sz="1000" i="1" kern="1200" baseline="0" dirty="0">
                          <a:solidFill>
                            <a:schemeClr val="tx1"/>
                          </a:solidFill>
                          <a:effectLst/>
                          <a:latin typeface="Calibri" panose="020F0502020204030204" pitchFamily="34" charset="0"/>
                          <a:ea typeface="+mn-ea"/>
                          <a:cs typeface="Calibri" panose="020F0502020204030204" pitchFamily="34" charset="0"/>
                        </a:rPr>
                        <a:t>29/09/2021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82154489"/>
                  </a:ext>
                </a:extLst>
              </a:tr>
              <a:tr h="208250">
                <a:tc>
                  <a:txBody>
                    <a:bodyPr/>
                    <a:lstStyle/>
                    <a:p>
                      <a:pPr marL="0" indent="0">
                        <a:buFont typeface="Arial" pitchFamily="34" charset="0"/>
                        <a:buNone/>
                      </a:pPr>
                      <a:r>
                        <a:rPr lang="en-IE" sz="1000" b="0" i="1" kern="1200" baseline="0" dirty="0">
                          <a:solidFill>
                            <a:schemeClr val="tx1"/>
                          </a:solidFill>
                          <a:effectLst/>
                          <a:latin typeface="Calibri" panose="020F0502020204030204" pitchFamily="34" charset="0"/>
                          <a:ea typeface="+mn-ea"/>
                          <a:cs typeface="Calibri" panose="020F0502020204030204" pitchFamily="34" charset="0"/>
                        </a:rPr>
                        <a:t>Split Billing Reminder Letters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ctr">
                        <a:buFont typeface="Arial" pitchFamily="34" charset="0"/>
                        <a:buNone/>
                      </a:pPr>
                      <a:r>
                        <a:rPr lang="en-IE" sz="1000" i="1" kern="1200" baseline="0" dirty="0">
                          <a:solidFill>
                            <a:schemeClr val="tx1"/>
                          </a:solidFill>
                          <a:effectLst/>
                          <a:latin typeface="Calibri" panose="020F0502020204030204" pitchFamily="34" charset="0"/>
                          <a:ea typeface="+mn-ea"/>
                          <a:cs typeface="Calibri" panose="020F0502020204030204" pitchFamily="34" charset="0"/>
                        </a:rPr>
                        <a:t>ILHWB-982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lgn="ctr">
                        <a:buFont typeface="Arial" pitchFamily="34" charset="0"/>
                        <a:buNone/>
                      </a:pPr>
                      <a:r>
                        <a:rPr lang="en-IE" sz="1000" i="1" kern="1200" baseline="0" dirty="0">
                          <a:solidFill>
                            <a:schemeClr val="tx1"/>
                          </a:solidFill>
                          <a:effectLst/>
                          <a:latin typeface="Calibri" panose="020F0502020204030204" pitchFamily="34" charset="0"/>
                          <a:ea typeface="+mn-ea"/>
                          <a:cs typeface="Calibri" panose="020F0502020204030204" pitchFamily="34" charset="0"/>
                        </a:rPr>
                        <a:t>05/08/2021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1145474"/>
                  </a:ext>
                </a:extLst>
              </a:tr>
              <a:tr h="208250">
                <a:tc>
                  <a:txBody>
                    <a:bodyPr/>
                    <a:lstStyle/>
                    <a:p>
                      <a:pPr marL="0" indent="0">
                        <a:buFont typeface="Arial" pitchFamily="34" charset="0"/>
                        <a:buNone/>
                      </a:pPr>
                      <a:r>
                        <a:rPr lang="en-IE" sz="1000" i="1" kern="1200" baseline="0" dirty="0">
                          <a:solidFill>
                            <a:schemeClr val="tx1"/>
                          </a:solidFill>
                          <a:effectLst/>
                          <a:latin typeface="Calibri" panose="020F0502020204030204" pitchFamily="34" charset="0"/>
                          <a:ea typeface="+mn-ea"/>
                          <a:cs typeface="Calibri" panose="020F0502020204030204" pitchFamily="34" charset="0"/>
                        </a:rPr>
                        <a:t>Add New Joiners to Group Schemes (API)</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ctr">
                        <a:buFont typeface="Arial" pitchFamily="34" charset="0"/>
                        <a:buNone/>
                      </a:pPr>
                      <a:r>
                        <a:rPr lang="en-IE" sz="1000" i="1" kern="1200" baseline="0" dirty="0">
                          <a:solidFill>
                            <a:schemeClr val="tx1"/>
                          </a:solidFill>
                          <a:effectLst/>
                          <a:latin typeface="Calibri" panose="020F0502020204030204" pitchFamily="34" charset="0"/>
                          <a:ea typeface="+mn-ea"/>
                          <a:cs typeface="Calibri" panose="020F0502020204030204" pitchFamily="34" charset="0"/>
                        </a:rPr>
                        <a:t>ILHWB-1001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lgn="ctr">
                        <a:buFont typeface="Arial" pitchFamily="34" charset="0"/>
                        <a:buNone/>
                      </a:pPr>
                      <a:r>
                        <a:rPr lang="en-IE" sz="1000" i="1" kern="1200" baseline="0" dirty="0">
                          <a:solidFill>
                            <a:schemeClr val="tx1"/>
                          </a:solidFill>
                          <a:effectLst/>
                          <a:latin typeface="Calibri" panose="020F0502020204030204" pitchFamily="34" charset="0"/>
                          <a:ea typeface="+mn-ea"/>
                          <a:cs typeface="Calibri" panose="020F0502020204030204" pitchFamily="34" charset="0"/>
                        </a:rPr>
                        <a:t>12/08/2021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17869076"/>
                  </a:ext>
                </a:extLst>
              </a:tr>
              <a:tr h="184404">
                <a:tc>
                  <a:txBody>
                    <a:bodyPr/>
                    <a:lstStyle/>
                    <a:p>
                      <a:pPr marL="0" indent="0">
                        <a:buFont typeface="Arial" pitchFamily="34" charset="0"/>
                        <a:buNone/>
                      </a:pPr>
                      <a:r>
                        <a:rPr lang="en-IE" sz="1000" b="0" i="1" kern="1200" baseline="0" dirty="0">
                          <a:solidFill>
                            <a:schemeClr val="tx1"/>
                          </a:solidFill>
                          <a:effectLst/>
                          <a:latin typeface="Calibri" panose="020F0502020204030204" pitchFamily="34" charset="0"/>
                          <a:ea typeface="+mn-ea"/>
                          <a:cs typeface="Calibri" panose="020F0502020204030204" pitchFamily="34" charset="0"/>
                        </a:rPr>
                        <a:t>Actuarial Mass Lapse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ctr">
                        <a:buFont typeface="Arial" pitchFamily="34" charset="0"/>
                        <a:buNone/>
                      </a:pPr>
                      <a:r>
                        <a:rPr lang="en-IE" sz="1000" i="1" kern="1200" baseline="0" dirty="0">
                          <a:solidFill>
                            <a:schemeClr val="tx1"/>
                          </a:solidFill>
                          <a:effectLst/>
                          <a:latin typeface="Calibri" panose="020F0502020204030204" pitchFamily="34" charset="0"/>
                          <a:ea typeface="+mn-ea"/>
                          <a:cs typeface="Calibri" panose="020F0502020204030204" pitchFamily="34" charset="0"/>
                        </a:rPr>
                        <a:t>ILHWB-987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lgn="ctr">
                        <a:buFont typeface="Arial" pitchFamily="34" charset="0"/>
                        <a:buNone/>
                      </a:pPr>
                      <a:r>
                        <a:rPr lang="en-IE" sz="1000" i="1" kern="1200" baseline="0" dirty="0">
                          <a:solidFill>
                            <a:schemeClr val="tx1"/>
                          </a:solidFill>
                          <a:effectLst/>
                          <a:latin typeface="Calibri" panose="020F0502020204030204" pitchFamily="34" charset="0"/>
                          <a:ea typeface="+mn-ea"/>
                          <a:cs typeface="Calibri" panose="020F0502020204030204" pitchFamily="34" charset="0"/>
                        </a:rPr>
                        <a:t>TBA</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2"/>
                  </a:ext>
                </a:extLst>
              </a:tr>
              <a:tr h="184404">
                <a:tc>
                  <a:txBody>
                    <a:bodyPr/>
                    <a:lstStyle/>
                    <a:p>
                      <a:pPr marL="0" indent="0">
                        <a:buFont typeface="Arial" pitchFamily="34" charset="0"/>
                        <a:buNone/>
                      </a:pPr>
                      <a:r>
                        <a:rPr lang="en-IE" sz="1000" b="0" i="1" kern="1200" baseline="0" dirty="0">
                          <a:solidFill>
                            <a:schemeClr val="tx1"/>
                          </a:solidFill>
                          <a:effectLst/>
                          <a:latin typeface="Calibri" panose="020F0502020204030204" pitchFamily="34" charset="0"/>
                          <a:ea typeface="+mn-ea"/>
                          <a:cs typeface="Calibri" panose="020F0502020204030204" pitchFamily="34" charset="0"/>
                        </a:rPr>
                        <a:t>Boston Science Reporting</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ctr">
                        <a:buFont typeface="Arial" pitchFamily="34" charset="0"/>
                        <a:buNone/>
                      </a:pPr>
                      <a:r>
                        <a:rPr lang="en-IE" sz="1000" i="1" kern="1200" baseline="0" dirty="0">
                          <a:solidFill>
                            <a:schemeClr val="tx1"/>
                          </a:solidFill>
                          <a:effectLst/>
                          <a:latin typeface="Calibri" panose="020F0502020204030204" pitchFamily="34" charset="0"/>
                          <a:ea typeface="+mn-ea"/>
                          <a:cs typeface="Calibri" panose="020F0502020204030204" pitchFamily="34" charset="0"/>
                        </a:rPr>
                        <a:t>ILHWB-1139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lgn="ctr">
                        <a:buFont typeface="Arial" pitchFamily="34" charset="0"/>
                        <a:buNone/>
                      </a:pPr>
                      <a:r>
                        <a:rPr lang="en-IE" sz="1000" i="1" kern="1200" baseline="0" dirty="0">
                          <a:solidFill>
                            <a:schemeClr val="tx1"/>
                          </a:solidFill>
                          <a:effectLst/>
                          <a:latin typeface="Calibri" panose="020F0502020204030204" pitchFamily="34" charset="0"/>
                          <a:ea typeface="+mn-ea"/>
                          <a:cs typeface="Calibri" panose="020F0502020204030204" pitchFamily="34" charset="0"/>
                        </a:rPr>
                        <a:t>13/10/2021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84572785"/>
                  </a:ext>
                </a:extLst>
              </a:tr>
              <a:tr h="184404">
                <a:tc>
                  <a:txBody>
                    <a:bodyPr/>
                    <a:lstStyle/>
                    <a:p>
                      <a:pPr marL="0" indent="0">
                        <a:buFont typeface="Arial" pitchFamily="34" charset="0"/>
                        <a:buNone/>
                      </a:pPr>
                      <a:r>
                        <a:rPr lang="en-IE" sz="1000" b="0" i="1" kern="1200" baseline="0" dirty="0">
                          <a:solidFill>
                            <a:schemeClr val="tx1"/>
                          </a:solidFill>
                          <a:effectLst/>
                          <a:latin typeface="Calibri" panose="020F0502020204030204" pitchFamily="34" charset="0"/>
                          <a:ea typeface="+mn-ea"/>
                          <a:cs typeface="Calibri" panose="020F0502020204030204" pitchFamily="34" charset="0"/>
                        </a:rPr>
                        <a:t>Metadata Upload </a:t>
                      </a:r>
                      <a:r>
                        <a:rPr lang="en-IE" sz="1000" b="0" i="1" kern="1200" baseline="0" dirty="0" err="1">
                          <a:solidFill>
                            <a:schemeClr val="tx1"/>
                          </a:solidFill>
                          <a:effectLst/>
                          <a:latin typeface="Calibri" panose="020F0502020204030204" pitchFamily="34" charset="0"/>
                          <a:ea typeface="+mn-ea"/>
                          <a:cs typeface="Calibri" panose="020F0502020204030204" pitchFamily="34" charset="0"/>
                        </a:rPr>
                        <a:t>Hyperscience</a:t>
                      </a:r>
                      <a:endParaRPr lang="en-IE" sz="1000" b="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itchFamily="34" charset="0"/>
                        <a:buNone/>
                        <a:tabLst/>
                        <a:defRPr/>
                      </a:pPr>
                      <a:r>
                        <a:rPr lang="en-IE" sz="1000" b="0" i="1" kern="1200" baseline="0" dirty="0">
                          <a:solidFill>
                            <a:schemeClr val="tx1"/>
                          </a:solidFill>
                          <a:effectLst/>
                          <a:latin typeface="Calibri" panose="020F0502020204030204" pitchFamily="34" charset="0"/>
                          <a:ea typeface="+mn-ea"/>
                          <a:cs typeface="Calibri" panose="020F0502020204030204" pitchFamily="34" charset="0"/>
                        </a:rPr>
                        <a:t>ILHWB-1168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itchFamily="34" charset="0"/>
                        <a:buNone/>
                        <a:tabLst/>
                        <a:defRPr/>
                      </a:pPr>
                      <a:r>
                        <a:rPr lang="en-IE" sz="1000" b="0" i="1" kern="1200" baseline="0" dirty="0">
                          <a:solidFill>
                            <a:schemeClr val="tx1"/>
                          </a:solidFill>
                          <a:effectLst/>
                          <a:latin typeface="Calibri" panose="020F0502020204030204" pitchFamily="34" charset="0"/>
                          <a:ea typeface="+mn-ea"/>
                          <a:cs typeface="Calibri" panose="020F0502020204030204" pitchFamily="34" charset="0"/>
                        </a:rPr>
                        <a:t>27/10/2021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01006667"/>
                  </a:ext>
                </a:extLst>
              </a:tr>
              <a:tr h="184404">
                <a:tc>
                  <a:txBody>
                    <a:bodyPr/>
                    <a:lstStyle/>
                    <a:p>
                      <a:pPr marL="0" indent="0">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lgn="ctr">
                        <a:buFont typeface="Arial" pitchFamily="34" charset="0"/>
                        <a:buNone/>
                      </a:pPr>
                      <a:endParaRPr lang="en-IE" sz="1200" i="1" kern="1200" baseline="0" dirty="0">
                        <a:solidFill>
                          <a:schemeClr val="tx1"/>
                        </a:solidFill>
                        <a:effectLst/>
                        <a:latin typeface="Calibri" panose="020F0502020204030204" pitchFamily="34" charset="0"/>
                        <a:ea typeface="+mn-ea"/>
                        <a:cs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23626046"/>
                  </a:ext>
                </a:extLst>
              </a:tr>
            </a:tbl>
          </a:graphicData>
        </a:graphic>
      </p:graphicFrame>
    </p:spTree>
    <p:extLst>
      <p:ext uri="{BB962C8B-B14F-4D97-AF65-F5344CB8AC3E}">
        <p14:creationId xmlns:p14="http://schemas.microsoft.com/office/powerpoint/2010/main" val="40861037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DB1B284A-8CF1-4529-B5DF-A42EA224D0A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447A25C-A47F-4201-BED4-1A1A688E4A0B}">
  <ds:schemaRefs>
    <ds:schemaRef ds:uri="http://schemas.microsoft.com/sharepoint/v3/contenttype/forms"/>
  </ds:schemaRefs>
</ds:datastoreItem>
</file>

<file path=customXml/itemProps3.xml><?xml version="1.0" encoding="utf-8"?>
<ds:datastoreItem xmlns:ds="http://schemas.openxmlformats.org/officeDocument/2006/customXml" ds:itemID="{C75A3F34-1710-456A-A30B-8F2F833F4668}">
  <ds:schemaRefs>
    <ds:schemaRef ds:uri="http://purl.org/dc/terms/"/>
    <ds:schemaRef ds:uri="http://schemas.openxmlformats.org/package/2006/metadata/core-properties"/>
    <ds:schemaRef ds:uri="16c05727-aa75-4e4a-9b5f-8a80a1165891"/>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71af3243-3dd4-4a8d-8c0d-dd76da1f02a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Integral</Template>
  <TotalTime>0</TotalTime>
  <Words>364</Words>
  <Application>Microsoft Office PowerPoint</Application>
  <PresentationFormat>Widescreen</PresentationFormat>
  <Paragraphs>68</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Tw Cen MT</vt:lpstr>
      <vt:lpstr>Tw Cen MT Condensed</vt:lpstr>
      <vt:lpstr>Wingdings</vt:lpstr>
      <vt:lpstr>Wingdings 3</vt:lpstr>
      <vt:lpstr>Integral</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2020-02-20T10:10:49Z</dcterms:created>
  <dcterms:modified xsi:type="dcterms:W3CDTF">2021-11-12T15:18:11Z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