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45773"/>
              </p:ext>
            </p:extLst>
          </p:nvPr>
        </p:nvGraphicFramePr>
        <p:xfrm>
          <a:off x="207264" y="1291714"/>
          <a:ext cx="6946012" cy="2373860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656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46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r>
                        <a:rPr kumimoji="0" lang="en-IE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IE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Remittance ILHWB-990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RPA process to interact with OH Live is under development, part tested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VBA Macro to copy filtered data is complete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 editable PDF files from word templates provided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Developing RPA Process to read from Excel and enter data into editable PDF, further development needed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password protection to each PDF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49787"/>
              </p:ext>
            </p:extLst>
          </p:nvPr>
        </p:nvGraphicFramePr>
        <p:xfrm>
          <a:off x="207264" y="3665574"/>
          <a:ext cx="6946012" cy="2983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472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858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Invoices ILHWB-989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Adding invoice numbers to EFT file for search in OH, meeting with Margaret Dunn on Monday 9</a:t>
                      </a:r>
                      <a:r>
                        <a:rPr kumimoji="0" lang="en-IE" altLang="en-US" sz="11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August to discuss.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Further testing of process, possible automation to add invoice numbers to EFT file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Remittance ILHWB-990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to remittance outlook folders to be given to myself for testing and BOT for production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Further development and testing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Further testing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Finalise data inputs, address corrections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Modify excel template to add comments and to determine if letter is First or Final reminder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be advised by Anya when she returns from annual leave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793772"/>
              </p:ext>
            </p:extLst>
          </p:nvPr>
        </p:nvGraphicFramePr>
        <p:xfrm>
          <a:off x="7264687" y="3840480"/>
          <a:ext cx="4670482" cy="2808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338456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6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8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35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486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486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486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</a:t>
            </a:r>
            <a:r>
              <a:rPr lang="en-IE" sz="180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06/08/2021</a:t>
            </a:r>
            <a:endParaRPr lang="en-IE" sz="1800" dirty="0">
              <a:solidFill>
                <a:srgbClr val="0097A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989089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1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05/08/2021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1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1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298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2021-08-06T14:51:11Z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