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10/8/2021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3905855840"/>
              </p:ext>
            </p:extLst>
          </p:nvPr>
        </p:nvGraphicFramePr>
        <p:xfrm>
          <a:off x="207264" y="1291713"/>
          <a:ext cx="6946012" cy="2743567"/>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Tested API with Anya on Thursday (2h30mins). Bot is able to get a response from API when a new joiner has been created. There is an issue with the date format in excel where it cannot be passed through the API. Solution found but needs to be tested.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defRPr/>
                      </a:pPr>
                      <a:endPar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Bot is 70% complete, waiting for final letter layout to be determined from Margaret Dunn</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Adjust letter format in PDF forms</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Split Billing Reminder Letters ILHWB-982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Some issues with </a:t>
                      </a:r>
                      <a:r>
                        <a:rPr kumimoji="0" lang="en-IE" altLang="en-US" sz="1000" b="0"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Abobe</a:t>
                      </a:r>
                      <a:r>
                        <a:rPr kumimoji="0" lang="en-IE" altLang="en-US"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while running bot in unattended state, these have been corrected. PDF Letters are now created and are password protected. Full testing with the Corporate team will be done on Monday</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000" b="0" i="1"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668369874"/>
              </p:ext>
            </p:extLst>
          </p:nvPr>
        </p:nvGraphicFramePr>
        <p:xfrm>
          <a:off x="207264" y="4078489"/>
          <a:ext cx="6946012" cy="2773680"/>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Correct date issue and test process, split response string to get policy number. Speak to Anya to allow for Employee Number to be entered via API, this is currently done manually but never documented to me during requirements gathering.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Wait for letter layout clarification, create Editable PDF’s, finish bot development </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Split Billing Reminder Letters ILHWB-982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Test process with corporate team on Monday, adjust if needed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Meet with Margaret Dunn for discussion to understand process</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Begin </a:t>
                      </a:r>
                      <a:r>
                        <a:rPr kumimoji="0" lang="en-IE" sz="1000" b="0" i="1" u="none" strike="noStrike" kern="1200" cap="none" normalizeH="0" baseline="0">
                          <a:ln>
                            <a:noFill/>
                          </a:ln>
                          <a:solidFill>
                            <a:schemeClr val="tx1"/>
                          </a:solidFill>
                          <a:effectLst/>
                          <a:latin typeface="Calibri" panose="020F0502020204030204" pitchFamily="34" charset="0"/>
                          <a:ea typeface="+mn-ea"/>
                          <a:cs typeface="Calibri" panose="020F0502020204030204" pitchFamily="34" charset="0"/>
                        </a:rPr>
                        <a:t>Macro development</a:t>
                      </a:r>
                      <a:endPar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2702868045"/>
              </p:ext>
            </p:extLst>
          </p:nvPr>
        </p:nvGraphicFramePr>
        <p:xfrm>
          <a:off x="7264687" y="4078767"/>
          <a:ext cx="4670482" cy="2525343"/>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List the items completed – include 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08/10/2021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3821387882"/>
              </p:ext>
            </p:extLst>
          </p:nvPr>
        </p:nvGraphicFramePr>
        <p:xfrm>
          <a:off x="7264687" y="1291713"/>
          <a:ext cx="4670482" cy="2337537"/>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2711">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26/07/2021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03/08/2021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29/09/2021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05/08/2021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12/08/2021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Actuarial Mass Lapse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Boston Science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ILHWB-1139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47A25C-A47F-4201-BED4-1A1A688E4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371</Words>
  <Application>Microsoft Office PowerPoint</Application>
  <PresentationFormat>Widescreen</PresentationFormat>
  <Paragraphs>70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2021-10-08T15:00:27Z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