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2977"/>
              </p:ext>
            </p:extLst>
          </p:nvPr>
        </p:nvGraphicFramePr>
        <p:xfrm>
          <a:off x="207264" y="1291713"/>
          <a:ext cx="6946012" cy="2743567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Tested with Anya, need to correct and test macro to ensure data is correct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if blanks can be allowed, check phone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PSS Reason ILHWB-895 &amp; 959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Tested bulk upload, some minor corrections made and tested further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Waiting on a OH Live production account to be created for the Bot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50330"/>
              </p:ext>
            </p:extLst>
          </p:nvPr>
        </p:nvGraphicFramePr>
        <p:xfrm>
          <a:off x="207264" y="4078489"/>
          <a:ext cx="6946012" cy="25987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694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Continue testing processes and adjust with Anya’s help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Waiting for Acrobat Pro version to be installed on bot, request sent to GWLE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2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 ILH-1002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Begin bot development, arrange call with Margaret Dunn to raise issue with Invoice Numbers and letter format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622838"/>
              </p:ext>
            </p:extLst>
          </p:nvPr>
        </p:nvGraphicFramePr>
        <p:xfrm>
          <a:off x="7264687" y="4078767"/>
          <a:ext cx="4670482" cy="235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10/09/2021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507991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248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2021-10-01T15:35:12Z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