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11/12/2021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161284960"/>
              </p:ext>
            </p:extLst>
          </p:nvPr>
        </p:nvGraphicFramePr>
        <p:xfrm>
          <a:off x="207264" y="1291713"/>
          <a:ext cx="6946012" cy="3200400"/>
        </p:xfrm>
        <a:graphic>
          <a:graphicData uri="http://schemas.openxmlformats.org/drawingml/2006/table">
            <a:tbl>
              <a:tblPr/>
              <a:tblGrid>
                <a:gridCol w="6946012">
                  <a:extLst>
                    <a:ext uri="{9D8B030D-6E8A-4147-A177-3AD203B41FA5}">
                      <a16:colId xmlns:a16="http://schemas.microsoft.com/office/drawing/2014/main" val="20000"/>
                    </a:ext>
                  </a:extLst>
                </a:gridCol>
              </a:tblGrid>
              <a:tr h="136670">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591167">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a:t>
                      </a: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Added age rule for dependants, policy only quoted at certain ages per company. Spoke to Anya about Phone numbers issue in API, number cannot be blank, split mobile number and land line numbers in Macro, added rule in bot to determine which API upload to run depending on Phone number. Addon rule has been added in API</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Added network path for output files, process has been fully tested and is now live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Metadata Upload </a:t>
                      </a:r>
                      <a:r>
                        <a:rPr kumimoji="0" lang="en-IE" sz="1000" b="1" i="1" u="none" strike="noStrike" kern="1200" cap="none" spc="0" normalizeH="0" baseline="0" noProof="0" dirty="0" err="1">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Hyperscience</a:t>
                      </a: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ILHWB-1168</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Had some issues with the bot not being able to unzip a folder on the network, moved download location to bot after more disk space added to bot, test and working. This process has been tested and  is not live.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SAP Software upgrade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There was a forced upgrade of SAP on the bot and my machine, I had to test and adjust all SAP process to allow for some small differences between the old version and new version, all complete and live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000" b="0" i="1"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1830735427"/>
              </p:ext>
            </p:extLst>
          </p:nvPr>
        </p:nvGraphicFramePr>
        <p:xfrm>
          <a:off x="207264" y="4078489"/>
          <a:ext cx="6946012" cy="2621280"/>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052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18019">
                <a:tc>
                  <a:txBody>
                    <a:body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Continue testing of process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Bot runner issue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There has been issues with the VM and Bot runners this week which I have been trying to resolve. The bot VM’s were migrated last week and there seems to be some issues. One issue that needs to be addressed is the bot not being able to run in an unattended state, auto login issue. I have been in contact with Brian Farren about this and he has given me a fix but this has not fixed the issue, will resume next week on this</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Aged Debt Letters</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New letters are expected, just need to add to process and test</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0" indent="0">
                        <a:buFont typeface="Arial" pitchFamily="34" charset="0"/>
                        <a:buNone/>
                      </a:pPr>
                      <a:endParaRPr lang="en-IE" sz="1000" i="1" kern="1200" baseline="0" dirty="0">
                        <a:solidFill>
                          <a:schemeClr val="tx1"/>
                        </a:solidFill>
                        <a:effectLst/>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1795905207"/>
              </p:ext>
            </p:extLst>
          </p:nvPr>
        </p:nvGraphicFramePr>
        <p:xfrm>
          <a:off x="7264687" y="4078769"/>
          <a:ext cx="4670482" cy="3254552"/>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333077">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19972">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248842">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Boston Science Reporting </a:t>
                      </a:r>
                      <a:r>
                        <a:rPr lang="en-IE" sz="1200" i="1" kern="1200" baseline="0" dirty="0">
                          <a:solidFill>
                            <a:schemeClr val="tx1"/>
                          </a:solidFill>
                          <a:effectLst/>
                          <a:latin typeface="Calibri" panose="020F0502020204030204" pitchFamily="34" charset="0"/>
                          <a:ea typeface="+mn-ea"/>
                          <a:cs typeface="Calibri" panose="020F0502020204030204" pitchFamily="34" charset="0"/>
                        </a:rPr>
                        <a:t>ILHWB-1139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Builds complex reports each month, saved 8 hours per 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Metadata Upload </a:t>
                      </a:r>
                      <a:r>
                        <a:rPr lang="en-IE" sz="1200" b="0" i="1" kern="1200" baseline="0" dirty="0" err="1">
                          <a:solidFill>
                            <a:schemeClr val="tx1"/>
                          </a:solidFill>
                          <a:effectLst/>
                          <a:latin typeface="Calibri" panose="020F0502020204030204" pitchFamily="34" charset="0"/>
                          <a:ea typeface="+mn-ea"/>
                          <a:cs typeface="Calibri" panose="020F0502020204030204" pitchFamily="34" charset="0"/>
                        </a:rPr>
                        <a:t>Hyperscience</a:t>
                      </a:r>
                      <a:r>
                        <a:rPr lang="en-IE" sz="1200" b="0" i="1" kern="1200" baseline="0" dirty="0">
                          <a:solidFill>
                            <a:schemeClr val="tx1"/>
                          </a:solidFill>
                          <a:effectLst/>
                          <a:latin typeface="Calibri" panose="020F0502020204030204" pitchFamily="34" charset="0"/>
                          <a:ea typeface="+mn-ea"/>
                          <a:cs typeface="Calibri" panose="020F0502020204030204" pitchFamily="34" charset="0"/>
                        </a:rPr>
                        <a:t> ILHWB-1168</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Removes manual upload of data to </a:t>
                      </a:r>
                      <a:r>
                        <a:rPr lang="en-IE" sz="1200" i="1" kern="1200" baseline="0" dirty="0" err="1">
                          <a:solidFill>
                            <a:schemeClr val="tx1"/>
                          </a:solidFill>
                          <a:effectLst/>
                          <a:latin typeface="Calibri" panose="020F0502020204030204" pitchFamily="34" charset="0"/>
                          <a:ea typeface="+mn-ea"/>
                          <a:cs typeface="Calibri" panose="020F0502020204030204" pitchFamily="34" charset="0"/>
                        </a:rPr>
                        <a:t>Hyperscience</a:t>
                      </a: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14889">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14889">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14889">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214889">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14889">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214889">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214889">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12/11/2021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3411623965"/>
              </p:ext>
            </p:extLst>
          </p:nvPr>
        </p:nvGraphicFramePr>
        <p:xfrm>
          <a:off x="7264687" y="1291713"/>
          <a:ext cx="4672389" cy="2337537"/>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4618">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26/07/2021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03/08/2021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29/09/2021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05/08/2021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Add New Joiners to Group Schemes (API)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12/08/2021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Actuarial Mass Lapse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3447A25C-A47F-4201-BED4-1A1A688E4A0B}">
  <ds:schemaRefs>
    <ds:schemaRef ds:uri="http://schemas.microsoft.com/sharepoint/v3/contenttype/forms"/>
  </ds:schemaRefs>
</ds:datastoreItem>
</file>

<file path=customXml/itemProps3.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456</Words>
  <Application>Microsoft Office PowerPoint</Application>
  <PresentationFormat>Widescreen</PresentationFormat>
  <Paragraphs>68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2021-11-12T15:18:38Z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