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10/29/2021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10/29/2021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3947821295"/>
              </p:ext>
            </p:extLst>
          </p:nvPr>
        </p:nvGraphicFramePr>
        <p:xfrm>
          <a:off x="207264" y="1291713"/>
          <a:ext cx="6946012" cy="2743567"/>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Added employee number to API Upload, modified bot to allow for rules regarding Split Billing and automatic policy purchases.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defRPr/>
                      </a:pPr>
                      <a:endPar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Created PDF’s for new letters, waiting for final approval from Margaret before go live</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Had a meeting with Rory and Lisa Kendrick to discuss how Boston science DB queries are run, Rory to forward on scripts. Added function to excel template to remove duplicate entries for policy holders, sums values of duplicate entries.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3664716236"/>
              </p:ext>
            </p:extLst>
          </p:nvPr>
        </p:nvGraphicFramePr>
        <p:xfrm>
          <a:off x="207264" y="4078489"/>
          <a:ext cx="6946012" cy="2570419"/>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Arrange call with Margaret to discuss what we should do with over 35 dependants, test purchasing of policy for new joiners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Waiting for final approval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Develop bot to get Boston Science member listing from Power BI, adjust macro if needed after validation. See if bot can run/retrieve report that is currently done by IT (Where it comes from and how to get it)</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Call on Tuesday regarding a bot build to upload metadata to </a:t>
                      </a:r>
                      <a:r>
                        <a:rPr kumimoji="0" lang="en-IE" sz="1000" b="0" i="1" u="none" strike="noStrike" kern="1200" cap="none" normalizeH="0" baseline="0" dirty="0" err="1">
                          <a:ln>
                            <a:noFill/>
                          </a:ln>
                          <a:solidFill>
                            <a:schemeClr val="tx1"/>
                          </a:solidFill>
                          <a:effectLst/>
                          <a:latin typeface="Calibri" panose="020F0502020204030204" pitchFamily="34" charset="0"/>
                          <a:ea typeface="+mn-ea"/>
                          <a:cs typeface="Calibri" panose="020F0502020204030204" pitchFamily="34" charset="0"/>
                        </a:rPr>
                        <a:t>Hyperscience</a:t>
                      </a:r>
                      <a:endPar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4059473106"/>
              </p:ext>
            </p:extLst>
          </p:nvPr>
        </p:nvGraphicFramePr>
        <p:xfrm>
          <a:off x="7264687" y="4078769"/>
          <a:ext cx="4670482" cy="2552505"/>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75740">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72311">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53369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77897">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22/10/2021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621898847"/>
              </p:ext>
            </p:extLst>
          </p:nvPr>
        </p:nvGraphicFramePr>
        <p:xfrm>
          <a:off x="7264687" y="1291713"/>
          <a:ext cx="4670482"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Boston Science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13/10/2021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3.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326</Words>
  <Application>Microsoft Office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2021-10-29T14:24:54Z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