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04502"/>
              </p:ext>
            </p:extLst>
          </p:nvPr>
        </p:nvGraphicFramePr>
        <p:xfrm>
          <a:off x="207264" y="1291713"/>
          <a:ext cx="6946012" cy="295656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OH Live section of process is developed, working on a solution to download PDF and Excel attachments from outlook. These files are password protected and some mapping will have to be created, file obtained with passwords for files.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VBA Macro after removing unneeded columns, requested access to pro version of Adobe Acrobat Pro for the bot, ready for release once installed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 a call with Anya on Thursday 26</a:t>
                      </a:r>
                      <a:r>
                        <a:rPr kumimoji="0" lang="en-IE" altLang="en-US" sz="1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August, discussed best way to add new joiners and dependants in a single process.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Undelivered Emails </a:t>
                      </a: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ILHWB-1058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Found a way to download attachments from specified emails using VBA.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Developed a test process to test functionality, successful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684433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changes to excel template to map new joiners to dependants, alter bot process to allow for these changes. Arrange a meeting with Anya to discuss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Undelivered Emails </a:t>
                      </a: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ILHWB-1058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Complete development of process an test once access to </a:t>
                      </a:r>
                      <a:r>
                        <a:rPr kumimoji="0" lang="en-IE" sz="1000" b="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donotreply</a:t>
                      </a: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 email account has been given</a:t>
                      </a: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Margaret and Lisa once OH Live production account for bot is created, test process with Lisa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023306"/>
              </p:ext>
            </p:extLst>
          </p:nvPr>
        </p:nvGraphicFramePr>
        <p:xfrm>
          <a:off x="7264687" y="4078767"/>
          <a:ext cx="4670482" cy="235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27/08/2021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77552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Undelivered Emails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ILHWB-1058</a:t>
                      </a: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339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2021-08-27T14:45:15Z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