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1824"/>
              </p:ext>
            </p:extLst>
          </p:nvPr>
        </p:nvGraphicFramePr>
        <p:xfrm>
          <a:off x="207264" y="1291713"/>
          <a:ext cx="6946012" cy="2743567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Undelivered Emails </a:t>
                      </a: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ILHWB-1058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Made adjustments to bot code to allow for different email body formats, different to the samples provided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Development complete and process now live, had a call with Sheryl Mcguinness and Sean Murphy to explain how process works and how to trigger process if required outside of schedule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Waiting for Acrobat Pro version to be installed on bot, request sent to GWLE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Modified VBA and Bot code to add dependants while adding new joiners, schedule call with Anya on Monday to discuss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PSS Reason ILHWB-895 &amp; 959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Tested process in new test plan that Naveen added, some minor adjustments to be made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317850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Schedule call with Anya on Monday to discuss progress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JSON for dependants and test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Product PSS Reason ILHWB-895 &amp; 959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GB" altLang="en-US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Some minor adjustments to bot code, stress test process with </a:t>
                      </a:r>
                      <a:r>
                        <a:rPr kumimoji="0" lang="en-GB" altLang="en-US" sz="1000" b="0" i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bulk upload </a:t>
                      </a:r>
                      <a:endParaRPr kumimoji="0" lang="en-GB" altLang="en-US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164896"/>
              </p:ext>
            </p:extLst>
          </p:nvPr>
        </p:nvGraphicFramePr>
        <p:xfrm>
          <a:off x="7264687" y="4078767"/>
          <a:ext cx="4670482" cy="24643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Undelivered Emails ILHWB-1058</a:t>
                      </a: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Saved a number of manual hours by retrieving email addresses from attachments with a bot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03/09/2021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93285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309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2021-09-03T15:18:11Z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