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26406"/>
              </p:ext>
            </p:extLst>
          </p:nvPr>
        </p:nvGraphicFramePr>
        <p:xfrm>
          <a:off x="207264" y="1291713"/>
          <a:ext cx="6946012" cy="2743567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IE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Made changes to bot API script as advised by Anya, tested adding dependants via endorsement, changes to be made to process to add new joiners and dependants from a single upload/payload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Aged Debt Letters </a:t>
                      </a: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ILHWB-1002</a:t>
                      </a: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Output validated, process is now live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PSS Reasons Creation ILHWB-895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New account was created in OH Live for bot, tested data provided by product team in UAT, ran in production, process is now live.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Boston Science Reporting ILHWB-1139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Had a call with Margaret Dunn about issue, changes to be made in excel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997449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Changes to be made to process to add new joiners and dependants from a single upload/payload, modify and test bot process.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1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process in OH UAT with new data before push live to OH production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Boston Science Reporting ILHWB-1139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Make changes in excel to show 0 total amount values in all tabs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Start Apple excel template, discuss with Margaret Dunn </a:t>
                      </a: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173935"/>
              </p:ext>
            </p:extLst>
          </p:nvPr>
        </p:nvGraphicFramePr>
        <p:xfrm>
          <a:off x="7264687" y="4078768"/>
          <a:ext cx="4670482" cy="2811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7241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35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 ILHWB-1002</a:t>
                      </a: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Removes manual typing of reminder letters time saved varies from week to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PSS Reasons Creation ILHWB-895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Removes manual process of adding new PSS reasons to OH 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26/11/2021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003009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Adding PSS Reason to Plan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340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2021-12-02T15:35:20Z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