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61" r:id="rId17"/>
    <p:sldId id="345" r:id="rId18"/>
    <p:sldId id="312" r:id="rId19"/>
    <p:sldId id="311" r:id="rId20"/>
    <p:sldId id="326" r:id="rId21"/>
    <p:sldId id="328" r:id="rId22"/>
    <p:sldId id="325" r:id="rId23"/>
    <p:sldId id="344" r:id="rId24"/>
    <p:sldId id="362" r:id="rId25"/>
    <p:sldId id="339" r:id="rId26"/>
    <p:sldId id="363" r:id="rId27"/>
    <p:sldId id="364" r:id="rId28"/>
    <p:sldId id="346" r:id="rId29"/>
    <p:sldId id="313" r:id="rId30"/>
    <p:sldId id="329" r:id="rId31"/>
    <p:sldId id="330" r:id="rId32"/>
    <p:sldId id="347" r:id="rId33"/>
    <p:sldId id="317" r:id="rId34"/>
    <p:sldId id="318" r:id="rId35"/>
    <p:sldId id="332" r:id="rId36"/>
    <p:sldId id="342" r:id="rId37"/>
    <p:sldId id="343" r:id="rId38"/>
    <p:sldId id="353" r:id="rId39"/>
    <p:sldId id="315" r:id="rId40"/>
    <p:sldId id="352" r:id="rId41"/>
    <p:sldId id="348" r:id="rId42"/>
    <p:sldId id="319" r:id="rId43"/>
    <p:sldId id="354" r:id="rId44"/>
    <p:sldId id="349" r:id="rId45"/>
    <p:sldId id="316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好用的人性化工具</a:t>
            </a:r>
            <a:endParaRPr lang="en-US" altLang="zh-CN" dirty="0"/>
          </a:p>
          <a:p>
            <a:pPr lvl="1"/>
            <a:r>
              <a:rPr lang="zh-CN" altLang="en-US" dirty="0" smtClean="0"/>
              <a:t>直击问题核心，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/>
              <a:t>降低人员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什么人需要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想成为大拿</a:t>
            </a:r>
            <a:endParaRPr lang="en-US" altLang="zh-CN" dirty="0" smtClean="0"/>
          </a:p>
          <a:p>
            <a:r>
              <a:rPr lang="zh-CN" altLang="en-US" dirty="0" smtClean="0"/>
              <a:t>想学会一种永不过时的</a:t>
            </a:r>
            <a:r>
              <a:rPr lang="zh-CN" altLang="en-US" dirty="0"/>
              <a:t>技术，以不变应万变</a:t>
            </a:r>
            <a:endParaRPr lang="en-US" altLang="zh-CN" dirty="0" smtClean="0"/>
          </a:p>
          <a:p>
            <a:r>
              <a:rPr lang="zh-CN" altLang="en-US" dirty="0" smtClean="0"/>
              <a:t>不想加班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2" y="2564904"/>
            <a:ext cx="6025473" cy="37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快速组建系统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自顶向下分解，组件化设计，</a:t>
            </a:r>
            <a:r>
              <a:rPr lang="zh-CN" altLang="en-US" sz="1400" dirty="0">
                <a:sym typeface="Arial" pitchFamily="34" charset="0"/>
              </a:rPr>
              <a:t>流水线式</a:t>
            </a:r>
            <a:r>
              <a:rPr lang="zh-CN" altLang="en-US" sz="1400" dirty="0" smtClean="0">
                <a:sym typeface="Arial" pitchFamily="34" charset="0"/>
              </a:rPr>
              <a:t>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与开发环境高度集成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设计，风格统一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高内聚，低耦合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趁手的工具</a:t>
            </a:r>
            <a:r>
              <a:rPr lang="zh-CN" altLang="en-US" sz="2800" dirty="0"/>
              <a:t>是原则保证</a:t>
            </a:r>
            <a:r>
              <a:rPr lang="zh-CN" altLang="en-US" sz="2800" dirty="0" smtClean="0"/>
              <a:t>的利器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</a:t>
            </a:r>
            <a:r>
              <a:rPr lang="zh-CN" altLang="en-US"/>
              <a:t>问</a:t>
            </a:r>
            <a:r>
              <a:rPr lang="zh-CN" altLang="en-US" smtClean="0"/>
              <a:t>我</a:t>
            </a:r>
            <a:r>
              <a:rPr lang="zh-CN" altLang="en-US"/>
              <a:t>为</a:t>
            </a:r>
            <a:r>
              <a:rPr lang="zh-CN" altLang="en-US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 </a:t>
            </a:r>
            <a:r>
              <a:rPr lang="zh-CN" altLang="en-US" sz="2800" dirty="0" smtClean="0"/>
              <a:t>组件</a:t>
            </a:r>
            <a:endParaRPr lang="zh-CN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smtClean="0"/>
              <a:t> </a:t>
            </a:r>
            <a:r>
              <a:rPr lang="en-US" altLang="zh-CN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</a:t>
            </a:r>
            <a:r>
              <a:rPr lang="zh-CN" altLang="en-US" dirty="0" smtClean="0"/>
              <a:t>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18025</TotalTime>
  <Pages>0</Pages>
  <Words>1083</Words>
  <Characters>0</Characters>
  <Application>Microsoft Office PowerPoint</Application>
  <DocSecurity>0</DocSecurity>
  <PresentationFormat>全屏显示(4:3)</PresentationFormat>
  <Lines>0</Lines>
  <Paragraphs>203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X-Series 组件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什么人需要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Xross Unit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829</cp:revision>
  <dcterms:created xsi:type="dcterms:W3CDTF">2005-06-20T05:15:43Z</dcterms:created>
  <dcterms:modified xsi:type="dcterms:W3CDTF">2017-05-15T02:03:24Z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