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F78D3-AAEB-4EA0-8CCD-4A5F061EBA57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43BB0-9950-4E4F-B174-728D254C399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3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13/6/2025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085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13/6/2025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503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13/6/2025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6711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13/6/2025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7034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13/6/2025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3806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13/6/2025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0069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13/6/2025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8036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13/6/2025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8425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13/6/2025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1093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13/6/2025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1080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13/6/2025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210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4C7E7-3CCB-4EEA-834A-6048F50D5A5A}" type="datetimeFigureOut">
              <a:rPr lang="es-VE" smtClean="0"/>
              <a:t>13/6/2025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6278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20F06E-AC74-5430-1C5A-C16A790A8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0366887-E6DC-D9F3-9832-471E4350EEA8}"/>
              </a:ext>
            </a:extLst>
          </p:cNvPr>
          <p:cNvSpPr/>
          <p:nvPr/>
        </p:nvSpPr>
        <p:spPr>
          <a:xfrm>
            <a:off x="332509" y="2168160"/>
            <a:ext cx="881149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000" dirty="0" smtClean="0">
                <a:ln w="0"/>
                <a:solidFill>
                  <a:schemeClr val="bg1"/>
                </a:solidFill>
              </a:rPr>
              <a:t> (</a:t>
            </a:r>
            <a:r>
              <a:rPr lang="es-ES" sz="2000" dirty="0" err="1" smtClean="0">
                <a:ln w="0"/>
                <a:solidFill>
                  <a:schemeClr val="bg1"/>
                </a:solidFill>
              </a:rPr>
              <a:t>Nombre_Comercio</a:t>
            </a:r>
            <a:r>
              <a:rPr lang="es-ES" sz="2000" dirty="0" smtClean="0">
                <a:ln w="0"/>
                <a:solidFill>
                  <a:schemeClr val="bg1"/>
                </a:solidFill>
              </a:rPr>
              <a:t>)</a:t>
            </a:r>
            <a:endParaRPr lang="es-ES" sz="1000" dirty="0">
              <a:ln w="0"/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CCF8D14-E78C-28F3-45BB-522EED785837}"/>
              </a:ext>
            </a:extLst>
          </p:cNvPr>
          <p:cNvSpPr/>
          <p:nvPr/>
        </p:nvSpPr>
        <p:spPr>
          <a:xfrm>
            <a:off x="3435083" y="2650082"/>
            <a:ext cx="6655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RIF:</a:t>
            </a:r>
            <a:endParaRPr lang="es-ES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EB6F4E6-8987-15B3-14BE-735248E760F4}"/>
              </a:ext>
            </a:extLst>
          </p:cNvPr>
          <p:cNvSpPr/>
          <p:nvPr/>
        </p:nvSpPr>
        <p:spPr>
          <a:xfrm>
            <a:off x="2182319" y="3345481"/>
            <a:ext cx="120927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Dirección</a:t>
            </a:r>
            <a:r>
              <a:rPr lang="es-E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s-ES" sz="100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257010" y="5710845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</a:rPr>
              <a:t>Fecha_Emision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26585" y="5369816"/>
            <a:ext cx="1828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</a:rPr>
              <a:t>ID_Comercio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273136" y="4031674"/>
            <a:ext cx="1542665" cy="1276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[Q]</a:t>
            </a:r>
            <a:endParaRPr lang="en-US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18595" y="3312229"/>
            <a:ext cx="488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n w="0"/>
                <a:solidFill>
                  <a:schemeClr val="bg1"/>
                </a:solidFill>
              </a:rPr>
              <a:t>(</a:t>
            </a:r>
            <a:r>
              <a:rPr lang="es-ES" dirty="0" err="1">
                <a:ln w="0"/>
                <a:solidFill>
                  <a:schemeClr val="bg1"/>
                </a:solidFill>
              </a:rPr>
              <a:t>Direccion</a:t>
            </a:r>
            <a:r>
              <a:rPr lang="es-ES" dirty="0">
                <a:ln w="0"/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973484" y="2635125"/>
            <a:ext cx="179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n w="0"/>
                <a:solidFill>
                  <a:schemeClr val="bg1"/>
                </a:solidFill>
              </a:rPr>
              <a:t>(</a:t>
            </a:r>
            <a:r>
              <a:rPr lang="es-ES" dirty="0" err="1" smtClean="0">
                <a:ln w="0"/>
                <a:solidFill>
                  <a:schemeClr val="bg1"/>
                </a:solidFill>
              </a:rPr>
              <a:t>Rif_Empresarial</a:t>
            </a:r>
            <a:r>
              <a:rPr lang="es-ES" dirty="0" smtClean="0">
                <a:ln w="0"/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1275</TotalTime>
  <Words>24</Words>
  <Application>Microsoft Office PowerPoint</Application>
  <PresentationFormat>Carta (216 x 279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USUARIO</cp:lastModifiedBy>
  <cp:revision>46</cp:revision>
  <dcterms:created xsi:type="dcterms:W3CDTF">2025-05-22T13:32:46Z</dcterms:created>
  <dcterms:modified xsi:type="dcterms:W3CDTF">2025-06-13T16:22:19Z</dcterms:modified>
</cp:coreProperties>
</file>