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41CAC7-A123-4F25-8D38-76917EBA4E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4DCA7B-99BF-46C6-BD03-32E7172007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A43622-928D-4041-82FC-BA2855D322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3ED5EB-0D1C-4583-B444-9208FCEEE0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977EBD-8C97-4945-A07D-BF517A81C6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EF282F-FFC0-4421-8F65-9C1CA74ED2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A86AA2-E33F-4580-937D-8D9E7E720B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2AE9DB-AA73-4AB7-A6C4-D8757F7E7D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789403-FAB2-4767-B51A-08534CF466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6308F7-0719-49AE-9175-CFC08F2100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5E9FE9-89C2-49DB-A47C-E656E6ACF7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DA2CEB-A557-4C81-8A16-C075D7DA22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4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59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V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5E5B02-A9CE-46D8-931A-4C503431F300}" type="slidenum">
              <a:rPr b="0" lang="es-V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s-V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59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V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V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V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2" descr=""/>
          <p:cNvPicPr/>
          <p:nvPr/>
        </p:nvPicPr>
        <p:blipFill>
          <a:blip r:embed="rId1"/>
          <a:stretch/>
        </p:blipFill>
        <p:spPr>
          <a:xfrm>
            <a:off x="37440" y="-1656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42" name="Rectángulo 6"/>
          <p:cNvSpPr/>
          <p:nvPr/>
        </p:nvSpPr>
        <p:spPr>
          <a:xfrm>
            <a:off x="152640" y="2024280"/>
            <a:ext cx="8809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(Nombre_Comercio)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Rectángulo 8"/>
          <p:cNvSpPr/>
          <p:nvPr/>
        </p:nvSpPr>
        <p:spPr>
          <a:xfrm>
            <a:off x="3438360" y="2505960"/>
            <a:ext cx="657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RIF:</a:t>
            </a:r>
            <a:endParaRPr b="0" lang="es-V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Rectángulo 9"/>
          <p:cNvSpPr/>
          <p:nvPr/>
        </p:nvSpPr>
        <p:spPr>
          <a:xfrm>
            <a:off x="1066320" y="3345480"/>
            <a:ext cx="120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Dirección: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adroTexto 3"/>
          <p:cNvSpPr/>
          <p:nvPr/>
        </p:nvSpPr>
        <p:spPr>
          <a:xfrm>
            <a:off x="7264080" y="5746680"/>
            <a:ext cx="1248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(Fecha_Emision)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adroTexto 4"/>
          <p:cNvSpPr/>
          <p:nvPr/>
        </p:nvSpPr>
        <p:spPr>
          <a:xfrm>
            <a:off x="7826760" y="5369760"/>
            <a:ext cx="12441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(ID_Comercio)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Rectángulo 5"/>
          <p:cNvSpPr/>
          <p:nvPr/>
        </p:nvSpPr>
        <p:spPr>
          <a:xfrm>
            <a:off x="7129080" y="4032000"/>
            <a:ext cx="1618200" cy="1346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Calibri"/>
                <a:ea typeface="DejaVu Sans"/>
              </a:rPr>
              <a:t>[Q]</a:t>
            </a:r>
            <a:endParaRPr b="0" lang="es-VE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adroTexto 1"/>
          <p:cNvSpPr/>
          <p:nvPr/>
        </p:nvSpPr>
        <p:spPr>
          <a:xfrm>
            <a:off x="2138760" y="3384360"/>
            <a:ext cx="488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(Direccion)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adroTexto 7"/>
          <p:cNvSpPr/>
          <p:nvPr/>
        </p:nvSpPr>
        <p:spPr>
          <a:xfrm>
            <a:off x="4056120" y="2563200"/>
            <a:ext cx="177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(Rif_Empresarial)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1340</TotalTime>
  <Application>LibreOffice/7.4.7.2$Linux_X86_64 LibreOffice_project/40$Build-2</Application>
  <AppVersion>15.0000</AppVersion>
  <Words>24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2025-05-22T13:32:46Z</dcterms:created>
  <dc:creator>Dell</dc:creator>
  <dc:description/>
  <dc:language>es-VE</dc:language>
  <cp:lastModifiedBy/>
  <dcterms:modified xsi:type="dcterms:W3CDTF">2025-06-18T15:42:30Z</dcterms:modified>
  <cp:revision>52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Carta (216 x 279 mm)</vt:lpwstr>
  </property>
  <property fmtid="{D5CDD505-2E9C-101B-9397-08002B2CF9AE}" pid="3" name="Slides">
    <vt:i4>1</vt:i4>
  </property>
</Properties>
</file>