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16/6/2025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085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16/6/2025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503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16/6/2025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6711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16/6/2025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03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16/6/2025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3806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16/6/2025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069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16/6/2025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803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16/6/2025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8425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16/6/2025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1093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16/6/2025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080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16/6/2025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210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C7E7-3CCB-4EEA-834A-6048F50D5A5A}" type="datetimeFigureOut">
              <a:rPr lang="es-VE" smtClean="0"/>
              <a:t>16/6/2025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6278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0567CB-A41C-7148-6772-5D3676F4A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90EC4E4-FB0E-A040-6DA0-F61F113CD80F}"/>
              </a:ext>
            </a:extLst>
          </p:cNvPr>
          <p:cNvSpPr/>
          <p:nvPr/>
        </p:nvSpPr>
        <p:spPr>
          <a:xfrm>
            <a:off x="3427678" y="2622206"/>
            <a:ext cx="5806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RIF</a:t>
            </a:r>
            <a:endParaRPr kumimoji="0" lang="es-ES" sz="2400" b="1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B8EC8F0-51AE-E6DC-4FE3-C71277553441}"/>
              </a:ext>
            </a:extLst>
          </p:cNvPr>
          <p:cNvSpPr/>
          <p:nvPr/>
        </p:nvSpPr>
        <p:spPr>
          <a:xfrm>
            <a:off x="2231916" y="3345481"/>
            <a:ext cx="11406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Dirección</a:t>
            </a:r>
            <a:r>
              <a:rPr kumimoji="0" lang="es-ES" sz="1800" b="1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ES" sz="1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0366887-E6DC-D9F3-9832-471E4350EEA8}"/>
              </a:ext>
            </a:extLst>
          </p:cNvPr>
          <p:cNvSpPr/>
          <p:nvPr/>
        </p:nvSpPr>
        <p:spPr>
          <a:xfrm>
            <a:off x="315888" y="2168160"/>
            <a:ext cx="881149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 smtClean="0">
                <a:ln w="0"/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s-ES" sz="2000" b="0" i="0" u="none" strike="noStrike" kern="1200" cap="none" spc="0" normalizeH="0" baseline="0" noProof="0" dirty="0" err="1" smtClean="0">
                <a:ln w="0"/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Nombre_Comercio</a:t>
            </a:r>
            <a:r>
              <a:rPr kumimoji="0" lang="es-ES" sz="2000" b="0" i="0" u="none" strike="noStrike" kern="1200" cap="none" spc="0" normalizeH="0" baseline="0" noProof="0" dirty="0" smtClean="0">
                <a:ln w="0"/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s-ES" sz="10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273136" y="4031674"/>
            <a:ext cx="1542665" cy="1276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[Q]</a:t>
            </a:r>
            <a:endParaRPr kumimoji="0" lang="en-US" sz="72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826585" y="5369816"/>
            <a:ext cx="1828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ID_Comercio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257010" y="5710845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Fecha_Emision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973484" y="2635125"/>
            <a:ext cx="179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ES" sz="1800" b="0" i="0" u="none" strike="noStrike" kern="1200" cap="none" spc="0" normalizeH="0" baseline="0" noProof="0" dirty="0" err="1" smtClean="0">
                <a:ln w="0"/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Rif_Empresarial</a:t>
            </a:r>
            <a:r>
              <a:rPr kumimoji="0" lang="es-ES" sz="1800" b="0" i="0" u="none" strike="noStrike" kern="1200" cap="none" spc="0" normalizeH="0" baseline="0" noProof="0" dirty="0" smtClean="0">
                <a:ln w="0"/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218595" y="3312229"/>
            <a:ext cx="488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ES" sz="1800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Direccion</a:t>
            </a:r>
            <a:r>
              <a:rPr kumimoji="0" lang="es-ES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043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</TotalTime>
  <Words>23</Words>
  <Application>Microsoft Office PowerPoint</Application>
  <PresentationFormat>Carta (216 x 279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USUARIO</cp:lastModifiedBy>
  <cp:revision>13</cp:revision>
  <dcterms:created xsi:type="dcterms:W3CDTF">2025-05-22T13:32:46Z</dcterms:created>
  <dcterms:modified xsi:type="dcterms:W3CDTF">2025-06-16T12:40:10Z</dcterms:modified>
</cp:coreProperties>
</file>