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08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0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711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03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80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06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03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842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109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08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1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27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0567CB-A41C-7148-6772-5D3676F4A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96"/>
            <a:ext cx="9144000" cy="64648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9C0EB83-021C-AAEA-3C43-D07D439E9B15}"/>
              </a:ext>
            </a:extLst>
          </p:cNvPr>
          <p:cNvSpPr/>
          <p:nvPr/>
        </p:nvSpPr>
        <p:spPr>
          <a:xfrm>
            <a:off x="1390926" y="1862331"/>
            <a:ext cx="6920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Super Mercado Garzón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90EC4E4-FB0E-A040-6DA0-F61F113CD80F}"/>
              </a:ext>
            </a:extLst>
          </p:cNvPr>
          <p:cNvSpPr/>
          <p:nvPr/>
        </p:nvSpPr>
        <p:spPr>
          <a:xfrm>
            <a:off x="3303786" y="2622206"/>
            <a:ext cx="23246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RIF J-20000123-3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B8EC8F0-51AE-E6DC-4FE3-C71277553441}"/>
              </a:ext>
            </a:extLst>
          </p:cNvPr>
          <p:cNvSpPr/>
          <p:nvPr/>
        </p:nvSpPr>
        <p:spPr>
          <a:xfrm>
            <a:off x="1856886" y="3345481"/>
            <a:ext cx="55649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Dirección: </a:t>
            </a:r>
            <a:r>
              <a:rPr kumimoji="0" lang="es-ES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Urbanización Juan de Maldonado, vía principal</a:t>
            </a:r>
          </a:p>
        </p:txBody>
      </p:sp>
    </p:spTree>
    <p:extLst>
      <p:ext uri="{BB962C8B-B14F-4D97-AF65-F5344CB8AC3E}">
        <p14:creationId xmlns:p14="http://schemas.microsoft.com/office/powerpoint/2010/main" val="3539043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14</Words>
  <Application>Microsoft Office PowerPoint</Application>
  <PresentationFormat>Carta (216 x 279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USUARIO</cp:lastModifiedBy>
  <cp:revision>11</cp:revision>
  <dcterms:created xsi:type="dcterms:W3CDTF">2025-05-22T13:32:46Z</dcterms:created>
  <dcterms:modified xsi:type="dcterms:W3CDTF">2025-06-10T18:20:09Z</dcterms:modified>
</cp:coreProperties>
</file>