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085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0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711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034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806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069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8036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84251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109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080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210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C7E7-3CCB-4EEA-834A-6048F50D5A5A}" type="datetimeFigureOut">
              <a:rPr lang="es-VE" smtClean="0"/>
              <a:t>10/6/2025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6842F-ADD9-4EAA-BEEB-318E293C8AA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278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20F06E-AC74-5430-1C5A-C16A790A8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596"/>
            <a:ext cx="9144000" cy="64648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0366887-E6DC-D9F3-9832-471E4350EEA8}"/>
              </a:ext>
            </a:extLst>
          </p:cNvPr>
          <p:cNvSpPr/>
          <p:nvPr/>
        </p:nvSpPr>
        <p:spPr>
          <a:xfrm>
            <a:off x="1390926" y="1862331"/>
            <a:ext cx="6920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Super Mercado Garzón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CCF8D14-E78C-28F3-45BB-522EED785837}"/>
              </a:ext>
            </a:extLst>
          </p:cNvPr>
          <p:cNvSpPr/>
          <p:nvPr/>
        </p:nvSpPr>
        <p:spPr>
          <a:xfrm>
            <a:off x="3303786" y="2622206"/>
            <a:ext cx="232467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RIF J-20000123-3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B6F4E6-8987-15B3-14BE-735248E760F4}"/>
              </a:ext>
            </a:extLst>
          </p:cNvPr>
          <p:cNvSpPr/>
          <p:nvPr/>
        </p:nvSpPr>
        <p:spPr>
          <a:xfrm>
            <a:off x="1856886" y="3345481"/>
            <a:ext cx="55649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Dirección: </a:t>
            </a:r>
            <a:r>
              <a:rPr lang="es-ES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Urbanización Juan de Maldonado, vía principal</a:t>
            </a:r>
          </a:p>
        </p:txBody>
      </p:sp>
    </p:spTree>
    <p:extLst>
      <p:ext uri="{BB962C8B-B14F-4D97-AF65-F5344CB8AC3E}">
        <p14:creationId xmlns:p14="http://schemas.microsoft.com/office/powerpoint/2010/main" val="24842772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54</TotalTime>
  <Words>14</Words>
  <Application>Microsoft Office PowerPoint</Application>
  <PresentationFormat>Carta (216 x 279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USUARIO</cp:lastModifiedBy>
  <cp:revision>10</cp:revision>
  <dcterms:created xsi:type="dcterms:W3CDTF">2025-05-22T13:32:46Z</dcterms:created>
  <dcterms:modified xsi:type="dcterms:W3CDTF">2025-06-10T18:19:33Z</dcterms:modified>
</cp:coreProperties>
</file>