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703B18-DFAB-4F56-8422-B3B85AED70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574C8F-AC0E-4BD9-8B14-CC17BC0F6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2BA37B-68F7-452C-BB01-50A0DEF2C3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997FA9-CA9B-4987-B0D0-BADCF4076E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DC92D5-04F9-4AA4-8398-A08D58BDDE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300D63-F475-4E13-804E-ECA984EE48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39F564-07CE-419C-B20F-27FE8ED315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4E2FBD-B8AC-44F0-A5F8-9AD7B16241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F7948D-EB46-4C28-AB5A-DAD2ECF0E0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93C2F8-A38E-4F69-9AAC-30F4D0658F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A400AA-D050-464A-9F95-A0E6B3ED5D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CDC0AD-2FFD-4A17-8F59-F2E9D00AE2F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41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52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V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1E6F25-3477-4DAB-98F0-066A0900256A}" type="slidenum">
              <a:rPr b="0" lang="es-V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V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52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V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2" descr=""/>
          <p:cNvPicPr/>
          <p:nvPr/>
        </p:nvPicPr>
        <p:blipFill>
          <a:blip r:embed="rId1"/>
          <a:stretch/>
        </p:blipFill>
        <p:spPr>
          <a:xfrm>
            <a:off x="37440" y="-16560"/>
            <a:ext cx="9141840" cy="6855840"/>
          </a:xfrm>
          <a:prstGeom prst="rect">
            <a:avLst/>
          </a:prstGeom>
          <a:ln w="0">
            <a:noFill/>
          </a:ln>
        </p:spPr>
      </p:pic>
      <p:sp>
        <p:nvSpPr>
          <p:cNvPr id="42" name="Rectángulo 6"/>
          <p:cNvSpPr/>
          <p:nvPr/>
        </p:nvSpPr>
        <p:spPr>
          <a:xfrm>
            <a:off x="3208320" y="2132280"/>
            <a:ext cx="2511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2000" spc="-1" strike="noStrike">
                <a:solidFill>
                  <a:srgbClr val="ffffff"/>
                </a:solidFill>
                <a:latin typeface="Calibri"/>
                <a:ea typeface="DejaVu Sans"/>
              </a:rPr>
              <a:t>(Nombre_Comercio)</a:t>
            </a:r>
            <a:endParaRPr b="0" lang="es-VE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Rectángulo 8"/>
          <p:cNvSpPr/>
          <p:nvPr/>
        </p:nvSpPr>
        <p:spPr>
          <a:xfrm>
            <a:off x="3474360" y="2541960"/>
            <a:ext cx="6566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RIF: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tángulo 9"/>
          <p:cNvSpPr/>
          <p:nvPr/>
        </p:nvSpPr>
        <p:spPr>
          <a:xfrm>
            <a:off x="1174320" y="3381480"/>
            <a:ext cx="120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Dirección: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adroTexto 3"/>
          <p:cNvSpPr/>
          <p:nvPr/>
        </p:nvSpPr>
        <p:spPr>
          <a:xfrm>
            <a:off x="7264080" y="5746680"/>
            <a:ext cx="1248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(Fecha_Emision)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adroTexto 4"/>
          <p:cNvSpPr/>
          <p:nvPr/>
        </p:nvSpPr>
        <p:spPr>
          <a:xfrm>
            <a:off x="7826760" y="5369760"/>
            <a:ext cx="1243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(ID_Comercio)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ctángulo 5"/>
          <p:cNvSpPr/>
          <p:nvPr/>
        </p:nvSpPr>
        <p:spPr>
          <a:xfrm>
            <a:off x="7129080" y="4032000"/>
            <a:ext cx="1617480" cy="134604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7200" spc="-1" strike="noStrike">
                <a:solidFill>
                  <a:srgbClr val="ffffff"/>
                </a:solidFill>
                <a:latin typeface="Calibri"/>
                <a:ea typeface="DejaVu Sans"/>
              </a:rPr>
              <a:t>[Q]</a:t>
            </a:r>
            <a:endParaRPr b="0" lang="es-VE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adroTexto 1"/>
          <p:cNvSpPr/>
          <p:nvPr/>
        </p:nvSpPr>
        <p:spPr>
          <a:xfrm>
            <a:off x="2138760" y="3384360"/>
            <a:ext cx="488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(Direccion)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adroTexto 7"/>
          <p:cNvSpPr/>
          <p:nvPr/>
        </p:nvSpPr>
        <p:spPr>
          <a:xfrm>
            <a:off x="4056120" y="2563200"/>
            <a:ext cx="177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(Rif_Empresarial)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1343</TotalTime>
  <Application>LibreOffice/7.4.7.2$Linux_X86_64 LibreOffice_project/40$Build-2</Application>
  <AppVersion>15.0000</AppVersion>
  <Words>24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2025-05-22T13:32:46Z</dcterms:created>
  <dc:creator>Dell</dc:creator>
  <dc:description/>
  <dc:language>es-VE</dc:language>
  <cp:lastModifiedBy/>
  <dcterms:modified xsi:type="dcterms:W3CDTF">2025-06-19T15:57:56Z</dcterms:modified>
  <cp:revision>55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Carta (216 x 279 mm)</vt:lpwstr>
  </property>
  <property fmtid="{D5CDD505-2E9C-101B-9397-08002B2CF9AE}" pid="3" name="Slides">
    <vt:i4>1</vt:i4>
  </property>
</Properties>
</file>