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D9E548-6DC6-4D6A-9AC9-324C23FCE4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B8B954-DC54-4944-A1F9-67F012C134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921BF9-8462-47EB-913C-71D39C587D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F5BF51-CA54-4832-9524-BAADB16960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4D7C80-28E2-4ADB-8A07-6CAEC53E68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9DF845-BDE7-4702-B0A3-2164242EB3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5C4453-F497-48BC-9437-D825212232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5C89D5-8A5B-4010-917F-63770C881A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6CA756-40E3-4B35-80F5-6ED0851535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3986AF-B523-4896-998E-F03B26DF75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E748F0-8291-4332-A0F8-2746A3FB54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079A07-87DA-479B-ABC8-3B43EBC92B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268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38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V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690EB9-D348-4CC3-A934-B4352A6467E6}" type="slidenum">
              <a:rPr b="0" lang="es-V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V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38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V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V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3" descr=""/>
          <p:cNvPicPr/>
          <p:nvPr/>
        </p:nvPicPr>
        <p:blipFill>
          <a:blip r:embed="rId1"/>
          <a:stretch/>
        </p:blipFill>
        <p:spPr>
          <a:xfrm>
            <a:off x="1800" y="0"/>
            <a:ext cx="9140400" cy="6854400"/>
          </a:xfrm>
          <a:prstGeom prst="rect">
            <a:avLst/>
          </a:prstGeom>
          <a:ln w="0">
            <a:noFill/>
          </a:ln>
        </p:spPr>
      </p:pic>
      <p:sp>
        <p:nvSpPr>
          <p:cNvPr id="42" name="Rectángulo 5"/>
          <p:cNvSpPr/>
          <p:nvPr/>
        </p:nvSpPr>
        <p:spPr>
          <a:xfrm>
            <a:off x="3460320" y="2622240"/>
            <a:ext cx="656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RIF: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ctángulo 6"/>
          <p:cNvSpPr/>
          <p:nvPr/>
        </p:nvSpPr>
        <p:spPr>
          <a:xfrm>
            <a:off x="1154880" y="3345480"/>
            <a:ext cx="1132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Dirección: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Rectángulo 7"/>
          <p:cNvSpPr/>
          <p:nvPr/>
        </p:nvSpPr>
        <p:spPr>
          <a:xfrm>
            <a:off x="3308040" y="2096280"/>
            <a:ext cx="2383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(Nombre_Comercio)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adroTexto 9"/>
          <p:cNvSpPr/>
          <p:nvPr/>
        </p:nvSpPr>
        <p:spPr>
          <a:xfrm>
            <a:off x="7826760" y="5405760"/>
            <a:ext cx="1825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(ID_Comercio)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adroTexto 10"/>
          <p:cNvSpPr/>
          <p:nvPr/>
        </p:nvSpPr>
        <p:spPr>
          <a:xfrm>
            <a:off x="6940080" y="5746680"/>
            <a:ext cx="124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(Fecha_Emision)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uadroTexto 12"/>
          <p:cNvSpPr/>
          <p:nvPr/>
        </p:nvSpPr>
        <p:spPr>
          <a:xfrm>
            <a:off x="3984120" y="2641680"/>
            <a:ext cx="177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(Rif_Empresarial)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adroTexto 14"/>
          <p:cNvSpPr/>
          <p:nvPr/>
        </p:nvSpPr>
        <p:spPr>
          <a:xfrm>
            <a:off x="2138760" y="3348360"/>
            <a:ext cx="4882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(Direccion)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7380000" y="3960000"/>
            <a:ext cx="1437840" cy="1437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V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Rectángulo 8"/>
          <p:cNvSpPr/>
          <p:nvPr/>
        </p:nvSpPr>
        <p:spPr>
          <a:xfrm>
            <a:off x="7309080" y="3636000"/>
            <a:ext cx="1544760" cy="1797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[Q]</a:t>
            </a:r>
            <a:endParaRPr b="0" lang="es-VE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</TotalTime>
  <Application>LibreOffice/7.4.7.2$Linux_X86_64 LibreOffice_project/40$Build-2</Application>
  <AppVersion>15.0000</AppVersion>
  <Words>23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2025-05-22T13:32:46Z</dcterms:created>
  <dc:creator>Dell</dc:creator>
  <dc:description/>
  <dc:language>es-VE</dc:language>
  <cp:lastModifiedBy/>
  <dcterms:modified xsi:type="dcterms:W3CDTF">2025-06-19T16:14:55Z</dcterms:modified>
  <cp:revision>29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Carta (216 x 279 mm)</vt:lpwstr>
  </property>
  <property fmtid="{D5CDD505-2E9C-101B-9397-08002B2CF9AE}" pid="3" name="Slides">
    <vt:i4>1</vt:i4>
  </property>
</Properties>
</file>