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BE0F66-06FA-4B11-AB4A-CAB0F5D5C1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5114BF-904B-4773-BFCB-E9CC7CFB27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D1C667-E878-4934-889E-CC1BFA3214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34200D-F162-44B3-AB62-F93BE0ADE1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2AF379-A69C-48D3-9C09-70D464E120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60F32F-9D50-44A8-AE8F-33ECE4276F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9825EE-06D1-431B-A91D-AE1286C1FF0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AA017E-7F25-4ED1-953C-44474166FA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DBFA9E-B9C3-4DF7-AF31-A5C522AAFB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68F59C-F607-4B69-9523-C92AF39940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1ED132-133F-4D23-83F2-248A1E9DF9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DF491C-A4B6-4792-9D0A-97EF12631D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V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V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V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V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V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F6E8E6-DF47-486D-9BDC-7CDCC4E85B2B}" type="slidenum">
              <a:rPr b="0" lang="es-V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s-V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V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V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V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V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V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2" descr=""/>
          <p:cNvPicPr/>
          <p:nvPr/>
        </p:nvPicPr>
        <p:blipFill>
          <a:blip r:embed="rId1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 w="0">
            <a:noFill/>
          </a:ln>
        </p:spPr>
      </p:pic>
      <p:sp>
        <p:nvSpPr>
          <p:cNvPr id="42" name="Rectángulo 6"/>
          <p:cNvSpPr/>
          <p:nvPr/>
        </p:nvSpPr>
        <p:spPr>
          <a:xfrm>
            <a:off x="152640" y="2024280"/>
            <a:ext cx="8810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b="0" lang="es-E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(Nombre_Comercio)</a:t>
            </a:r>
            <a:endParaRPr b="0" lang="es-VE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Rectángulo 8"/>
          <p:cNvSpPr/>
          <p:nvPr/>
        </p:nvSpPr>
        <p:spPr>
          <a:xfrm>
            <a:off x="3438360" y="2505960"/>
            <a:ext cx="6580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RIF:</a:t>
            </a:r>
            <a:endParaRPr b="0" lang="es-V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Rectángulo 9"/>
          <p:cNvSpPr/>
          <p:nvPr/>
        </p:nvSpPr>
        <p:spPr>
          <a:xfrm>
            <a:off x="2362320" y="3345480"/>
            <a:ext cx="120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Dirección: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adroTexto 3"/>
          <p:cNvSpPr/>
          <p:nvPr/>
        </p:nvSpPr>
        <p:spPr>
          <a:xfrm>
            <a:off x="7264080" y="5746680"/>
            <a:ext cx="1249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(Fecha_Emision)</a:t>
            </a:r>
            <a:endParaRPr b="0" lang="es-V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uadroTexto 4"/>
          <p:cNvSpPr/>
          <p:nvPr/>
        </p:nvSpPr>
        <p:spPr>
          <a:xfrm>
            <a:off x="7826760" y="5369760"/>
            <a:ext cx="12448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highlight>
                  <a:srgbClr val="ffffff"/>
                </a:highlight>
                <a:latin typeface="Calibri"/>
                <a:ea typeface="DejaVu Sans"/>
              </a:rPr>
              <a:t>(ID_Comercio)</a:t>
            </a:r>
            <a:endParaRPr b="0" lang="es-V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Rectángulo 5"/>
          <p:cNvSpPr/>
          <p:nvPr/>
        </p:nvSpPr>
        <p:spPr>
          <a:xfrm>
            <a:off x="7129080" y="4032000"/>
            <a:ext cx="1618920" cy="13474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Calibri"/>
                <a:ea typeface="DejaVu Sans"/>
              </a:rPr>
              <a:t>[Q]</a:t>
            </a:r>
            <a:endParaRPr b="0" lang="es-VE" sz="7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CuadroTexto 1"/>
          <p:cNvSpPr/>
          <p:nvPr/>
        </p:nvSpPr>
        <p:spPr>
          <a:xfrm>
            <a:off x="3434760" y="3348360"/>
            <a:ext cx="4885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(Direccion)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adroTexto 7"/>
          <p:cNvSpPr/>
          <p:nvPr/>
        </p:nvSpPr>
        <p:spPr>
          <a:xfrm>
            <a:off x="4056120" y="2563200"/>
            <a:ext cx="177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(Rif_Empresarial)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1283</TotalTime>
  <Application>LibreOffice/7.4.7.2$Linux_X86_64 LibreOffice_project/40$Build-2</Application>
  <AppVersion>15.0000</AppVersion>
  <Words>24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2025-05-22T13:32:46Z</dcterms:created>
  <dc:creator>Dell</dc:creator>
  <dc:description/>
  <dc:language>es-VE</dc:language>
  <cp:lastModifiedBy/>
  <dcterms:modified xsi:type="dcterms:W3CDTF">2025-06-16T12:06:11Z</dcterms:modified>
  <cp:revision>49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Carta (216 x 279 mm)</vt:lpwstr>
  </property>
  <property fmtid="{D5CDD505-2E9C-101B-9397-08002B2CF9AE}" pid="3" name="Slides">
    <vt:i4>1</vt:i4>
  </property>
</Properties>
</file>