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84B162-3560-405A-BD3C-74A20D690F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D3DA10-0199-4CEA-91B8-6616E1ECDE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708C3A-2DD7-4EC7-A772-FDD8F9B0B5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31F05F-9822-4B7A-8BD1-212708E685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770CAB-ACC4-4D34-91EB-733B8C0946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A630CB-6631-49CA-8E97-F355FFD3E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7A5E12-44A0-4EAE-B6D1-960303CBEE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1FA9B2-4B44-4B1F-9CDE-15EC3E73BE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DDAABA-8B9A-430E-A647-742BC51E74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5C315E-1795-4B8B-9048-845603AD4A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03A67-D76C-45C9-AF91-69560422A9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0B8398-4F56-499E-91C4-CCCED546A6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4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56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V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13FDE0-BBFC-4530-ADC2-CE67644DA271}" type="slidenum">
              <a:rPr b="0" lang="es-V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V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56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n 3" descr=""/>
          <p:cNvPicPr/>
          <p:nvPr/>
        </p:nvPicPr>
        <p:blipFill>
          <a:blip r:embed="rId1"/>
          <a:stretch/>
        </p:blipFill>
        <p:spPr>
          <a:xfrm>
            <a:off x="37440" y="0"/>
            <a:ext cx="9142200" cy="6856200"/>
          </a:xfrm>
          <a:prstGeom prst="rect">
            <a:avLst/>
          </a:prstGeom>
          <a:ln w="0">
            <a:noFill/>
          </a:ln>
        </p:spPr>
      </p:pic>
      <p:sp>
        <p:nvSpPr>
          <p:cNvPr id="40" name="Rectángulo 5"/>
          <p:cNvSpPr/>
          <p:nvPr/>
        </p:nvSpPr>
        <p:spPr>
          <a:xfrm>
            <a:off x="3388320" y="2550240"/>
            <a:ext cx="657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RIF: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Rectángulo 6"/>
          <p:cNvSpPr/>
          <p:nvPr/>
        </p:nvSpPr>
        <p:spPr>
          <a:xfrm>
            <a:off x="1046880" y="3345480"/>
            <a:ext cx="113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Dirección: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ectángulo 7"/>
          <p:cNvSpPr/>
          <p:nvPr/>
        </p:nvSpPr>
        <p:spPr>
          <a:xfrm>
            <a:off x="135720" y="2024280"/>
            <a:ext cx="8809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 </a:t>
            </a:r>
            <a:r>
              <a:rPr b="0" lang="es-ES" sz="20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(Nombre_Comercio)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adroTexto 9"/>
          <p:cNvSpPr/>
          <p:nvPr/>
        </p:nvSpPr>
        <p:spPr>
          <a:xfrm>
            <a:off x="7826760" y="5405760"/>
            <a:ext cx="182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(ID_Comercio)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adroTexto 10"/>
          <p:cNvSpPr/>
          <p:nvPr/>
        </p:nvSpPr>
        <p:spPr>
          <a:xfrm>
            <a:off x="6940080" y="5746680"/>
            <a:ext cx="124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(Fecha_Emision)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adroTexto 12"/>
          <p:cNvSpPr/>
          <p:nvPr/>
        </p:nvSpPr>
        <p:spPr>
          <a:xfrm>
            <a:off x="3984120" y="2599200"/>
            <a:ext cx="177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(Rif_Empresarial)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adroTexto 14"/>
          <p:cNvSpPr/>
          <p:nvPr/>
        </p:nvSpPr>
        <p:spPr>
          <a:xfrm>
            <a:off x="2138760" y="3348360"/>
            <a:ext cx="488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(Direccion)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380000" y="3960000"/>
            <a:ext cx="1439640" cy="1439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V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ángulo 8"/>
          <p:cNvSpPr/>
          <p:nvPr/>
        </p:nvSpPr>
        <p:spPr>
          <a:xfrm>
            <a:off x="7309080" y="3636000"/>
            <a:ext cx="1546560" cy="17996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[Q]</a:t>
            </a:r>
            <a:endParaRPr b="0" lang="es-VE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</TotalTime>
  <Application>LibreOffice/7.4.7.2$Linux_X86_64 LibreOffice_project/40$Build-2</Application>
  <AppVersion>15.0000</AppVersion>
  <Words>23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2025-05-22T13:32:46Z</dcterms:created>
  <dc:creator>Dell</dc:creator>
  <dc:description/>
  <dc:language>es-VE</dc:language>
  <cp:lastModifiedBy/>
  <dcterms:modified xsi:type="dcterms:W3CDTF">2025-06-18T15:43:26Z</dcterms:modified>
  <cp:revision>20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Carta (216 x 279 mm)</vt:lpwstr>
  </property>
  <property fmtid="{D5CDD505-2E9C-101B-9397-08002B2CF9AE}" pid="3" name="Slides">
    <vt:i4>1</vt:i4>
  </property>
</Properties>
</file>