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presProps.xml" ContentType="application/vnd.openxmlformats-officedocument.presentationml.presProps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A2B725D-436E-4FE7-B9FD-1C4A7EEAFCC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B8A2121-46F1-46C3-9745-C2BBAFE478D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16451FD-47C6-48E4-96BF-A99918243B4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554421F-8F98-4C77-B4AF-55B24C64C3D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7383B1B-2BD0-4F6A-9E37-F9BB3638707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8211BE-7C26-494D-BD5D-FF08B3E1A8AF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8CDB3869-921F-4326-B042-C3030CAC57B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2BBB2C7D-4A1A-4A22-AD64-B5DCE4A7D42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3600"/>
            <a:ext cx="82292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F69921E-5FB8-462F-8034-1E6AE68752D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61A6855C-C8BE-44C0-9826-EB60730E3C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C238E69-3C4C-4BFC-91FF-B6EEF6359B1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1011D083-4CA9-41E0-81C2-86028E8BD1D0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s-V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ftr" idx="1"/>
          </p:nvPr>
        </p:nvSpPr>
        <p:spPr>
          <a:xfrm>
            <a:off x="3029040" y="6356520"/>
            <a:ext cx="308484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s-V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-VE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s-V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2"/>
          </p:nvPr>
        </p:nvSpPr>
        <p:spPr>
          <a:xfrm>
            <a:off x="6458040" y="6356520"/>
            <a:ext cx="20559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-VE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F8355B1-9B96-4CA9-B6ED-3F34AAE1DA61}" type="slidenum">
              <a:rPr b="0" lang="es-VE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s-VE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3"/>
          </p:nvPr>
        </p:nvSpPr>
        <p:spPr>
          <a:xfrm>
            <a:off x="628560" y="6356520"/>
            <a:ext cx="2055960" cy="3636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s-V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VE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s-V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VE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s-V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VE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V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VE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V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VE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VE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VE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V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V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V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V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V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V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V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n 3" descr=""/>
          <p:cNvPicPr/>
          <p:nvPr/>
        </p:nvPicPr>
        <p:blipFill>
          <a:blip r:embed="rId1"/>
          <a:stretch/>
        </p:blipFill>
        <p:spPr>
          <a:xfrm>
            <a:off x="37440" y="0"/>
            <a:ext cx="9142560" cy="6856560"/>
          </a:xfrm>
          <a:prstGeom prst="rect">
            <a:avLst/>
          </a:prstGeom>
          <a:ln w="0">
            <a:noFill/>
          </a:ln>
        </p:spPr>
      </p:pic>
      <p:sp>
        <p:nvSpPr>
          <p:cNvPr id="42" name="Rectángulo 5"/>
          <p:cNvSpPr/>
          <p:nvPr/>
        </p:nvSpPr>
        <p:spPr>
          <a:xfrm>
            <a:off x="3388320" y="2550240"/>
            <a:ext cx="65736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ES" sz="2400" spc="-1" strike="noStrike">
                <a:solidFill>
                  <a:srgbClr val="000000"/>
                </a:solidFill>
                <a:latin typeface="Calibri"/>
                <a:ea typeface="DejaVu Sans"/>
              </a:rPr>
              <a:t>RIF:</a:t>
            </a:r>
            <a:endParaRPr b="0" lang="es-VE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Rectángulo 6"/>
          <p:cNvSpPr/>
          <p:nvPr/>
        </p:nvSpPr>
        <p:spPr>
          <a:xfrm>
            <a:off x="1766880" y="3345480"/>
            <a:ext cx="113292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s-E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Dirección:</a:t>
            </a:r>
            <a:endParaRPr b="0" lang="es-V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Rectángulo 7"/>
          <p:cNvSpPr/>
          <p:nvPr/>
        </p:nvSpPr>
        <p:spPr>
          <a:xfrm>
            <a:off x="135720" y="2024280"/>
            <a:ext cx="88099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ES" sz="2000" spc="-1" strike="noStrike">
                <a:solidFill>
                  <a:srgbClr val="ffffff"/>
                </a:solidFill>
                <a:highlight>
                  <a:srgbClr val="ffffff"/>
                </a:highlight>
                <a:latin typeface="Calibri"/>
                <a:ea typeface="DejaVu Sans"/>
              </a:rPr>
              <a:t> </a:t>
            </a:r>
            <a:r>
              <a:rPr b="0" lang="es-ES" sz="2000" spc="-1" strike="noStrike">
                <a:solidFill>
                  <a:srgbClr val="ffffff"/>
                </a:solidFill>
                <a:highlight>
                  <a:srgbClr val="ffffff"/>
                </a:highlight>
                <a:latin typeface="Calibri"/>
                <a:ea typeface="DejaVu Sans"/>
              </a:rPr>
              <a:t>(Nombre_Comercio)</a:t>
            </a:r>
            <a:endParaRPr b="0" lang="es-VE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CuadroTexto 9"/>
          <p:cNvSpPr/>
          <p:nvPr/>
        </p:nvSpPr>
        <p:spPr>
          <a:xfrm>
            <a:off x="7826760" y="5405760"/>
            <a:ext cx="1827360" cy="272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(ID_Comercio)</a:t>
            </a:r>
            <a:endParaRPr b="0" lang="es-VE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CuadroTexto 10"/>
          <p:cNvSpPr/>
          <p:nvPr/>
        </p:nvSpPr>
        <p:spPr>
          <a:xfrm>
            <a:off x="6940080" y="5746680"/>
            <a:ext cx="1248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US" sz="1200" spc="-1" strike="noStrike">
                <a:solidFill>
                  <a:srgbClr val="ffffff"/>
                </a:solidFill>
                <a:latin typeface="Calibri"/>
                <a:ea typeface="DejaVu Sans"/>
              </a:rPr>
              <a:t>(Fecha_Emision)</a:t>
            </a:r>
            <a:endParaRPr b="0" lang="es-VE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CuadroTexto 12"/>
          <p:cNvSpPr/>
          <p:nvPr/>
        </p:nvSpPr>
        <p:spPr>
          <a:xfrm>
            <a:off x="3984120" y="2599200"/>
            <a:ext cx="1774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s-ES" sz="1800" spc="-1" strike="noStrike">
                <a:solidFill>
                  <a:srgbClr val="ffffff"/>
                </a:solidFill>
                <a:highlight>
                  <a:srgbClr val="ffffff"/>
                </a:highlight>
                <a:latin typeface="Calibri"/>
                <a:ea typeface="DejaVu Sans"/>
              </a:rPr>
              <a:t>(Rif_Empresarial)</a:t>
            </a:r>
            <a:endParaRPr b="0" lang="es-V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CuadroTexto 14"/>
          <p:cNvSpPr/>
          <p:nvPr/>
        </p:nvSpPr>
        <p:spPr>
          <a:xfrm>
            <a:off x="2822760" y="3348360"/>
            <a:ext cx="48848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0" lang="es-ES" sz="1800" spc="-1" strike="noStrike">
                <a:solidFill>
                  <a:srgbClr val="ffffff"/>
                </a:solidFill>
                <a:latin typeface="Calibri"/>
                <a:ea typeface="DejaVu Sans"/>
              </a:rPr>
              <a:t>(Direccion)</a:t>
            </a:r>
            <a:endParaRPr b="0" lang="es-V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7380000" y="3960000"/>
            <a:ext cx="1440000" cy="14400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endParaRPr b="0" lang="es-V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Rectángulo 8"/>
          <p:cNvSpPr/>
          <p:nvPr/>
        </p:nvSpPr>
        <p:spPr>
          <a:xfrm>
            <a:off x="7309080" y="3636000"/>
            <a:ext cx="1546920" cy="1800000"/>
          </a:xfrm>
          <a:prstGeom prst="rect">
            <a:avLst/>
          </a:prstGeom>
          <a:solidFill>
            <a:schemeClr val="bg1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US" sz="7200" spc="-1" strike="noStrike">
                <a:solidFill>
                  <a:srgbClr val="ffffff"/>
                </a:solidFill>
                <a:highlight>
                  <a:srgbClr val="ffffff"/>
                </a:highlight>
                <a:latin typeface="Calibri"/>
                <a:ea typeface="DejaVu Sans"/>
              </a:rPr>
              <a:t>[Q]</a:t>
            </a:r>
            <a:endParaRPr b="0" lang="es-VE" sz="7200" spc="-1" strike="noStrike">
              <a:solidFill>
                <a:srgbClr val="ffffff"/>
              </a:solidFill>
              <a:highlight>
                <a:srgbClr val="ffffff"/>
              </a:highlight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Tema de Office">
  <a:themeElements>
    <a:clrScheme name="Tema de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85</TotalTime>
  <Application>LibreOffice/7.4.7.2$Linux_X86_64 LibreOffice_project/40$Build-2</Application>
  <AppVersion>15.0000</AppVersion>
  <Words>23</Words>
  <Paragraphs>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2025-05-22T13:32:46Z</dcterms:created>
  <dc:creator>Dell</dc:creator>
  <dc:description/>
  <dc:language>es-VE</dc:language>
  <cp:lastModifiedBy/>
  <dcterms:modified xsi:type="dcterms:W3CDTF">2025-06-16T11:57:20Z</dcterms:modified>
  <cp:revision>19</cp:revision>
  <dc:subject/>
  <dc:title>Presentación de PowerPoint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Carta (216 x 279 mm)</vt:lpwstr>
  </property>
  <property fmtid="{D5CDD505-2E9C-101B-9397-08002B2CF9AE}" pid="3" name="Slides">
    <vt:i4>1</vt:i4>
  </property>
</Properties>
</file>