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6A514-2B49-1D7E-43AA-D1C69783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953AD-F260-7701-63A2-BC2E9B397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42C26-1613-1A0B-416A-742690FE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805AB-552F-87EC-7B2F-5FF94B4F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7E916-675A-6F12-281B-5F2F1AE7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0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72A0A-16FC-7B02-E582-FA2CB94C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4B40D6-059E-8F1B-BFEC-CE613355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19342-D65C-B6C6-4A4B-4AEC4E5D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920F9-5961-CA6D-1177-6F17ABFE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B56DF-8555-A009-D4F4-3A8BC6CC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46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223010-BEC1-DC56-A752-4CECCDD3C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84395-F77A-EE26-C962-D215F2EE8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5B051-D174-9C3F-D055-1BE3C95A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58612-9819-6FFE-DBBE-49621791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ECE78-5819-E86F-B7E8-BD5198A1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47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A7F3-3483-3BC9-F133-591512E1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9E6EF-097C-8128-1A92-33F62F0F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778E5-C8EC-1A3D-ED37-56B2B65B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4480C-2F90-A450-E174-AB8230B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D169A-4F3A-97F7-7136-2F63D5A2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54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110A-F8A1-1F4D-ECAE-1356822E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35F4DE-94EA-CE0E-5574-37CF220D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9790B-9779-0A42-7A31-C2A23A65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18F7A-C57E-839A-8896-2EF11C94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CE86F-D5A2-5347-47F1-0F143859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56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06F78-CE47-BBE0-2493-CCE6161F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64A01-E1FC-2543-88E7-95F4343C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FD98A0-7022-9B06-1BFD-70FB473A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9E084-FB08-0AA8-AC84-323851C4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F66D8-45E9-7D87-8FD4-5C0A3C96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64433-04DB-D3D1-7EFA-8E2A89C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8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27701-7B9A-F071-1FAA-BFBAB649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FEFA5-AB64-8910-84B5-83BF47B9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C1317-139C-F7A4-4A74-A8DF9DB2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2508BC-2013-F0F7-7790-FA9F3531C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F390B8-6C36-C943-9D27-0C31F97F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CC1E02-905C-3505-7C25-A183B166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C38C65-DB90-E965-8A96-E713E66D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DCC1C8-37B6-3BAA-A967-11C54226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5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7AA2E-877B-FD69-2605-46726D46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FA76EE-F54D-83DA-2F40-E8D2E9DD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C4163-D8EE-76B1-3195-43F1ABF0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B558A1-69A3-CC3E-24C3-B2F16394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4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573F2C-E839-C418-CA2C-65D0514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747EC6-480C-4B8D-0B6F-F69B4E1E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31256-7974-6D8E-9BAB-687C7E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3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4F9C3-9A64-7BE0-681D-FACB16CB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F3087-3F25-871D-F00F-58658666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41572-E3D1-6A97-9641-9BB0EB07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E9AF3C-B2A7-CD88-6D6C-B9975D62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791A0-564E-D617-D8A9-A9A06539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D33A1-D97D-CFD0-A3B4-81DA58F6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6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064E-970E-A00C-52AB-7521095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7C0717-E8B0-A0AA-CD3A-61963528F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CB3503-53C0-363D-999A-1851D53C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628D7E-25D2-287C-5F62-5CEE24CF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645F50-F60A-1F3A-10D2-9DEA7355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E85E2-297B-D593-F3C6-7B80D8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5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DC39E5-6EBC-4927-8F85-C3823F70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126CD-BAEA-30B2-A0A8-A750F7AB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14EDE-0927-1401-0B3A-45650FFCE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CC11D-C011-4E16-9289-80BB2A08A73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3A7F7-F13B-8D9B-1FA5-7755A756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3C7D2-BA81-886D-A6A1-8C1E0A9E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D5606-E9C0-46A5-864D-1A9E6E0F6C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1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FCB0-6B0C-EF10-E0C1-83979EAF4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Diseños y avances </a:t>
            </a:r>
            <a:br>
              <a:rPr lang="es-MX" dirty="0"/>
            </a:br>
            <a:r>
              <a:rPr lang="es-MX" dirty="0"/>
              <a:t>(Primera fase)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5803AC-30D6-7007-A403-2237CBBA9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Semana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002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C5F9-13C5-6898-98E6-C72FF27CC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DB5C9A-6D6F-675A-9771-C5DE9427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2" y="93321"/>
            <a:ext cx="10656455" cy="66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EE7F1-07EF-3CC1-3A1C-7B702F6DB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49193DB-005E-3EF8-B992-8F8C90601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73" y="88745"/>
            <a:ext cx="8169853" cy="66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2D456-000E-E2F1-5A65-F7A6906F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E8CFAF5-AD3D-12DA-E488-41BE27AA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05" y="178723"/>
            <a:ext cx="5831989" cy="65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CDEB-B831-6908-4EE0-A8E9C15B3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82B7D5-B39F-3B50-D999-FE5F4C40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103909"/>
            <a:ext cx="10509506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9CCC1ED-DE27-1FD5-48E8-93D30582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4" y="667768"/>
            <a:ext cx="11794851" cy="46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0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196D-F8C8-603A-6E3C-C59D1EB6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42C9E2-AAF7-6922-29C0-2EE288F8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96" y="163213"/>
            <a:ext cx="7299408" cy="65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4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4C2A-0053-2CE8-9C3C-2CA59D05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7C1D9C-4C6A-5C81-D00B-E2FBC4C4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32" y="125888"/>
            <a:ext cx="5902285" cy="67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1BDEC-CFCA-2C72-B01B-38B3E57FA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DCCBC04-B313-8CC4-DA9B-7609C0BE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5" y="407871"/>
            <a:ext cx="11823609" cy="57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A7D76-836D-5658-E5C7-3179C168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3F55112-D0B2-2385-84E3-34368767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2" y="518824"/>
            <a:ext cx="12044415" cy="58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68C53-EF10-FDF5-D232-F4EA13B6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522A12-60E3-F5C3-4C0E-42F0713D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4" y="778091"/>
            <a:ext cx="11256071" cy="53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CC0B09-830C-8C7A-C623-7AAE20B0B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5" y="1178726"/>
            <a:ext cx="7148030" cy="53592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EF2DD3-9CBF-7708-8E4E-CB536B7A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1"/>
          <a:stretch/>
        </p:blipFill>
        <p:spPr bwMode="auto">
          <a:xfrm>
            <a:off x="7820205" y="1162101"/>
            <a:ext cx="3676968" cy="5359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A73B202-5438-5DBD-4C2D-52ED51BE96B0}"/>
              </a:ext>
            </a:extLst>
          </p:cNvPr>
          <p:cNvSpPr txBox="1"/>
          <p:nvPr/>
        </p:nvSpPr>
        <p:spPr>
          <a:xfrm>
            <a:off x="4006735" y="556368"/>
            <a:ext cx="46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diseño Base de datos SQL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840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980DBF-880E-671E-D2D6-1EBB84CF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10" y="190287"/>
            <a:ext cx="8916580" cy="64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2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7765C69-B5D2-2669-F268-C014BCF9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3" y="769496"/>
            <a:ext cx="11015394" cy="53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5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9AF1BFC-90D6-D6FF-C909-D3BAC5B1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1" y="647108"/>
            <a:ext cx="11946097" cy="55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DC2CD2-1A41-D2D3-849D-5F4BFB5B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2" y="910705"/>
            <a:ext cx="11466096" cy="50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2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620D4BF-ED69-0C49-AA3E-0FE3095A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" y="584258"/>
            <a:ext cx="12078076" cy="56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3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EB66113-286D-BF8A-6A13-AD38B816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41" y="227570"/>
            <a:ext cx="7281718" cy="64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5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AC8E32-5EB1-1A61-86B5-D7BA938F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72" y="255154"/>
            <a:ext cx="6054455" cy="63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2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8F7920-D53E-B300-0DCB-74846358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5" y="606569"/>
            <a:ext cx="11617229" cy="56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52B64-C930-3188-03FA-9A689C78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492" y="3029671"/>
            <a:ext cx="7009015" cy="798657"/>
          </a:xfrm>
        </p:spPr>
        <p:txBody>
          <a:bodyPr>
            <a:noAutofit/>
          </a:bodyPr>
          <a:lstStyle/>
          <a:p>
            <a:pPr algn="ctr"/>
            <a:r>
              <a:rPr lang="es-MX" sz="6000" dirty="0"/>
              <a:t>Diseño De GUI</a:t>
            </a:r>
            <a:br>
              <a:rPr lang="es-MX" sz="6000" dirty="0"/>
            </a:br>
            <a:r>
              <a:rPr lang="es-MX" sz="6000" dirty="0"/>
              <a:t> (Primera Fase)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7009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DFA1BF-0CCF-6ADB-AA1D-CF38C343F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148656"/>
            <a:ext cx="8648700" cy="65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1E34D0E-0FFD-A7B5-FE2A-C05AD52F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89" y="0"/>
            <a:ext cx="8980821" cy="67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83A5C-C4E4-BCFD-D1F1-CB172FAD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540" y="1046769"/>
            <a:ext cx="8122920" cy="4439631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Sección registro de procedimientos (operaciones)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322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5DF68C-27A6-D275-E174-319DCAC29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2" y="193963"/>
            <a:ext cx="11812936" cy="66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A8D9CFDD-8C17-3058-41D5-1301607C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865"/>
            <a:ext cx="12188713" cy="48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3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62E2CAE-58AA-02B6-3C1A-AD70C93E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5" y="225901"/>
            <a:ext cx="11930369" cy="64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2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Panorámica</PresentationFormat>
  <Paragraphs>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Tema de Office</vt:lpstr>
      <vt:lpstr>Diseños y avances  (Primera fase)</vt:lpstr>
      <vt:lpstr>Presentación de PowerPoint</vt:lpstr>
      <vt:lpstr>Diseño De GUI  (Primera Fase)</vt:lpstr>
      <vt:lpstr>Presentación de PowerPoint</vt:lpstr>
      <vt:lpstr>Presentación de PowerPoint</vt:lpstr>
      <vt:lpstr>Sección registro de procedimientos (operaciones)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mariaelenabriceno0412@gmail.com</dc:creator>
  <cp:lastModifiedBy>mariaelenabriceno0412@gmail.com</cp:lastModifiedBy>
  <cp:revision>1</cp:revision>
  <dcterms:created xsi:type="dcterms:W3CDTF">2024-09-04T13:23:29Z</dcterms:created>
  <dcterms:modified xsi:type="dcterms:W3CDTF">2024-09-04T13:46:20Z</dcterms:modified>
</cp:coreProperties>
</file>