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1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6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0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4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7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4361-5B27-4F1E-ACD5-721AC5677734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6790-8B47-42FB-94A3-B05DD5A0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0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Some attached documents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0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– a heretical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attached document outlines a contentious view of agile development.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191244"/>
              </p:ext>
            </p:extLst>
          </p:nvPr>
        </p:nvGraphicFramePr>
        <p:xfrm>
          <a:off x="1700464" y="2630906"/>
          <a:ext cx="6419600" cy="350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929084" imgH="7937609" progId="Word.Document.12">
                  <p:embed/>
                </p:oleObj>
              </mc:Choice>
              <mc:Fallback>
                <p:oleObj name="Document" r:id="rId3" imgW="5929084" imgH="79376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464" y="2630906"/>
                        <a:ext cx="6419600" cy="350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22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TDD – Terminal Design Disaster?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heretical view of Test Driven Design is attached, purely with the object of upsetting Krzysztof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9357"/>
              </p:ext>
            </p:extLst>
          </p:nvPr>
        </p:nvGraphicFramePr>
        <p:xfrm>
          <a:off x="1459833" y="2662989"/>
          <a:ext cx="6611018" cy="347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5929084" imgH="8130237" progId="Word.Document.12">
                  <p:embed/>
                </p:oleObj>
              </mc:Choice>
              <mc:Fallback>
                <p:oleObj name="Document" r:id="rId3" imgW="5929084" imgH="8130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9833" y="2662989"/>
                        <a:ext cx="6611018" cy="3474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5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Microsoft Word Document</vt:lpstr>
      <vt:lpstr>Some attached documents</vt:lpstr>
      <vt:lpstr>Agile – a heretical view</vt:lpstr>
      <vt:lpstr>TDD – Terminal Design Disaster?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attached documents</dc:title>
  <dc:creator>Crooks, Philip</dc:creator>
  <cp:lastModifiedBy>Crooks, Philip</cp:lastModifiedBy>
  <cp:revision>2</cp:revision>
  <dcterms:created xsi:type="dcterms:W3CDTF">2017-03-16T14:17:31Z</dcterms:created>
  <dcterms:modified xsi:type="dcterms:W3CDTF">2017-03-16T14:17:47Z</dcterms:modified>
</cp:coreProperties>
</file>