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679" r:id="rId6"/>
    <p:sldId id="663" r:id="rId7"/>
    <p:sldId id="662" r:id="rId8"/>
    <p:sldId id="665" r:id="rId9"/>
    <p:sldId id="667" r:id="rId10"/>
    <p:sldId id="669" r:id="rId11"/>
    <p:sldId id="491" r:id="rId12"/>
    <p:sldId id="670" r:id="rId13"/>
    <p:sldId id="674" r:id="rId14"/>
    <p:sldId id="676" r:id="rId15"/>
    <p:sldId id="677" r:id="rId16"/>
    <p:sldId id="678" r:id="rId17"/>
    <p:sldId id="672" r:id="rId18"/>
    <p:sldId id="389" r:id="rId19"/>
    <p:sldId id="276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76AED8E-6A1A-4F4D-A3B1-B3F2BA183D2C}">
          <p14:sldIdLst>
            <p14:sldId id="256"/>
          </p14:sldIdLst>
        </p14:section>
        <p14:section name="Git Primer" id="{51CD217E-B735-4D0C-92FE-7BACF5A58706}">
          <p14:sldIdLst>
            <p14:sldId id="679"/>
            <p14:sldId id="663"/>
            <p14:sldId id="662"/>
            <p14:sldId id="665"/>
            <p14:sldId id="667"/>
          </p14:sldIdLst>
        </p14:section>
        <p14:section name="GIT Exercise" id="{806144FE-5FB4-435E-B938-66EBA65477B1}">
          <p14:sldIdLst>
            <p14:sldId id="669"/>
            <p14:sldId id="491"/>
            <p14:sldId id="670"/>
            <p14:sldId id="674"/>
            <p14:sldId id="676"/>
            <p14:sldId id="677"/>
            <p14:sldId id="678"/>
          </p14:sldIdLst>
        </p14:section>
        <p14:section name="Usage" id="{955EA8FE-B036-4394-BB13-0C7A9D8E1F5F}">
          <p14:sldIdLst>
            <p14:sldId id="672"/>
          </p14:sldIdLst>
        </p14:section>
        <p14:section name="Conclusions" id="{834BD5EE-E261-4299-8BEA-5ECF4CCA85BB}">
          <p14:sldIdLst>
            <p14:sldId id="389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21" roundtripDataSignature="AMtx7mj0iG0f13uNPWsFdVdE6BVyD3dq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A3953-E974-49B9-8999-541E69B6FA01}" v="9" dt="2021-11-22T07:09:20.800"/>
    <p1510:client id="{66D390F8-1C52-060B-C87E-CB0519F0BC9D}" v="5" dt="2021-11-22T06:42:41.307"/>
    <p1510:client id="{7CAF9ACC-6B92-8171-D770-3B9985A1C008}" v="1" dt="2021-11-21T18:51:52.730"/>
  </p1510:revLst>
</p1510:revInfo>
</file>

<file path=ppt/tableStyles.xml><?xml version="1.0" encoding="utf-8"?>
<a:tblStyleLst xmlns:a="http://schemas.openxmlformats.org/drawingml/2006/main" def="{A1DC99BB-7DFB-4D21-88AD-20D8CA1BE4D2}">
  <a:tblStyle styleId="{A1DC99BB-7DFB-4D21-88AD-20D8CA1BE4D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02" autoAdjust="0"/>
    <p:restoredTop sz="94660"/>
  </p:normalViewPr>
  <p:slideViewPr>
    <p:cSldViewPr snapToGrid="0">
      <p:cViewPr varScale="1">
        <p:scale>
          <a:sx n="81" d="100"/>
          <a:sy n="8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12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124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12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12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126" Type="http://schemas.microsoft.com/office/2015/10/relationships/revisionInfo" Target="revisionInfo.xml"/><Relationship Id="rId8" Type="http://schemas.openxmlformats.org/officeDocument/2006/relationships/slide" Target="slides/slide4.xml"/><Relationship Id="rId12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Google Shape;1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1032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6625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1145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7161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37550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" name="Google Shape;3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7428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90727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8592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36023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6224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4372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90564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5176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109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3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54589" y="1066296"/>
            <a:ext cx="6626822" cy="6010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Google Shape;22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Google Shape;2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4" name="Google Shape;2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5" name="Google Shape;2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8" name="Google Shape;28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0" name="Google Shape;3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1" name="Google Shape;3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Google Shape;3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6" name="Google Shape;3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7" name="Google Shape;3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0" name="Google Shape;4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1" name="Google Shape;4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1" name="Google Shape;51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3" name="Google Shape;53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4" name="Google Shape;54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8" name="Google Shape;5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9" name="Google Shape;5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0" name="Google Shape;6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rgbClr val="F5F7FC"/>
              </a:gs>
              <a:gs pos="100000">
                <a:srgbClr val="F2F2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7" name="Google Shape;7;p12" descr="A picture containing object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658350" y="463080"/>
            <a:ext cx="2019300" cy="23605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thony-Mckale/talks-presentations/blob/master/2022/2022-04-29-exercise-git-training.zi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1597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17BB2F-B358-4B70-B66B-11A92143B034}"/>
              </a:ext>
            </a:extLst>
          </p:cNvPr>
          <p:cNvSpPr txBox="1"/>
          <p:nvPr/>
        </p:nvSpPr>
        <p:spPr>
          <a:xfrm>
            <a:off x="411585" y="258901"/>
            <a:ext cx="6072188" cy="8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Sky Talk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6CDD1-3E43-443A-9861-2046AF17A13C}"/>
              </a:ext>
            </a:extLst>
          </p:cNvPr>
          <p:cNvSpPr txBox="1"/>
          <p:nvPr/>
        </p:nvSpPr>
        <p:spPr>
          <a:xfrm>
            <a:off x="411585" y="4948662"/>
            <a:ext cx="6072188" cy="156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 </a:t>
            </a:r>
          </a:p>
          <a:p>
            <a:pPr>
              <a:lnSpc>
                <a:spcPts val="4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 Software Engineer</a:t>
            </a:r>
          </a:p>
          <a:p>
            <a:pPr>
              <a:lnSpc>
                <a:spcPts val="4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06/05/2022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3506C-7DB5-45FE-9D73-6EFA3FF86838}"/>
              </a:ext>
            </a:extLst>
          </p:cNvPr>
          <p:cNvSpPr txBox="1"/>
          <p:nvPr/>
        </p:nvSpPr>
        <p:spPr>
          <a:xfrm>
            <a:off x="411584" y="2282868"/>
            <a:ext cx="9627361" cy="1584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Friday Training Hour</a:t>
            </a:r>
            <a:b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GB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 Exercises</a:t>
            </a:r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277285" y="69125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 Exercises</a:t>
            </a: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9889D039-870F-4980-8774-06698F36983C}"/>
              </a:ext>
            </a:extLst>
          </p:cNvPr>
          <p:cNvSpPr/>
          <p:nvPr/>
        </p:nvSpPr>
        <p:spPr>
          <a:xfrm>
            <a:off x="592244" y="1539955"/>
            <a:ext cx="705315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kumimoji="0" lang="en-GB" sz="32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Develop -&gt; Main</a:t>
            </a: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when develop and main have changes</a:t>
            </a:r>
            <a:b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TASK: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kumimoji="0" lang="en-GB" sz="2000" b="0" u="none" strike="noStrike" kern="0" cap="none" spc="0" normalizeH="0" noProof="0" dirty="0" err="1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erge</a:t>
            </a:r>
            <a:r>
              <a:rPr kumimoji="0" lang="en-GB" sz="20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develop into master</a:t>
            </a:r>
          </a:p>
          <a:p>
            <a:pPr marL="0" indent="0">
              <a:buNone/>
            </a:pPr>
            <a:endParaRPr lang="en-GB" sz="2000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b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32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8F3FA0-5113-F614-5E0C-A1ADA7E6C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4" y="3710315"/>
            <a:ext cx="9079356" cy="11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9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277285" y="69125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 Exercises</a:t>
            </a: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9889D039-870F-4980-8774-06698F36983C}"/>
              </a:ext>
            </a:extLst>
          </p:cNvPr>
          <p:cNvSpPr/>
          <p:nvPr/>
        </p:nvSpPr>
        <p:spPr>
          <a:xfrm>
            <a:off x="592244" y="1539955"/>
            <a:ext cx="705315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kumimoji="0" lang="en-GB" sz="32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Feature -&gt; </a:t>
            </a:r>
            <a:r>
              <a:rPr lang="en-GB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kumimoji="0" lang="en-GB" sz="3200" b="0" i="1" u="none" strike="noStrike" kern="0" cap="none" spc="0" normalizeH="0" noProof="0" dirty="0" err="1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evelop</a:t>
            </a: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when develop has changes</a:t>
            </a:r>
            <a:b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TASK: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kumimoji="0" lang="en-GB" sz="2000" b="0" u="none" strike="noStrike" kern="0" cap="none" spc="0" normalizeH="0" noProof="0" dirty="0" err="1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erge</a:t>
            </a:r>
            <a:r>
              <a:rPr kumimoji="0" lang="en-GB" sz="20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feature into develop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9969EB-1AA6-1B32-C104-BA9C30609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8" y="3548003"/>
            <a:ext cx="6969935" cy="124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277285" y="69125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 Exercises</a:t>
            </a: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9889D039-870F-4980-8774-06698F36983C}"/>
              </a:ext>
            </a:extLst>
          </p:cNvPr>
          <p:cNvSpPr/>
          <p:nvPr/>
        </p:nvSpPr>
        <p:spPr>
          <a:xfrm>
            <a:off x="592244" y="1539955"/>
            <a:ext cx="705315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kumimoji="0" lang="en-GB" sz="32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Forked Child Feature -&gt; </a:t>
            </a:r>
            <a:r>
              <a:rPr lang="en-GB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kumimoji="0" lang="en-GB" sz="3200" b="0" i="1" u="none" strike="noStrike" kern="0" cap="none" spc="0" normalizeH="0" noProof="0" dirty="0" err="1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evelop</a:t>
            </a: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when develop has changes from a Parent Feature</a:t>
            </a:r>
            <a:b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TASK: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kumimoji="0" lang="en-GB" sz="2000" b="0" u="none" strike="noStrike" kern="0" cap="none" spc="0" normalizeH="0" noProof="0" dirty="0" err="1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erge</a:t>
            </a:r>
            <a:r>
              <a:rPr kumimoji="0" lang="en-GB" sz="20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forked feature branch into develop</a:t>
            </a:r>
            <a:br>
              <a:rPr kumimoji="0" lang="en-GB" sz="20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0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(without breaking bug fix already in develop)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ACBBAA-21B9-9C19-0986-1AC76EF27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3" y="3860360"/>
            <a:ext cx="8216141" cy="238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3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277285" y="69125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 Exercises</a:t>
            </a: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9889D039-870F-4980-8774-06698F36983C}"/>
              </a:ext>
            </a:extLst>
          </p:cNvPr>
          <p:cNvSpPr/>
          <p:nvPr/>
        </p:nvSpPr>
        <p:spPr>
          <a:xfrm>
            <a:off x="592244" y="1539955"/>
            <a:ext cx="705315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kumimoji="0" lang="en-GB" sz="32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Lint Hell </a:t>
            </a:r>
            <a:r>
              <a:rPr lang="en-GB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kumimoji="0" lang="en-GB" sz="3200" b="0" i="1" u="none" strike="noStrike" kern="0" cap="none" spc="0" normalizeH="0" noProof="0" dirty="0" err="1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evelop</a:t>
            </a: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when developer does woods man ship without telling the team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000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TASK: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kumimoji="0" lang="en-GB" sz="2000" b="0" u="none" strike="noStrike" kern="0" cap="none" spc="0" normalizeH="0" noProof="0" dirty="0" err="1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erge</a:t>
            </a:r>
            <a:r>
              <a:rPr kumimoji="0" lang="en-GB" sz="20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feature into develop</a:t>
            </a:r>
            <a:br>
              <a:rPr kumimoji="0" lang="en-GB" sz="20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0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(after someone made a bunch of pointless changes to whitespace)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36D94F-16EA-B5FB-B1EA-6E508C286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3" y="4279055"/>
            <a:ext cx="9431495" cy="120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0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277285" y="69125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Exercise</a:t>
            </a: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9889D039-870F-4980-8774-06698F36983C}"/>
              </a:ext>
            </a:extLst>
          </p:cNvPr>
          <p:cNvSpPr/>
          <p:nvPr/>
        </p:nvSpPr>
        <p:spPr>
          <a:xfrm>
            <a:off x="592244" y="1539955"/>
            <a:ext cx="705315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kumimoji="0" lang="en-GB" sz="32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Challenge is to merge all 4 situation in a sensible way</a:t>
            </a:r>
          </a:p>
          <a:p>
            <a:pPr marL="0" indent="0">
              <a:buNone/>
            </a:pPr>
            <a:endParaRPr lang="en-GB" sz="32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kumimoji="0" lang="en-GB" sz="32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Local GIT Repos available online here as a zip</a:t>
            </a:r>
          </a:p>
          <a:p>
            <a:pPr marL="0" indent="0">
              <a:buNone/>
            </a:pPr>
            <a:endParaRPr lang="en-GB" sz="32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kumimoji="0" lang="en-GB" sz="20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https://github.com/Anthony-Mckale/talks-presentations/blob/master/2022/2022-04-29-exercise-git-training.zip</a:t>
            </a:r>
            <a:r>
              <a:rPr kumimoji="0" lang="en-GB" sz="32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kumimoji="0" lang="en-GB" sz="20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8197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</a:t>
            </a:r>
            <a:r>
              <a:rPr lang="en-GB" sz="2800" i="1" dirty="0"/>
              <a:t>“Zapper”</a:t>
            </a:r>
            <a:r>
              <a:rPr lang="en-GB" sz="2800" dirty="0"/>
              <a:t>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Hopefully I’ve </a:t>
            </a:r>
            <a:r>
              <a:rPr lang="en-GB" sz="2800" dirty="0"/>
              <a:t>Educated, Informed, and even Entertained</a:t>
            </a:r>
            <a:br>
              <a:rPr lang="en-GB" sz="2800" dirty="0"/>
            </a:br>
            <a:br>
              <a:rPr lang="en-GB" sz="2800" dirty="0"/>
            </a:br>
            <a:r>
              <a:rPr lang="en-GB" sz="2800" b="1" dirty="0"/>
              <a:t>Good</a:t>
            </a:r>
            <a:r>
              <a:rPr lang="en-GB" sz="2800" dirty="0"/>
              <a:t> Testing is </a:t>
            </a:r>
            <a:r>
              <a:rPr lang="en-GB" sz="2800" b="1" dirty="0"/>
              <a:t>Good</a:t>
            </a:r>
            <a:r>
              <a:rPr lang="en-GB" sz="2800" dirty="0"/>
              <a:t> Security is </a:t>
            </a:r>
            <a:r>
              <a:rPr lang="en-GB" sz="2800" b="1" dirty="0"/>
              <a:t>Good</a:t>
            </a:r>
            <a:r>
              <a:rPr lang="en-GB" sz="2800" dirty="0"/>
              <a:t> software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227;g99d0dd0f54_0_0">
            <a:extLst>
              <a:ext uri="{FF2B5EF4-FFF2-40B4-BE49-F238E27FC236}">
                <a16:creationId xmlns:a16="http://schemas.microsoft.com/office/drawing/2014/main" id="{32B84BC2-8887-44B7-B89A-77DA4EB0B7DE}"/>
              </a:ext>
            </a:extLst>
          </p:cNvPr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1"/>
          <p:cNvSpPr txBox="1"/>
          <p:nvPr/>
        </p:nvSpPr>
        <p:spPr>
          <a:xfrm>
            <a:off x="1921603" y="2854703"/>
            <a:ext cx="607218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GB" sz="60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Thank you 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4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Heroes vs Villains</a:t>
            </a:r>
          </a:p>
          <a:p>
            <a:pPr>
              <a:buSzPts val="1500"/>
            </a:pP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Preface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322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https://xkcd.com/1597/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 USAGE </a:t>
            </a:r>
          </a:p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HERO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14" name="Picture 2" descr="Git">
            <a:extLst>
              <a:ext uri="{FF2B5EF4-FFF2-40B4-BE49-F238E27FC236}">
                <a16:creationId xmlns:a16="http://schemas.microsoft.com/office/drawing/2014/main" id="{97C8D024-BCB3-4ACC-B2F9-388A346E0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214" y="-7840"/>
            <a:ext cx="4741546" cy="686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01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 FLOW: HERO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96" name="Picture 4" descr="I DON't ALWAYS TEST MY CODE BUT WHEN I DO IT'S IN PRODUCTION - chuck norris  cowboy hat | Meme Generator">
            <a:extLst>
              <a:ext uri="{FF2B5EF4-FFF2-40B4-BE49-F238E27FC236}">
                <a16:creationId xmlns:a16="http://schemas.microsoft.com/office/drawing/2014/main" id="{1E0B766F-A400-49FB-88B2-C7E61E05E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540" y="1448515"/>
            <a:ext cx="6057220" cy="523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80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 Tooling HERO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86" name="Picture 2" descr="&quot;Oh my God, why did you scotch-tape a bunch of hammers together?&quot; &quot;It's ok! Nothing depends on this wall being destroyed efficiently.&quot;">
            <a:extLst>
              <a:ext uri="{FF2B5EF4-FFF2-40B4-BE49-F238E27FC236}">
                <a16:creationId xmlns:a16="http://schemas.microsoft.com/office/drawing/2014/main" id="{9911FB26-98CD-4516-8250-915BE2AFF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70" y="2231708"/>
            <a:ext cx="10107930" cy="378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CF0F42-61D3-41B6-BD18-79B2D00557A1}"/>
              </a:ext>
            </a:extLst>
          </p:cNvPr>
          <p:cNvSpPr txBox="1"/>
          <p:nvPr/>
        </p:nvSpPr>
        <p:spPr>
          <a:xfrm>
            <a:off x="592244" y="6455208"/>
            <a:ext cx="6990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https://www.explainxkcd.com/wiki/index.php/1926:_Bad_Code</a:t>
            </a:r>
          </a:p>
        </p:txBody>
      </p:sp>
    </p:spTree>
    <p:extLst>
      <p:ext uri="{BB962C8B-B14F-4D97-AF65-F5344CB8AC3E}">
        <p14:creationId xmlns:p14="http://schemas.microsoft.com/office/powerpoint/2010/main" val="41177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5" y="1539955"/>
            <a:ext cx="4551256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Villian’s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use git tooling aka SourceTree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Tooling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6E539-C439-4856-B396-81B5CD0C4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100" y="1403350"/>
            <a:ext cx="6645304" cy="427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277285" y="69125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</a:t>
            </a:r>
          </a:p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Exercise</a:t>
            </a:r>
          </a:p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endParaRPr lang="en-GB" sz="4000" b="1" dirty="0">
              <a:solidFill>
                <a:srgbClr val="FAB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Merge</a:t>
            </a:r>
          </a:p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Conflict</a:t>
            </a:r>
          </a:p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endParaRPr kumimoji="0" lang="en-GB" sz="4000" b="1" i="0" u="none" strike="noStrike" kern="0" cap="none" spc="0" normalizeH="0" baseline="0" noProof="0" dirty="0">
              <a:ln>
                <a:noFill/>
              </a:ln>
              <a:solidFill>
                <a:srgbClr val="FAB000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7C29BA07-AAEC-4BD0-932C-2058E5BE7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121" y="-1"/>
            <a:ext cx="5878479" cy="68274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35FC9C-F0D8-46C2-B19F-9853E3FF7EF0}"/>
              </a:ext>
            </a:extLst>
          </p:cNvPr>
          <p:cNvSpPr txBox="1"/>
          <p:nvPr/>
        </p:nvSpPr>
        <p:spPr>
          <a:xfrm>
            <a:off x="3108960" y="6399312"/>
            <a:ext cx="6990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https://devhumor.com/media/merge</a:t>
            </a:r>
          </a:p>
        </p:txBody>
      </p:sp>
    </p:spTree>
    <p:extLst>
      <p:ext uri="{BB962C8B-B14F-4D97-AF65-F5344CB8AC3E}">
        <p14:creationId xmlns:p14="http://schemas.microsoft.com/office/powerpoint/2010/main" val="190518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571500">
              <a:buSzPts val="1500"/>
              <a:buFontTx/>
              <a:buChar char="-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GIT Exercises</a:t>
            </a:r>
          </a:p>
          <a:p>
            <a:pPr marL="571500" indent="-571500">
              <a:buSzPts val="1500"/>
              <a:buFontTx/>
              <a:buChar char="-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Exercise 1</a:t>
            </a:r>
          </a:p>
          <a:p>
            <a:pPr marL="571500" indent="-571500">
              <a:buSzPts val="1500"/>
              <a:buFontTx/>
              <a:buChar char="-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Exercise 2</a:t>
            </a:r>
          </a:p>
          <a:p>
            <a:pPr marL="571500" indent="-571500">
              <a:buSzPts val="1500"/>
              <a:buFontTx/>
              <a:buChar char="-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Exercise 3</a:t>
            </a:r>
          </a:p>
          <a:p>
            <a:pPr marL="571500" indent="-571500">
              <a:buSzPts val="1500"/>
              <a:buFontTx/>
              <a:buChar char="-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Exercise 4</a:t>
            </a:r>
          </a:p>
          <a:p>
            <a:pPr>
              <a:buSzPts val="1500"/>
            </a:pP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58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277285" y="69125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 Exercises</a:t>
            </a: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9889D039-870F-4980-8774-06698F36983C}"/>
              </a:ext>
            </a:extLst>
          </p:cNvPr>
          <p:cNvSpPr/>
          <p:nvPr/>
        </p:nvSpPr>
        <p:spPr>
          <a:xfrm>
            <a:off x="592244" y="1539955"/>
            <a:ext cx="705315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kumimoji="0" lang="en-GB" sz="32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4 Challenge Merges:</a:t>
            </a:r>
            <a:br>
              <a:rPr kumimoji="0" lang="en-GB" sz="32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32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Develop -&gt; Main</a:t>
            </a: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when develop and main have changes</a:t>
            </a:r>
            <a:b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32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Feature -&gt; </a:t>
            </a:r>
            <a:r>
              <a:rPr lang="en-GB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kumimoji="0" lang="en-GB" sz="3200" b="0" i="1" u="none" strike="noStrike" kern="0" cap="none" spc="0" normalizeH="0" noProof="0" dirty="0" err="1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evelop</a:t>
            </a: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when develop has changes</a:t>
            </a:r>
            <a:b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kumimoji="0" lang="en-GB" sz="32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Forked Child Feature -&gt; </a:t>
            </a:r>
            <a:r>
              <a:rPr lang="en-GB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kumimoji="0" lang="en-GB" sz="3200" b="0" i="1" u="none" strike="noStrike" kern="0" cap="none" spc="0" normalizeH="0" noProof="0" dirty="0" err="1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evelop</a:t>
            </a: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when develop has changes from a Parent Feature</a:t>
            </a:r>
            <a:b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kumimoji="0" lang="en-GB" sz="32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Lint Hell </a:t>
            </a:r>
            <a:r>
              <a:rPr lang="en-GB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kumimoji="0" lang="en-GB" sz="3200" b="0" i="1" u="none" strike="noStrike" kern="0" cap="none" spc="0" normalizeH="0" noProof="0" dirty="0" err="1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evelop</a:t>
            </a: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when developer does woods man ship without telling the team</a:t>
            </a:r>
          </a:p>
        </p:txBody>
      </p:sp>
    </p:spTree>
    <p:extLst>
      <p:ext uri="{BB962C8B-B14F-4D97-AF65-F5344CB8AC3E}">
        <p14:creationId xmlns:p14="http://schemas.microsoft.com/office/powerpoint/2010/main" val="132117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ody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c39ede9-d662-4214-abef-05075cb9f20d">
      <UserInfo>
        <DisplayName>Pablo Guilamo</DisplayName>
        <AccountId>61</AccountId>
        <AccountType/>
      </UserInfo>
      <UserInfo>
        <DisplayName>Peter Hunter</DisplayName>
        <AccountId>75</AccountId>
        <AccountType/>
      </UserInfo>
      <UserInfo>
        <DisplayName>Anthony McKale</DisplayName>
        <AccountId>71</AccountId>
        <AccountType/>
      </UserInfo>
      <UserInfo>
        <DisplayName>Vinaya Sheshadri</DisplayName>
        <AccountId>28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50745287EEBC42B15120CE6AF2921C" ma:contentTypeVersion="10" ma:contentTypeDescription="Create a new document." ma:contentTypeScope="" ma:versionID="facf5fad01900dc768ae8bb523b8e328">
  <xsd:schema xmlns:xsd="http://www.w3.org/2001/XMLSchema" xmlns:xs="http://www.w3.org/2001/XMLSchema" xmlns:p="http://schemas.microsoft.com/office/2006/metadata/properties" xmlns:ns2="fc39ede9-d662-4214-abef-05075cb9f20d" xmlns:ns3="39053a48-3087-4d98-913b-d6df0910e790" targetNamespace="http://schemas.microsoft.com/office/2006/metadata/properties" ma:root="true" ma:fieldsID="4eccccb6594ec463ffaefad14dc9d13e" ns2:_="" ns3:_="">
    <xsd:import namespace="fc39ede9-d662-4214-abef-05075cb9f20d"/>
    <xsd:import namespace="39053a48-3087-4d98-913b-d6df0910e79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39ede9-d662-4214-abef-05075cb9f2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053a48-3087-4d98-913b-d6df0910e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58AFD5-0CE3-4290-B697-70AF88112F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25B32D-596C-4132-837C-754E77CD78EC}">
  <ds:schemaRefs>
    <ds:schemaRef ds:uri="http://purl.org/dc/terms/"/>
    <ds:schemaRef ds:uri="http://purl.org/dc/dcmitype/"/>
    <ds:schemaRef ds:uri="367f9480-5eac-4e72-9c26-27db9ea456de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9f7df9b7-97a3-446c-a44e-dbae37ef0b61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fc39ede9-d662-4214-abef-05075cb9f20d"/>
  </ds:schemaRefs>
</ds:datastoreItem>
</file>

<file path=customXml/itemProps3.xml><?xml version="1.0" encoding="utf-8"?>
<ds:datastoreItem xmlns:ds="http://schemas.openxmlformats.org/officeDocument/2006/customXml" ds:itemID="{93D6AE8F-19CF-4594-9068-9BA1990DBC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39ede9-d662-4214-abef-05075cb9f20d"/>
    <ds:schemaRef ds:uri="39053a48-3087-4d98-913b-d6df0910e7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3803</TotalTime>
  <Words>329</Words>
  <Application>Microsoft Office PowerPoint</Application>
  <PresentationFormat>Widescreen</PresentationFormat>
  <Paragraphs>70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Open Sans</vt:lpstr>
      <vt:lpstr>Calibri</vt:lpstr>
      <vt:lpstr>Body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Hannaford</dc:creator>
  <cp:lastModifiedBy>Anthony McKale</cp:lastModifiedBy>
  <cp:revision>35</cp:revision>
  <dcterms:created xsi:type="dcterms:W3CDTF">2020-04-16T10:42:13Z</dcterms:created>
  <dcterms:modified xsi:type="dcterms:W3CDTF">2022-05-06T11:19:23Z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0x0101007250745287EEBC42B15120CE6AF2921C</vt:lpwstr>
  </property>
</Properties>
</file>