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7" r:id="rId5"/>
    <p:sldMasterId id="2147483689" r:id="rId6"/>
    <p:sldMasterId id="2147483701" r:id="rId7"/>
    <p:sldMasterId id="2147483740" r:id="rId8"/>
  </p:sldMasterIdLst>
  <p:notesMasterIdLst>
    <p:notesMasterId r:id="rId33"/>
  </p:notesMasterIdLst>
  <p:handoutMasterIdLst>
    <p:handoutMasterId r:id="rId34"/>
  </p:handoutMasterIdLst>
  <p:sldIdLst>
    <p:sldId id="258" r:id="rId9"/>
    <p:sldId id="334" r:id="rId10"/>
    <p:sldId id="369" r:id="rId11"/>
    <p:sldId id="370" r:id="rId12"/>
    <p:sldId id="371" r:id="rId13"/>
    <p:sldId id="372" r:id="rId14"/>
    <p:sldId id="337" r:id="rId15"/>
    <p:sldId id="379" r:id="rId16"/>
    <p:sldId id="381" r:id="rId17"/>
    <p:sldId id="382" r:id="rId18"/>
    <p:sldId id="384" r:id="rId19"/>
    <p:sldId id="385" r:id="rId20"/>
    <p:sldId id="387" r:id="rId21"/>
    <p:sldId id="386" r:id="rId22"/>
    <p:sldId id="388" r:id="rId23"/>
    <p:sldId id="376" r:id="rId24"/>
    <p:sldId id="377" r:id="rId25"/>
    <p:sldId id="378" r:id="rId26"/>
    <p:sldId id="373" r:id="rId27"/>
    <p:sldId id="374" r:id="rId28"/>
    <p:sldId id="375" r:id="rId29"/>
    <p:sldId id="324" r:id="rId30"/>
    <p:sldId id="326" r:id="rId31"/>
    <p:sldId id="323" r:id="rId32"/>
  </p:sldIdLst>
  <p:sldSz cx="9144000" cy="6858000" type="screen4x3"/>
  <p:notesSz cx="6805613" cy="9944100"/>
  <p:defaultText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E6411B-D8CB-4533-BB1E-2A5379B742E1}">
          <p14:sldIdLst>
            <p14:sldId id="258"/>
          </p14:sldIdLst>
        </p14:section>
        <p14:section name="Git Primer" id="{FE8C3C60-AC2E-494D-A2C8-1F5F2D1C26E3}">
          <p14:sldIdLst>
            <p14:sldId id="334"/>
            <p14:sldId id="369"/>
            <p14:sldId id="370"/>
            <p14:sldId id="371"/>
            <p14:sldId id="372"/>
          </p14:sldIdLst>
        </p14:section>
        <p14:section name="table of contents" id="{1A7CD486-856D-40C1-9504-78CC6A894A42}">
          <p14:sldIdLst>
            <p14:sldId id="337"/>
          </p14:sldIdLst>
        </p14:section>
        <p14:section name="Git Architecture" id="{1D5395B5-6746-4E96-9B2E-866FCA39BD75}">
          <p14:sldIdLst>
            <p14:sldId id="379"/>
          </p14:sldIdLst>
        </p14:section>
        <p14:section name="Git: How to setup" id="{713A97E7-5F10-4CB8-AA8E-918CA59EDCDF}">
          <p14:sldIdLst>
            <p14:sldId id="381"/>
            <p14:sldId id="382"/>
          </p14:sldIdLst>
        </p14:section>
        <p14:section name="Git Cli" id="{ECB0E9D0-5434-4373-B497-57C04F2467FE}">
          <p14:sldIdLst>
            <p14:sldId id="384"/>
            <p14:sldId id="385"/>
            <p14:sldId id="387"/>
            <p14:sldId id="386"/>
          </p14:sldIdLst>
        </p14:section>
        <p14:section name="Work Example" id="{D5699FC3-4971-46F2-9706-F165F63EF63B}">
          <p14:sldIdLst>
            <p14:sldId id="388"/>
          </p14:sldIdLst>
        </p14:section>
        <p14:section name="Git Lab / Git Hub" id="{70872D2C-1E85-4CC0-B861-B4F631BF504B}">
          <p14:sldIdLst>
            <p14:sldId id="376"/>
            <p14:sldId id="377"/>
            <p14:sldId id="378"/>
          </p14:sldIdLst>
        </p14:section>
        <p14:section name="Jira Markup" id="{5378725D-675D-477A-8221-F387DB83C45E}">
          <p14:sldIdLst/>
        </p14:section>
        <p14:section name="Jira Search aka JQL" id="{8B6ECE10-5A86-465A-A019-F906707519A7}">
          <p14:sldIdLst/>
        </p14:section>
        <p14:section name="Jira Workflow" id="{F6D2F580-4772-4539-971B-0CCBA995EE32}">
          <p14:sldIdLst/>
        </p14:section>
        <p14:section name="Git Flow" id="{3A927BB2-58D1-49A3-B7BA-BE3E6E48E030}">
          <p14:sldIdLst>
            <p14:sldId id="373"/>
            <p14:sldId id="374"/>
            <p14:sldId id="375"/>
          </p14:sldIdLst>
        </p14:section>
        <p14:section name="Intermission" id="{51EC2204-E845-47F5-BE38-A6838FA3284E}">
          <p14:sldIdLst>
            <p14:sldId id="324"/>
          </p14:sldIdLst>
        </p14:section>
        <p14:section name="Questions" id="{2480AE3F-C813-4A99-BBD5-3D3073B788B8}">
          <p14:sldIdLst>
            <p14:sldId id="326"/>
            <p14:sldId id="323"/>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FF81"/>
    <a:srgbClr val="E4EEF6"/>
    <a:srgbClr val="E4E4F6"/>
    <a:srgbClr val="E4E4D3"/>
    <a:srgbClr val="FFF0D2"/>
    <a:srgbClr val="FFE1A2"/>
    <a:srgbClr val="FED26B"/>
    <a:srgbClr val="E7ECCE"/>
    <a:srgbClr val="CFD998"/>
    <a:srgbClr val="B3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8F44A2F1-9E1F-4B54-A3A2-5F16C0AD49E2}">
  <a:tblStyle styleId="{8F44A2F1-9E1F-4B54-A3A2-5F16C0AD49E2}" styleName="RBS Table">
    <a:tblBg/>
    <a:wholeTbl>
      <a:tcTxStyle b="off"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wholeTbl>
    <a:lastCol>
      <a:tcTxStyle b="off"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lastCol>
    <a:firstRow>
      <a:tcTxStyle b="on" i="off">
        <a:fontRef idx="minor"/>
        <a:schemeClr val="tx1"/>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firstRow>
    <a:neCell>
      <a:tcTxStyle b="on" i="off">
        <a:fontRef idx="minor"/>
        <a:schemeClr val="accent2"/>
      </a:tcTxStyle>
      <a:tcStyle>
        <a:tcBdr>
          <a:left>
            <a:ln>
              <a:noFill/>
            </a:ln>
          </a:left>
          <a:right>
            <a:ln>
              <a:noFill/>
            </a:ln>
          </a:right>
          <a:top>
            <a:ln w="12700" cap="flat">
              <a:solidFill>
                <a:schemeClr val="tx1"/>
              </a:solidFill>
              <a:prstDash val="solid"/>
              <a:miter lim="400000"/>
            </a:ln>
          </a:top>
          <a:bottom>
            <a:ln w="12700" cap="flat">
              <a:solidFill>
                <a:schemeClr val="tx1"/>
              </a:solidFill>
              <a:prstDash val="solid"/>
              <a:miter lim="400000"/>
            </a:ln>
          </a:bottom>
          <a:insideH>
            <a:ln w="12700" cap="flat">
              <a:solidFill>
                <a:schemeClr val="tx1"/>
              </a:solidFill>
              <a:prstDash val="solid"/>
              <a:miter lim="400000"/>
            </a:ln>
          </a:insideH>
          <a:insideV>
            <a:ln>
              <a:noFill/>
            </a:ln>
          </a:insideV>
        </a:tcBdr>
        <a:fill>
          <a:no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showGuides="1">
      <p:cViewPr>
        <p:scale>
          <a:sx n="125" d="100"/>
          <a:sy n="125" d="100"/>
        </p:scale>
        <p:origin x="-1470" y="-12"/>
      </p:cViewPr>
      <p:guideLst>
        <p:guide orient="horz" pos="3971"/>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3084" y="-90"/>
      </p:cViewPr>
      <p:guideLst>
        <p:guide orient="horz" pos="3132"/>
        <p:guide pos="214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54450" y="0"/>
            <a:ext cx="2949575" cy="496888"/>
          </a:xfrm>
          <a:prstGeom prst="rect">
            <a:avLst/>
          </a:prstGeom>
        </p:spPr>
        <p:txBody>
          <a:bodyPr vert="horz" lIns="91440" tIns="45720" rIns="91440" bIns="45720" rtlCol="0"/>
          <a:lstStyle>
            <a:lvl1pPr algn="r">
              <a:defRPr sz="1200"/>
            </a:lvl1pPr>
          </a:lstStyle>
          <a:p>
            <a:fld id="{12881346-6ED1-43AE-A401-2FB8B56BBF9C}" type="datetimeFigureOut">
              <a:rPr lang="en-GB" smtClean="0"/>
              <a:t>01/05/2020</a:t>
            </a:fld>
            <a:endParaRPr lang="en-GB"/>
          </a:p>
        </p:txBody>
      </p:sp>
      <p:sp>
        <p:nvSpPr>
          <p:cNvPr id="4" name="Footer Placeholder 3"/>
          <p:cNvSpPr>
            <a:spLocks noGrp="1"/>
          </p:cNvSpPr>
          <p:nvPr>
            <p:ph type="ftr" sz="quarter" idx="2"/>
          </p:nvPr>
        </p:nvSpPr>
        <p:spPr>
          <a:xfrm>
            <a:off x="0" y="9445625"/>
            <a:ext cx="2949575"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450" y="9445625"/>
            <a:ext cx="2949575" cy="496888"/>
          </a:xfrm>
          <a:prstGeom prst="rect">
            <a:avLst/>
          </a:prstGeom>
        </p:spPr>
        <p:txBody>
          <a:bodyPr vert="horz" lIns="91440" tIns="45720" rIns="91440" bIns="45720" rtlCol="0" anchor="b"/>
          <a:lstStyle>
            <a:lvl1pPr algn="r">
              <a:defRPr sz="1200"/>
            </a:lvl1pPr>
          </a:lstStyle>
          <a:p>
            <a:fld id="{466C9A7D-0098-40B8-949E-CC0F3AB18B19}" type="slidenum">
              <a:rPr lang="en-GB" smtClean="0"/>
              <a:t>‹#›</a:t>
            </a:fld>
            <a:endParaRPr lang="en-GB"/>
          </a:p>
        </p:txBody>
      </p:sp>
    </p:spTree>
    <p:extLst>
      <p:ext uri="{BB962C8B-B14F-4D97-AF65-F5344CB8AC3E}">
        <p14:creationId xmlns:p14="http://schemas.microsoft.com/office/powerpoint/2010/main" val="3933719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0B41392B-A217-4159-96D0-C5D173AC0DA8}" type="datetimeFigureOut">
              <a:rPr lang="en-GB" smtClean="0"/>
              <a:t>01/05/2020</a:t>
            </a:fld>
            <a:endParaRPr lang="en-GB"/>
          </a:p>
        </p:txBody>
      </p:sp>
      <p:sp>
        <p:nvSpPr>
          <p:cNvPr id="4" name="Slide Image Placeholder 3"/>
          <p:cNvSpPr>
            <a:spLocks noGrp="1" noRot="1" noChangeAspect="1"/>
          </p:cNvSpPr>
          <p:nvPr>
            <p:ph type="sldImg" idx="2"/>
          </p:nvPr>
        </p:nvSpPr>
        <p:spPr>
          <a:xfrm>
            <a:off x="1163638" y="1241425"/>
            <a:ext cx="4478337" cy="33575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9"/>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69"/>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69"/>
            <a:ext cx="2949099" cy="498931"/>
          </a:xfrm>
          <a:prstGeom prst="rect">
            <a:avLst/>
          </a:prstGeom>
        </p:spPr>
        <p:txBody>
          <a:bodyPr vert="horz" lIns="91440" tIns="45720" rIns="91440" bIns="45720" rtlCol="0" anchor="b"/>
          <a:lstStyle>
            <a:lvl1pPr algn="r">
              <a:defRPr sz="1200"/>
            </a:lvl1pPr>
          </a:lstStyle>
          <a:p>
            <a:fld id="{78EDC664-F12A-4EB1-B33C-B5D13E352D11}" type="slidenum">
              <a:rPr lang="en-GB" smtClean="0"/>
              <a:t>‹#›</a:t>
            </a:fld>
            <a:endParaRPr lang="en-GB"/>
          </a:p>
        </p:txBody>
      </p:sp>
    </p:spTree>
    <p:extLst>
      <p:ext uri="{BB962C8B-B14F-4D97-AF65-F5344CB8AC3E}">
        <p14:creationId xmlns:p14="http://schemas.microsoft.com/office/powerpoint/2010/main" val="4125473788"/>
      </p:ext>
    </p:extLst>
  </p:cSld>
  <p:clrMap bg1="lt1" tx1="dk1" bg2="lt2" tx2="dk2" accent1="accent1" accent2="accent2" accent3="accent3" accent4="accent4" accent5="accent5" accent6="accent6" hlink="hlink" folHlink="folHlink"/>
  <p:notesStyle>
    <a:lvl1pPr marL="0" algn="l" defTabSz="914239" rtl="0" eaLnBrk="1" latinLnBrk="0" hangingPunct="1">
      <a:defRPr sz="1200" kern="1200">
        <a:solidFill>
          <a:schemeClr val="tx1"/>
        </a:solidFill>
        <a:latin typeface="+mn-lt"/>
        <a:ea typeface="+mn-ea"/>
        <a:cs typeface="+mn-cs"/>
      </a:defRPr>
    </a:lvl1pPr>
    <a:lvl2pPr marL="457119" algn="l" defTabSz="914239" rtl="0" eaLnBrk="1" latinLnBrk="0" hangingPunct="1">
      <a:defRPr sz="1200" kern="1200">
        <a:solidFill>
          <a:schemeClr val="tx1"/>
        </a:solidFill>
        <a:latin typeface="+mn-lt"/>
        <a:ea typeface="+mn-ea"/>
        <a:cs typeface="+mn-cs"/>
      </a:defRPr>
    </a:lvl2pPr>
    <a:lvl3pPr marL="914239" algn="l" defTabSz="914239" rtl="0" eaLnBrk="1" latinLnBrk="0" hangingPunct="1">
      <a:defRPr sz="1200" kern="1200">
        <a:solidFill>
          <a:schemeClr val="tx1"/>
        </a:solidFill>
        <a:latin typeface="+mn-lt"/>
        <a:ea typeface="+mn-ea"/>
        <a:cs typeface="+mn-cs"/>
      </a:defRPr>
    </a:lvl3pPr>
    <a:lvl4pPr marL="1371358" algn="l" defTabSz="914239" rtl="0" eaLnBrk="1" latinLnBrk="0" hangingPunct="1">
      <a:defRPr sz="1200" kern="1200">
        <a:solidFill>
          <a:schemeClr val="tx1"/>
        </a:solidFill>
        <a:latin typeface="+mn-lt"/>
        <a:ea typeface="+mn-ea"/>
        <a:cs typeface="+mn-cs"/>
      </a:defRPr>
    </a:lvl4pPr>
    <a:lvl5pPr marL="1828477" algn="l" defTabSz="914239" rtl="0" eaLnBrk="1" latinLnBrk="0" hangingPunct="1">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22.emf"/><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2.wdp"/></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ibm.com/watson/" TargetMode="External"/><Relationship Id="rId2" Type="http://schemas.openxmlformats.org/officeDocument/2006/relationships/image" Target="../media/image17.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404000"/>
            <a:ext cx="8423275" cy="2160000"/>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5" name="Footer Placeholder 4"/>
          <p:cNvSpPr>
            <a:spLocks noGrp="1"/>
          </p:cNvSpPr>
          <p:nvPr>
            <p:ph type="ftr" sz="quarter" idx="11"/>
          </p:nvPr>
        </p:nvSpPr>
        <p:spPr>
          <a:xfrm>
            <a:off x="5811295" y="6465888"/>
            <a:ext cx="3086100" cy="144000"/>
          </a:xfrm>
        </p:spPr>
        <p:txBody>
          <a:bodyPr>
            <a:noAutofit/>
          </a:bodyPr>
          <a:lstStyle>
            <a:lvl1pPr>
              <a:defRPr>
                <a:solidFill>
                  <a:schemeClr val="bg1"/>
                </a:solidFill>
              </a:defRPr>
            </a:lvl1pPr>
          </a:lstStyle>
          <a:p>
            <a:r>
              <a:rPr lang="en-GB"/>
              <a:t>Information classification: Internal</a:t>
            </a:r>
            <a:endParaRPr lang="en-GB" dirty="0"/>
          </a:p>
        </p:txBody>
      </p:sp>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856" y="369655"/>
            <a:ext cx="1222250" cy="359665"/>
          </a:xfrm>
          <a:prstGeom prst="rect">
            <a:avLst/>
          </a:prstGeom>
        </p:spPr>
      </p:pic>
      <p:pic>
        <p:nvPicPr>
          <p:cNvPr id="9" name="Picture 8"/>
          <p:cNvPicPr>
            <a:picLocks noChangeAspect="1"/>
          </p:cNvPicPr>
          <p:nvPr userDrawn="1"/>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6431028" y="3613957"/>
            <a:ext cx="2351438" cy="2596680"/>
          </a:xfrm>
          <a:prstGeom prst="rect">
            <a:avLst/>
          </a:prstGeom>
        </p:spPr>
      </p:pic>
      <p:pic>
        <p:nvPicPr>
          <p:cNvPr id="10"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42511" y="368930"/>
            <a:ext cx="1472379"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50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1"/>
            <a:ext cx="7604425" cy="792000"/>
          </a:xfrm>
        </p:spPr>
        <p:txBody>
          <a:bodyPr anchor="t" anchorCtr="0">
            <a:noAutofit/>
          </a:bodyPr>
          <a:lstStyle>
            <a:lvl1pPr>
              <a:lnSpc>
                <a:spcPts val="2999"/>
              </a:lnSpc>
              <a:spcAft>
                <a:spcPts val="1134"/>
              </a:spcAft>
              <a:defRPr/>
            </a:lvl1pPr>
          </a:lstStyle>
          <a:p>
            <a:r>
              <a:rPr lang="en-US" smtClean="0"/>
              <a:t>Click to edit Master title style</a:t>
            </a:r>
            <a:endParaRPr lang="en-GB" dirty="0"/>
          </a:p>
        </p:txBody>
      </p:sp>
      <p:sp>
        <p:nvSpPr>
          <p:cNvPr id="5" name="Footer Placeholder 4"/>
          <p:cNvSpPr>
            <a:spLocks noGrp="1"/>
          </p:cNvSpPr>
          <p:nvPr>
            <p:ph type="ftr" sz="quarter" idx="11"/>
          </p:nvPr>
        </p:nvSpPr>
        <p:spPr>
          <a:xfrm>
            <a:off x="5333866" y="6465888"/>
            <a:ext cx="3086100" cy="144000"/>
          </a:xfrm>
        </p:spPr>
        <p:txBody>
          <a:bodyPr>
            <a:noAutofit/>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noAutofit/>
          </a:bodyPr>
          <a:lstStyle/>
          <a:p>
            <a:fld id="{B54E4116-425B-4E1B-86B0-7D2FE6F0A2F4}" type="slidenum">
              <a:rPr lang="en-GB" smtClean="0"/>
              <a:t>‹#›</a:t>
            </a:fld>
            <a:endParaRPr lang="en-GB"/>
          </a:p>
        </p:txBody>
      </p:sp>
      <p:sp>
        <p:nvSpPr>
          <p:cNvPr id="7" name="Table Placeholder 6"/>
          <p:cNvSpPr>
            <a:spLocks noGrp="1"/>
          </p:cNvSpPr>
          <p:nvPr>
            <p:ph type="tbl" sz="quarter" idx="13"/>
          </p:nvPr>
        </p:nvSpPr>
        <p:spPr>
          <a:xfrm>
            <a:off x="2088001" y="1692000"/>
            <a:ext cx="6697225" cy="4257951"/>
          </a:xfrm>
        </p:spPr>
        <p:txBody>
          <a:bodyPr>
            <a:noAutofit/>
          </a:bodyPr>
          <a:lstStyle>
            <a:lvl1pPr marL="0" indent="0">
              <a:buNone/>
              <a:defRPr/>
            </a:lvl1pPr>
          </a:lstStyle>
          <a:p>
            <a:r>
              <a:rPr lang="en-US" smtClean="0"/>
              <a:t>Click icon to add table</a:t>
            </a:r>
            <a:endParaRPr lang="en-GB" dirty="0"/>
          </a:p>
        </p:txBody>
      </p:sp>
      <p:sp>
        <p:nvSpPr>
          <p:cNvPr id="8" name="Text Placeholder 13"/>
          <p:cNvSpPr>
            <a:spLocks noGrp="1"/>
          </p:cNvSpPr>
          <p:nvPr>
            <p:ph type="body" sz="quarter" idx="14"/>
          </p:nvPr>
        </p:nvSpPr>
        <p:spPr>
          <a:xfrm>
            <a:off x="358776" y="1368001"/>
            <a:ext cx="1440000" cy="4581950"/>
          </a:xfrm>
        </p:spPr>
        <p:txBody>
          <a:bodyPr>
            <a:noAutofit/>
          </a:bodyPr>
          <a:lstStyle>
            <a:lvl1pPr marL="0" indent="0">
              <a:lnSpc>
                <a:spcPts val="1200"/>
              </a:lnSpc>
              <a:buNone/>
              <a:defRPr sz="900"/>
            </a:lvl1pPr>
          </a:lstStyle>
          <a:p>
            <a:pPr lvl="0"/>
            <a:r>
              <a:rPr lang="en-US" smtClean="0"/>
              <a:t>Click to edit Master text styles</a:t>
            </a:r>
          </a:p>
        </p:txBody>
      </p:sp>
      <p:sp>
        <p:nvSpPr>
          <p:cNvPr id="9" name="Text Placeholder 9"/>
          <p:cNvSpPr>
            <a:spLocks noGrp="1"/>
          </p:cNvSpPr>
          <p:nvPr>
            <p:ph type="body" sz="quarter" idx="15"/>
          </p:nvPr>
        </p:nvSpPr>
        <p:spPr>
          <a:xfrm>
            <a:off x="2088000" y="1368000"/>
            <a:ext cx="6665912" cy="180000"/>
          </a:xfrm>
        </p:spPr>
        <p:txBody>
          <a:bodyPr anchor="t" anchorCtr="0">
            <a:noAutofit/>
          </a:bodyPr>
          <a:lstStyle>
            <a:lvl1pPr marL="0" indent="0">
              <a:lnSpc>
                <a:spcPts val="1400"/>
              </a:lnSpc>
              <a:spcAft>
                <a:spcPts val="1134"/>
              </a:spcAft>
              <a:buFontTx/>
              <a:buNone/>
              <a:defRPr sz="1200" b="1"/>
            </a:lvl1pPr>
          </a:lstStyle>
          <a:p>
            <a:pPr lvl="0"/>
            <a:r>
              <a:rPr lang="en-US" smtClean="0"/>
              <a:t>Click to edit Master text styles</a:t>
            </a:r>
          </a:p>
        </p:txBody>
      </p:sp>
      <p:sp>
        <p:nvSpPr>
          <p:cNvPr id="10" name="TextBox 9"/>
          <p:cNvSpPr txBox="1"/>
          <p:nvPr userDrawn="1"/>
        </p:nvSpPr>
        <p:spPr>
          <a:xfrm>
            <a:off x="9226297" y="-1676"/>
            <a:ext cx="2359152" cy="1015663"/>
          </a:xfrm>
          <a:prstGeom prst="rect">
            <a:avLst/>
          </a:prstGeom>
          <a:noFill/>
        </p:spPr>
        <p:txBody>
          <a:bodyPr wrap="square" lIns="91424" tIns="45712" rIns="91424" bIns="45712" rtlCol="0">
            <a:noAutofit/>
          </a:bodyPr>
          <a:lstStyle/>
          <a:p>
            <a:r>
              <a:rPr lang="en-GB" sz="1200" b="0" dirty="0">
                <a:solidFill>
                  <a:srgbClr val="FF0000"/>
                </a:solidFill>
              </a:rPr>
              <a:t>To</a:t>
            </a:r>
            <a:r>
              <a:rPr lang="en-GB" sz="1200" b="0" baseline="0" dirty="0">
                <a:solidFill>
                  <a:srgbClr val="FF0000"/>
                </a:solidFill>
              </a:rPr>
              <a:t> see the last column of the table in ‘RBS Aqua’ font colour, select the table and, on the ‘Design’ tab, ensure the ‘Last Column’ checkbox is selected.</a:t>
            </a:r>
            <a:endParaRPr lang="en-GB" sz="1200" b="0" dirty="0">
              <a:solidFill>
                <a:srgbClr val="FF0000"/>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12"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27716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65526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817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520709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5047807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35928428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0496034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6443224"/>
            <a:ext cx="2057400" cy="18288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43842"/>
            <a:ext cx="4114800" cy="400049"/>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463042"/>
            <a:ext cx="4114800" cy="465164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8053306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4572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456236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4"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rgbClr val="141140"/>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4143732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71495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5107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 Aqu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6" y="3888000"/>
            <a:ext cx="6278563"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182620324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0907980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63042"/>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68618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1"/>
            <a:ext cx="64008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321945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88652"/>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944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127257735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454615"/>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526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256034"/>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8"/>
            <a:ext cx="6400800" cy="6129867"/>
          </a:xfrm>
        </p:spPr>
        <p:txBody>
          <a:bodyPr/>
          <a:lstStyle/>
          <a:p>
            <a:r>
              <a:rPr lang="en-US"/>
              <a:t>Click icon to add table</a:t>
            </a:r>
          </a:p>
        </p:txBody>
      </p:sp>
    </p:spTree>
    <p:extLst>
      <p:ext uri="{BB962C8B-B14F-4D97-AF65-F5344CB8AC3E}">
        <p14:creationId xmlns:p14="http://schemas.microsoft.com/office/powerpoint/2010/main" val="82052422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229698260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9049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3849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Divider, Aqu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999" y="2281508"/>
            <a:ext cx="8425226" cy="3544758"/>
          </a:xfrm>
        </p:spPr>
        <p:txBody>
          <a:bodyPr anchor="ctr" anchorCtr="0">
            <a:noAutofit/>
          </a:bodyPr>
          <a:lstStyle>
            <a:lvl1pPr>
              <a:lnSpc>
                <a:spcPts val="6999"/>
              </a:lnSpc>
              <a:defRPr sz="20000" spc="-150">
                <a:solidFill>
                  <a:schemeClr val="bg1"/>
                </a:solidFill>
              </a:defRPr>
            </a:lvl1pPr>
          </a:lstStyle>
          <a:p>
            <a:r>
              <a:rPr lang="en-US" dirty="0" smtClean="0"/>
              <a:t>Q&amp;A</a:t>
            </a:r>
            <a:endParaRPr lang="en-GB" dirty="0"/>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1141373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3953" y="2949352"/>
            <a:ext cx="2936101" cy="487680"/>
          </a:xfrm>
          <a:prstGeom prst="rect">
            <a:avLst/>
          </a:prstGeom>
        </p:spPr>
      </p:pic>
      <p:sp>
        <p:nvSpPr>
          <p:cNvPr id="6"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r>
              <a:rPr lang="en-US" sz="1400" dirty="0">
                <a:solidFill>
                  <a:srgbClr val="FFFFFF"/>
                </a:solidFill>
              </a:rPr>
              <a:t/>
            </a:r>
            <a:br>
              <a:rPr lang="en-US" sz="1400" dirty="0">
                <a:solidFill>
                  <a:srgbClr val="FFFFFF"/>
                </a:solidFill>
              </a:rPr>
            </a:br>
            <a:r>
              <a:rPr lang="en-US" sz="1400" dirty="0">
                <a:solidFill>
                  <a:srgbClr val="FFFFFF"/>
                </a:solidFill>
              </a:rPr>
              <a:t/>
            </a:r>
            <a:br>
              <a:rPr lang="en-US" sz="1400" dirty="0">
                <a:solidFill>
                  <a:srgbClr val="FFFFFF"/>
                </a:solidFill>
              </a:rPr>
            </a:br>
            <a:r>
              <a:rPr lang="en-US" sz="1400" dirty="0">
                <a:solidFill>
                  <a:srgbClr val="000000"/>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3626789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Divider, Crimso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6" y="3888000"/>
            <a:ext cx="6278563"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124216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Divider,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826442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Divider, Yello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10295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Divider, Yellow">
    <p:bg>
      <p:bgPr>
        <a:solidFill>
          <a:srgbClr val="A7A9A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5888"/>
            <a:ext cx="3086100" cy="144000"/>
          </a:xfrm>
        </p:spPr>
        <p:txBody>
          <a:bodyPr/>
          <a:lstStyle/>
          <a:p>
            <a:r>
              <a:rPr lang="en-GB"/>
              <a:t>Information classification: Internal</a:t>
            </a:r>
          </a:p>
        </p:txBody>
      </p:sp>
      <p:sp>
        <p:nvSpPr>
          <p:cNvPr id="6" name="Slide Number Placeholder 5"/>
          <p:cNvSpPr>
            <a:spLocks noGrp="1"/>
          </p:cNvSpPr>
          <p:nvPr>
            <p:ph type="sldNum" sz="quarter" idx="12"/>
          </p:nvPr>
        </p:nvSpPr>
        <p:spPr>
          <a:xfrm>
            <a:off x="8564400" y="6465888"/>
            <a:ext cx="216000" cy="144000"/>
          </a:xfrm>
        </p:spPr>
        <p:txBody>
          <a:bodyPr/>
          <a:lstStyle/>
          <a:p>
            <a:fld id="{B54E4116-425B-4E1B-86B0-7D2FE6F0A2F4}" type="slidenum">
              <a:rPr lang="en-GB" smtClean="0"/>
              <a:t>‹#›</a:t>
            </a:fld>
            <a:endParaRPr lang="en-GB"/>
          </a:p>
        </p:txBody>
      </p:sp>
    </p:spTree>
    <p:extLst>
      <p:ext uri="{BB962C8B-B14F-4D97-AF65-F5344CB8AC3E}">
        <p14:creationId xmlns:p14="http://schemas.microsoft.com/office/powerpoint/2010/main" val="307200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Divider, White - Ink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625475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spTree>
    <p:extLst>
      <p:ext uri="{BB962C8B-B14F-4D97-AF65-F5344CB8AC3E}">
        <p14:creationId xmlns:p14="http://schemas.microsoft.com/office/powerpoint/2010/main" val="1118331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Icon Divider Slide 1 - Char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8" name="Picture 9" descr="\\REMACBCSFS01\hyamsc$\Profile\Desktop\ICon_PNG\RBS_Illustration_Char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61013" y="2847859"/>
            <a:ext cx="4458711" cy="35522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19034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Icon Divider Slide 2 - Bulb">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8" descr="\\REMACBCSFS01\hyamsc$\Profile\Desktop\ICon_PNG\RBS_Illustration_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75280" y="2158929"/>
            <a:ext cx="2607185" cy="42095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2995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1"/>
            <a:ext cx="7604425" cy="792000"/>
          </a:xfrm>
        </p:spPr>
        <p:txBody>
          <a:bodyPr anchor="t" anchorCtr="0">
            <a:noAutofit/>
          </a:bodyPr>
          <a:lstStyle>
            <a:lvl1pPr>
              <a:lnSpc>
                <a:spcPts val="2999"/>
              </a:lnSpc>
              <a:spcAft>
                <a:spcPts val="1134"/>
              </a:spcAft>
              <a:defRPr/>
            </a:lvl1pPr>
          </a:lstStyle>
          <a:p>
            <a:r>
              <a:rPr lang="en-US" smtClean="0"/>
              <a:t>Click to edit Master title style</a:t>
            </a:r>
            <a:endParaRPr lang="en-GB" dirty="0"/>
          </a:p>
        </p:txBody>
      </p:sp>
      <p:sp>
        <p:nvSpPr>
          <p:cNvPr id="3" name="Content Placeholder 2"/>
          <p:cNvSpPr>
            <a:spLocks noGrp="1"/>
          </p:cNvSpPr>
          <p:nvPr>
            <p:ph idx="1"/>
          </p:nvPr>
        </p:nvSpPr>
        <p:spPr>
          <a:xfrm>
            <a:off x="2124075" y="1368000"/>
            <a:ext cx="6661149" cy="4572000"/>
          </a:xfrm>
        </p:spPr>
        <p:txBody>
          <a:bodyPr>
            <a:noAutofit/>
          </a:bodyPr>
          <a:lstStyle>
            <a:lvl1pPr>
              <a:lnSpc>
                <a:spcPct val="100000"/>
              </a:lnSpc>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11"/>
          </p:nvPr>
        </p:nvSpPr>
        <p:spPr>
          <a:xfrm>
            <a:off x="5333866" y="6465888"/>
            <a:ext cx="3086100" cy="144000"/>
          </a:xfrm>
        </p:spPr>
        <p:txBody>
          <a:bodyPr>
            <a:noAutofit/>
          </a:bodyPr>
          <a:lstStyle/>
          <a:p>
            <a:r>
              <a:rPr lang="en-GB" dirty="0"/>
              <a:t>Information classification: Internal</a:t>
            </a:r>
          </a:p>
        </p:txBody>
      </p:sp>
      <p:sp>
        <p:nvSpPr>
          <p:cNvPr id="6" name="Slide Number Placeholder 5"/>
          <p:cNvSpPr>
            <a:spLocks noGrp="1"/>
          </p:cNvSpPr>
          <p:nvPr>
            <p:ph type="sldNum" sz="quarter" idx="12"/>
          </p:nvPr>
        </p:nvSpPr>
        <p:spPr>
          <a:xfrm>
            <a:off x="8568000" y="6465888"/>
            <a:ext cx="216000" cy="144000"/>
          </a:xfrm>
        </p:spPr>
        <p:txBody>
          <a:bodyPr>
            <a:noAutofit/>
          </a:bodyPr>
          <a:lstStyle/>
          <a:p>
            <a:fld id="{B54E4116-425B-4E1B-86B0-7D2FE6F0A2F4}" type="slidenum">
              <a:rPr lang="en-GB" smtClean="0"/>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473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Icon Divider Slide 3 - App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dirty="0" smtClean="0"/>
              <a:t>Click to edit Master title style</a:t>
            </a:r>
            <a:endParaRPr lang="en-GB" dirty="0"/>
          </a:p>
        </p:txBody>
      </p:sp>
      <p:sp>
        <p:nvSpPr>
          <p:cNvPr id="3" name="Text Placeholder 2"/>
          <p:cNvSpPr>
            <a:spLocks noGrp="1"/>
          </p:cNvSpPr>
          <p:nvPr>
            <p:ph type="body" idx="1"/>
          </p:nvPr>
        </p:nvSpPr>
        <p:spPr>
          <a:xfrm>
            <a:off x="358776" y="3888000"/>
            <a:ext cx="5070981"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7" descr="\\REMACBCSFS01\hyamsc$\Profile\Desktop\ICon_PNG\RBS_Illustration_ap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45792" y="2709402"/>
            <a:ext cx="3304000" cy="34572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2872863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con Divider Slide 4 - Laptop">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999" y="1375200"/>
            <a:ext cx="8425226" cy="2160588"/>
          </a:xfrm>
        </p:spPr>
        <p:txBody>
          <a:bodyPr anchor="t" anchorCtr="0">
            <a:noAutofit/>
          </a:bodyPr>
          <a:lstStyle>
            <a:lvl1pPr>
              <a:lnSpc>
                <a:spcPts val="6999"/>
              </a:lnSpc>
              <a:defRPr sz="7000"/>
            </a:lvl1pPr>
          </a:lstStyle>
          <a:p>
            <a:r>
              <a:rPr lang="en-US" smtClean="0"/>
              <a:t>Click to edit Master title style</a:t>
            </a:r>
            <a:endParaRPr lang="en-GB" dirty="0"/>
          </a:p>
        </p:txBody>
      </p:sp>
      <p:sp>
        <p:nvSpPr>
          <p:cNvPr id="3" name="Text Placeholder 2"/>
          <p:cNvSpPr>
            <a:spLocks noGrp="1"/>
          </p:cNvSpPr>
          <p:nvPr>
            <p:ph type="body" idx="1"/>
          </p:nvPr>
        </p:nvSpPr>
        <p:spPr>
          <a:xfrm>
            <a:off x="358775" y="3888000"/>
            <a:ext cx="4868680" cy="1260000"/>
          </a:xfrm>
        </p:spPr>
        <p:txBody>
          <a:bodyPr>
            <a:noAutofit/>
          </a:bodyPr>
          <a:lstStyle>
            <a:lvl1pPr marL="0" indent="0">
              <a:spcAft>
                <a:spcPts val="0"/>
              </a:spcAft>
              <a:buNone/>
              <a:defRPr sz="2500">
                <a:solidFill>
                  <a:schemeClr val="tx1"/>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58" indent="0">
              <a:buNone/>
              <a:defRPr sz="1600">
                <a:solidFill>
                  <a:schemeClr val="tx1">
                    <a:tint val="75000"/>
                  </a:schemeClr>
                </a:solidFill>
              </a:defRPr>
            </a:lvl4pPr>
            <a:lvl5pPr marL="1828477" indent="0">
              <a:buNone/>
              <a:defRPr sz="1600">
                <a:solidFill>
                  <a:schemeClr val="tx1">
                    <a:tint val="75000"/>
                  </a:schemeClr>
                </a:solidFill>
              </a:defRPr>
            </a:lvl5pPr>
            <a:lvl6pPr marL="2285596" indent="0">
              <a:buNone/>
              <a:defRPr sz="1600">
                <a:solidFill>
                  <a:schemeClr val="tx1">
                    <a:tint val="75000"/>
                  </a:schemeClr>
                </a:solidFill>
              </a:defRPr>
            </a:lvl6pPr>
            <a:lvl7pPr marL="2742716" indent="0">
              <a:buNone/>
              <a:defRPr sz="1600">
                <a:solidFill>
                  <a:schemeClr val="tx1">
                    <a:tint val="75000"/>
                  </a:schemeClr>
                </a:solidFill>
              </a:defRPr>
            </a:lvl7pPr>
            <a:lvl8pPr marL="3199835" indent="0">
              <a:buNone/>
              <a:defRPr sz="1600">
                <a:solidFill>
                  <a:schemeClr val="tx1">
                    <a:tint val="75000"/>
                  </a:schemeClr>
                </a:solidFill>
              </a:defRPr>
            </a:lvl8pPr>
            <a:lvl9pPr marL="3656954"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a:xfrm>
            <a:off x="5333866" y="6463729"/>
            <a:ext cx="3086100" cy="144000"/>
          </a:xfrm>
        </p:spPr>
        <p:txBody>
          <a:bodyPr/>
          <a:lstStyle/>
          <a:p>
            <a:r>
              <a:rPr lang="en-GB" dirty="0"/>
              <a:t>Information classification: Internal</a:t>
            </a:r>
          </a:p>
        </p:txBody>
      </p:sp>
      <p:sp>
        <p:nvSpPr>
          <p:cNvPr id="6" name="Slide Number Placeholder 5"/>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7466" y="366476"/>
            <a:ext cx="725000" cy="214479"/>
          </a:xfrm>
          <a:prstGeom prst="rect">
            <a:avLst/>
          </a:prstGeom>
        </p:spPr>
      </p:pic>
      <p:pic>
        <p:nvPicPr>
          <p:cNvPr id="9" name="Picture 6" descr="\\REMACBCSFS01\hyamsc$\Profile\Desktop\ICon_PNG\RBS_Illustrati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39180" y="3665692"/>
            <a:ext cx="4120285" cy="2290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281649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0855" y="1375201"/>
            <a:ext cx="8423275" cy="2160587"/>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
        <p:nvSpPr>
          <p:cNvPr id="5" name="Footer Placeholder 4"/>
          <p:cNvSpPr>
            <a:spLocks noGrp="1"/>
          </p:cNvSpPr>
          <p:nvPr>
            <p:ph type="ftr" sz="quarter" idx="11"/>
          </p:nvPr>
        </p:nvSpPr>
        <p:spPr>
          <a:xfrm>
            <a:off x="5711826" y="6465888"/>
            <a:ext cx="3086100" cy="144000"/>
          </a:xfrm>
        </p:spPr>
        <p:txBody>
          <a:bodyPr/>
          <a:lstStyle>
            <a:lvl1pPr>
              <a:defRPr>
                <a:solidFill>
                  <a:schemeClr val="bg1"/>
                </a:solidFill>
              </a:defRPr>
            </a:lvl1pPr>
          </a:lstStyle>
          <a:p>
            <a:r>
              <a:rPr lang="en-GB"/>
              <a:t>Information classification: Internal</a:t>
            </a:r>
            <a:endParaRPr lang="en-GB" dirty="0"/>
          </a:p>
        </p:txBody>
      </p:sp>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378663"/>
            <a:ext cx="1222250" cy="359665"/>
          </a:xfrm>
          <a:prstGeom prst="rect">
            <a:avLst/>
          </a:prstGeom>
        </p:spPr>
      </p:pic>
    </p:spTree>
    <p:extLst>
      <p:ext uri="{BB962C8B-B14F-4D97-AF65-F5344CB8AC3E}">
        <p14:creationId xmlns:p14="http://schemas.microsoft.com/office/powerpoint/2010/main" val="3888491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333866" y="6463729"/>
            <a:ext cx="3086100" cy="144000"/>
          </a:xfrm>
        </p:spPr>
        <p:txBody>
          <a:bodyPr/>
          <a:lstStyle/>
          <a:p>
            <a:r>
              <a:rPr lang="en-GB"/>
              <a:t>Information classification: Internal</a:t>
            </a:r>
          </a:p>
        </p:txBody>
      </p:sp>
      <p:sp>
        <p:nvSpPr>
          <p:cNvPr id="4" name="Slide Number Placeholder 3"/>
          <p:cNvSpPr>
            <a:spLocks noGrp="1"/>
          </p:cNvSpPr>
          <p:nvPr>
            <p:ph type="sldNum" sz="quarter" idx="12"/>
          </p:nvPr>
        </p:nvSpPr>
        <p:spPr>
          <a:xfrm>
            <a:off x="8564400" y="6463729"/>
            <a:ext cx="216000" cy="144000"/>
          </a:xfrm>
        </p:spPr>
        <p:txBody>
          <a:bodyPr/>
          <a:lstStyle/>
          <a:p>
            <a:fld id="{B54E4116-425B-4E1B-86B0-7D2FE6F0A2F4}" type="slidenum">
              <a:rPr lang="en-GB" smtClean="0"/>
              <a:t>‹#›</a:t>
            </a:fld>
            <a:endParaRPr lang="en-GB"/>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Tree>
    <p:extLst>
      <p:ext uri="{BB962C8B-B14F-4D97-AF65-F5344CB8AC3E}">
        <p14:creationId xmlns:p14="http://schemas.microsoft.com/office/powerpoint/2010/main" val="3069190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9" y="2632044"/>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9"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110198027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79C347FD-0247-4B4B-A66D-0C641A0B40B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358981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79"/>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2" y="2907057"/>
            <a:ext cx="7772943" cy="1500322"/>
          </a:xfrm>
        </p:spPr>
        <p:txBody>
          <a:bodyPr anchor="b"/>
          <a:lstStyle>
            <a:lvl1pPr marL="0" indent="0">
              <a:buNone/>
              <a:defRPr sz="1800"/>
            </a:lvl1pPr>
            <a:lvl2pPr marL="400666" indent="0">
              <a:buNone/>
              <a:defRPr sz="1600"/>
            </a:lvl2pPr>
            <a:lvl3pPr marL="801330" indent="0">
              <a:buNone/>
              <a:defRPr sz="1400"/>
            </a:lvl3pPr>
            <a:lvl4pPr marL="1201995" indent="0">
              <a:buNone/>
              <a:defRPr sz="1200"/>
            </a:lvl4pPr>
            <a:lvl5pPr marL="1602660" indent="0">
              <a:buNone/>
              <a:defRPr sz="1200"/>
            </a:lvl5pPr>
            <a:lvl6pPr marL="2003326" indent="0">
              <a:buNone/>
              <a:defRPr sz="1200"/>
            </a:lvl6pPr>
            <a:lvl7pPr marL="2403991" indent="0">
              <a:buNone/>
              <a:defRPr sz="1200"/>
            </a:lvl7pPr>
            <a:lvl8pPr marL="2804656" indent="0">
              <a:buNone/>
              <a:defRPr sz="1200"/>
            </a:lvl8pPr>
            <a:lvl9pPr marL="3205320"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06187B63-49BE-480C-9ACA-0960A16F92B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541218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9"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FC7214F7-2045-42F8-8DB8-572E18BAF65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30927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5013"/>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3" y="1534880"/>
            <a:ext cx="4039867"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3" y="2174173"/>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5" y="1534880"/>
            <a:ext cx="4041225"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5" y="2174173"/>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7DEAA805-D6A5-41AC-B4C6-C3171C42C9E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4965146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D0C85EDD-79A4-4F13-9422-91635442D648}"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6508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bg2"/>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350856" y="1188000"/>
            <a:ext cx="842327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5711826" y="6465888"/>
            <a:ext cx="3086100" cy="144000"/>
          </a:xfrm>
        </p:spPr>
        <p:txBody>
          <a:bodyPr>
            <a:noAutofit/>
          </a:bodyPr>
          <a:lstStyle>
            <a:lvl1pPr>
              <a:defRPr>
                <a:solidFill>
                  <a:schemeClr val="bg1"/>
                </a:solidFill>
              </a:defRPr>
            </a:lvl1pPr>
          </a:lstStyle>
          <a:p>
            <a:r>
              <a:rPr lang="en-GB" dirty="0"/>
              <a:t>Information classification: Internal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60000" y="378663"/>
            <a:ext cx="1222250" cy="359665"/>
          </a:xfrm>
          <a:prstGeom prst="rect">
            <a:avLst/>
          </a:prstGeom>
        </p:spPr>
      </p:pic>
      <p:sp>
        <p:nvSpPr>
          <p:cNvPr id="10" name="Picture Placeholder 9"/>
          <p:cNvSpPr>
            <a:spLocks noGrp="1"/>
          </p:cNvSpPr>
          <p:nvPr>
            <p:ph type="pic" sz="quarter" idx="12"/>
          </p:nvPr>
        </p:nvSpPr>
        <p:spPr>
          <a:xfrm>
            <a:off x="0" y="1"/>
            <a:ext cx="9144000" cy="6857999"/>
          </a:xfrm>
          <a:noFill/>
        </p:spPr>
        <p:txBody>
          <a:bodyPr>
            <a:noAutofit/>
          </a:bodyPr>
          <a:lstStyle>
            <a:lvl1pPr marL="0" indent="0">
              <a:buNone/>
              <a:defRPr>
                <a:solidFill>
                  <a:schemeClr val="bg1"/>
                </a:solidFill>
              </a:defRPr>
            </a:lvl1pPr>
          </a:lstStyle>
          <a:p>
            <a:r>
              <a:rPr lang="en-US" smtClean="0"/>
              <a:t>Click icon to add picture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bg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bg1"/>
                </a:solidFill>
              </a:defRPr>
            </a:lvl1pPr>
          </a:lstStyle>
          <a:p>
            <a:endParaRPr lang="en-GB" dirty="0"/>
          </a:p>
        </p:txBody>
      </p:sp>
      <p:sp>
        <p:nvSpPr>
          <p:cNvPr id="2" name="Title 1"/>
          <p:cNvSpPr>
            <a:spLocks noGrp="1"/>
          </p:cNvSpPr>
          <p:nvPr>
            <p:ph type="ctrTitle"/>
          </p:nvPr>
        </p:nvSpPr>
        <p:spPr>
          <a:xfrm>
            <a:off x="360001" y="1368000"/>
            <a:ext cx="8423275" cy="1908000"/>
          </a:xfrm>
        </p:spPr>
        <p:txBody>
          <a:bodyPr anchor="t" anchorCtr="0">
            <a:noAutofit/>
          </a:bodyPr>
          <a:lstStyle>
            <a:lvl1pPr algn="l">
              <a:lnSpc>
                <a:spcPts val="6999"/>
              </a:lnSpc>
              <a:defRPr sz="7000">
                <a:solidFill>
                  <a:schemeClr val="bg1"/>
                </a:solidFill>
              </a:defRPr>
            </a:lvl1pPr>
          </a:lstStyle>
          <a:p>
            <a:r>
              <a:rPr lang="en-US" smtClean="0"/>
              <a:t>Click to edit Master title style</a:t>
            </a:r>
            <a:endParaRPr lang="en-GB" dirty="0"/>
          </a:p>
        </p:txBody>
      </p:sp>
    </p:spTree>
    <p:extLst>
      <p:ext uri="{BB962C8B-B14F-4D97-AF65-F5344CB8AC3E}">
        <p14:creationId xmlns:p14="http://schemas.microsoft.com/office/powerpoint/2010/main" val="894652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889DCF88-DF5A-4E2C-A0FB-9526A6555A2F}"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78074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3573"/>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9"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3" y="1435531"/>
            <a:ext cx="3008181" cy="4691027"/>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DA1C5C0-5D6F-434F-A1CA-2C4ED375DF5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159991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8"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8" y="613376"/>
            <a:ext cx="5486943" cy="4113648"/>
          </a:xfrm>
        </p:spPr>
        <p:txBody>
          <a:bodyPr/>
          <a:lstStyle>
            <a:lvl1pPr marL="0" indent="0">
              <a:buNone/>
              <a:defRPr sz="2800"/>
            </a:lvl1pPr>
            <a:lvl2pPr marL="400666" indent="0">
              <a:buNone/>
              <a:defRPr sz="2500"/>
            </a:lvl2pPr>
            <a:lvl3pPr marL="801330" indent="0">
              <a:buNone/>
              <a:defRPr sz="2100"/>
            </a:lvl3pPr>
            <a:lvl4pPr marL="1201995" indent="0">
              <a:buNone/>
              <a:defRPr sz="1800"/>
            </a:lvl4pPr>
            <a:lvl5pPr marL="1602660" indent="0">
              <a:buNone/>
              <a:defRPr sz="1800"/>
            </a:lvl5pPr>
            <a:lvl6pPr marL="2003326" indent="0">
              <a:buNone/>
              <a:defRPr sz="1800"/>
            </a:lvl6pPr>
            <a:lvl7pPr marL="2403991" indent="0">
              <a:buNone/>
              <a:defRPr sz="1800"/>
            </a:lvl7pPr>
            <a:lvl8pPr marL="2804656" indent="0">
              <a:buNone/>
              <a:defRPr sz="1800"/>
            </a:lvl8pPr>
            <a:lvl9pPr marL="3205320" indent="0">
              <a:buNone/>
              <a:defRPr sz="1800"/>
            </a:lvl9pPr>
          </a:lstStyle>
          <a:p>
            <a:pPr lvl="0"/>
            <a:endParaRPr lang="en-US" noProof="0"/>
          </a:p>
        </p:txBody>
      </p:sp>
      <p:sp>
        <p:nvSpPr>
          <p:cNvPr id="4" name="Text Placeholder 3"/>
          <p:cNvSpPr>
            <a:spLocks noGrp="1"/>
          </p:cNvSpPr>
          <p:nvPr>
            <p:ph type="body" sz="half" idx="2"/>
          </p:nvPr>
        </p:nvSpPr>
        <p:spPr>
          <a:xfrm>
            <a:off x="1791878" y="5367757"/>
            <a:ext cx="5486943" cy="804876"/>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A8B73465-128D-4E4B-AA51-1BB1B98C2FB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46410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2DF5E612-BEDA-454B-B17D-4B068B1BB78E}"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0596769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9"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E8D408A1-7B8E-4CD7-84C3-C1B5AA42A4E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15958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2862" name="Rectangle 14"/>
          <p:cNvSpPr>
            <a:spLocks noGrp="1" noChangeArrowheads="1"/>
          </p:cNvSpPr>
          <p:nvPr>
            <p:ph type="ctrTitle" sz="quarter"/>
          </p:nvPr>
        </p:nvSpPr>
        <p:spPr>
          <a:xfrm>
            <a:off x="534848" y="2632043"/>
            <a:ext cx="6688315" cy="1331861"/>
          </a:xfrm>
        </p:spPr>
        <p:txBody>
          <a:bodyPr/>
          <a:lstStyle>
            <a:lvl1pPr>
              <a:spcBef>
                <a:spcPct val="30000"/>
              </a:spcBef>
              <a:defRPr sz="3900" b="1"/>
            </a:lvl1pPr>
          </a:lstStyle>
          <a:p>
            <a:r>
              <a:rPr lang="en-GB"/>
              <a:t>Click to edit Master title style</a:t>
            </a:r>
          </a:p>
        </p:txBody>
      </p:sp>
      <p:sp>
        <p:nvSpPr>
          <p:cNvPr id="462863" name="Rectangle 15"/>
          <p:cNvSpPr>
            <a:spLocks noGrp="1" noChangeArrowheads="1"/>
          </p:cNvSpPr>
          <p:nvPr>
            <p:ph type="subTitle" sz="quarter" idx="1"/>
          </p:nvPr>
        </p:nvSpPr>
        <p:spPr>
          <a:xfrm>
            <a:off x="534848" y="3963904"/>
            <a:ext cx="6688315" cy="816394"/>
          </a:xfrm>
        </p:spPr>
        <p:txBody>
          <a:bodyPr/>
          <a:lstStyle>
            <a:lvl1pPr>
              <a:spcBef>
                <a:spcPct val="30000"/>
              </a:spcBef>
              <a:defRPr sz="1400"/>
            </a:lvl1pPr>
          </a:lstStyle>
          <a:p>
            <a:r>
              <a:rPr lang="en-GB"/>
              <a:t>Click to edit Master subtitle style</a:t>
            </a:r>
          </a:p>
        </p:txBody>
      </p:sp>
    </p:spTree>
    <p:extLst>
      <p:ext uri="{BB962C8B-B14F-4D97-AF65-F5344CB8AC3E}">
        <p14:creationId xmlns:p14="http://schemas.microsoft.com/office/powerpoint/2010/main" val="389681778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F7C3C452-0FE5-48EE-8522-304BC78CB99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2467549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1" y="4407378"/>
            <a:ext cx="7772943" cy="1362097"/>
          </a:xfrm>
        </p:spPr>
        <p:txBody>
          <a:bodyPr/>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722181" y="2907056"/>
            <a:ext cx="7772943" cy="1500322"/>
          </a:xfrm>
        </p:spPr>
        <p:txBody>
          <a:bodyPr anchor="b"/>
          <a:lstStyle>
            <a:lvl1pPr marL="0" indent="0">
              <a:buNone/>
              <a:defRPr sz="1800"/>
            </a:lvl1pPr>
            <a:lvl2pPr marL="400736" indent="0">
              <a:buNone/>
              <a:defRPr sz="1600"/>
            </a:lvl2pPr>
            <a:lvl3pPr marL="801472" indent="0">
              <a:buNone/>
              <a:defRPr sz="1400"/>
            </a:lvl3pPr>
            <a:lvl4pPr marL="1202207" indent="0">
              <a:buNone/>
              <a:defRPr sz="1200"/>
            </a:lvl4pPr>
            <a:lvl5pPr marL="1602943" indent="0">
              <a:buNone/>
              <a:defRPr sz="1200"/>
            </a:lvl5pPr>
            <a:lvl6pPr marL="2003679" indent="0">
              <a:buNone/>
              <a:defRPr sz="1200"/>
            </a:lvl6pPr>
            <a:lvl7pPr marL="2404415" indent="0">
              <a:buNone/>
              <a:defRPr sz="1200"/>
            </a:lvl7pPr>
            <a:lvl8pPr marL="2805151" indent="0">
              <a:buNone/>
              <a:defRPr sz="1200"/>
            </a:lvl8pPr>
            <a:lvl9pPr marL="3205886" indent="0">
              <a:buNone/>
              <a:defRPr sz="1200"/>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2832B08E-2BE0-4D56-850D-CCE78A0E393B}"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499888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848" y="1493124"/>
            <a:ext cx="3973351"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517" y="1493124"/>
            <a:ext cx="3973350" cy="4679508"/>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BB0882F7-8CD5-449E-9B01-47A0A7C55866}"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40703489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11432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72" y="1534879"/>
            <a:ext cx="4039867"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72" y="2174172"/>
            <a:ext cx="4039867"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304" y="1534879"/>
            <a:ext cx="4041225"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304" y="2174172"/>
            <a:ext cx="4041225" cy="395238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114A356C-CBB9-4BA9-B267-43159F145AC9}"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05999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White - Ink Light">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9999" y="3888000"/>
            <a:ext cx="842522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sp>
        <p:nvSpPr>
          <p:cNvPr id="6" name="TextBox 5"/>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0" dirty="0">
                <a:solidFill>
                  <a:srgbClr val="FF0000"/>
                </a:solidFill>
              </a:rPr>
              <a:t>To</a:t>
            </a:r>
            <a:r>
              <a:rPr lang="en-GB" sz="1200" b="0" baseline="0" dirty="0">
                <a:solidFill>
                  <a:srgbClr val="FF0000"/>
                </a:solidFill>
              </a:rPr>
              <a:t> change the background to an image, right-click on the slide and select ‘Format Background’.</a:t>
            </a:r>
            <a:endParaRPr lang="en-GB" sz="1200" b="0" dirty="0">
              <a:solidFill>
                <a:srgbClr val="FF0000"/>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Tree>
    <p:extLst>
      <p:ext uri="{BB962C8B-B14F-4D97-AF65-F5344CB8AC3E}">
        <p14:creationId xmlns:p14="http://schemas.microsoft.com/office/powerpoint/2010/main" val="945982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0CC3C694-CEFA-4586-AB3B-62305E908387}"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298885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BB6DE9C2-C2AF-4E1F-89C6-C4808B7CCBBA}"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73976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608" y="273571"/>
            <a:ext cx="5110921" cy="5852986"/>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72" y="1435530"/>
            <a:ext cx="3008181" cy="4691027"/>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18A22CE8-A8D5-4A59-8319-057640B736CD}"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3964566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77" y="4800456"/>
            <a:ext cx="5486943" cy="56730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877" y="613376"/>
            <a:ext cx="5486943" cy="4113648"/>
          </a:xfrm>
        </p:spPr>
        <p:txBody>
          <a:bodyPr/>
          <a:lstStyle>
            <a:lvl1pPr marL="0" indent="0">
              <a:buNone/>
              <a:defRPr sz="2800"/>
            </a:lvl1pPr>
            <a:lvl2pPr marL="400736" indent="0">
              <a:buNone/>
              <a:defRPr sz="2500"/>
            </a:lvl2pPr>
            <a:lvl3pPr marL="801472" indent="0">
              <a:buNone/>
              <a:defRPr sz="2100"/>
            </a:lvl3pPr>
            <a:lvl4pPr marL="1202207" indent="0">
              <a:buNone/>
              <a:defRPr sz="1800"/>
            </a:lvl4pPr>
            <a:lvl5pPr marL="1602943" indent="0">
              <a:buNone/>
              <a:defRPr sz="1800"/>
            </a:lvl5pPr>
            <a:lvl6pPr marL="2003679" indent="0">
              <a:buNone/>
              <a:defRPr sz="1800"/>
            </a:lvl6pPr>
            <a:lvl7pPr marL="2404415" indent="0">
              <a:buNone/>
              <a:defRPr sz="1800"/>
            </a:lvl7pPr>
            <a:lvl8pPr marL="2805151" indent="0">
              <a:buNone/>
              <a:defRPr sz="1800"/>
            </a:lvl8pPr>
            <a:lvl9pPr marL="3205886" indent="0">
              <a:buNone/>
              <a:defRPr sz="1800"/>
            </a:lvl9pPr>
          </a:lstStyle>
          <a:p>
            <a:pPr lvl="0"/>
            <a:endParaRPr lang="en-US" noProof="0"/>
          </a:p>
        </p:txBody>
      </p:sp>
      <p:sp>
        <p:nvSpPr>
          <p:cNvPr id="4" name="Text Placeholder 3"/>
          <p:cNvSpPr>
            <a:spLocks noGrp="1"/>
          </p:cNvSpPr>
          <p:nvPr>
            <p:ph type="body" sz="half" idx="2"/>
          </p:nvPr>
        </p:nvSpPr>
        <p:spPr>
          <a:xfrm>
            <a:off x="1791877" y="5367757"/>
            <a:ext cx="5486943" cy="804876"/>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2863B46F-6A32-486C-8DF1-A1DAD938F651}"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8475659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9CA19437-840B-42BC-9B4E-18AB4E8DC3C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17403157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3291" y="292290"/>
            <a:ext cx="2018576" cy="58803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848" y="292290"/>
            <a:ext cx="5928125" cy="58803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C3C53DEF-85E4-41F6-9098-0E68170533F4}" type="slidenum">
              <a:rPr lang="en-GB">
                <a:solidFill>
                  <a:srgbClr val="002469"/>
                </a:solidFill>
              </a:rPr>
              <a:pPr>
                <a:defRPr/>
              </a:pPr>
              <a:t>‹#›</a:t>
            </a:fld>
            <a:endParaRPr lang="en-GB">
              <a:solidFill>
                <a:srgbClr val="002469"/>
              </a:solidFill>
            </a:endParaRPr>
          </a:p>
        </p:txBody>
      </p:sp>
    </p:spTree>
    <p:extLst>
      <p:ext uri="{BB962C8B-B14F-4D97-AF65-F5344CB8AC3E}">
        <p14:creationId xmlns:p14="http://schemas.microsoft.com/office/powerpoint/2010/main" val="2305932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5" y="5428437"/>
            <a:ext cx="811723" cy="1008940"/>
          </a:xfrm>
          <a:prstGeom prst="rect">
            <a:avLst/>
          </a:prstGeom>
        </p:spPr>
      </p:pic>
      <p:sp>
        <p:nvSpPr>
          <p:cNvPr id="10" name="Text Placeholder 9"/>
          <p:cNvSpPr>
            <a:spLocks noGrp="1"/>
          </p:cNvSpPr>
          <p:nvPr>
            <p:ph type="body" sz="quarter" idx="10" hasCustomPrompt="1"/>
          </p:nvPr>
        </p:nvSpPr>
        <p:spPr>
          <a:xfrm>
            <a:off x="228600" y="71968"/>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spTree>
    <p:extLst>
      <p:ext uri="{BB962C8B-B14F-4D97-AF65-F5344CB8AC3E}">
        <p14:creationId xmlns:p14="http://schemas.microsoft.com/office/powerpoint/2010/main" val="4532531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23887" b="32518"/>
          <a:stretch/>
        </p:blipFill>
        <p:spPr>
          <a:xfrm>
            <a:off x="3586481" y="733130"/>
            <a:ext cx="5557520" cy="6124871"/>
          </a:xfrm>
          <a:prstGeom prst="rect">
            <a:avLst/>
          </a:prstGeom>
        </p:spPr>
      </p:pic>
      <p:pic>
        <p:nvPicPr>
          <p:cNvPr id="45" name="Picture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599" y="6301399"/>
            <a:ext cx="486170" cy="256035"/>
          </a:xfrm>
          <a:prstGeom prst="rect">
            <a:avLst/>
          </a:prstGeom>
        </p:spPr>
      </p:pic>
    </p:spTree>
    <p:extLst>
      <p:ext uri="{BB962C8B-B14F-4D97-AF65-F5344CB8AC3E}">
        <p14:creationId xmlns:p14="http://schemas.microsoft.com/office/powerpoint/2010/main" val="27657629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7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0" y="271708"/>
            <a:ext cx="4114801" cy="5972459"/>
          </a:xfrm>
        </p:spPr>
        <p:txBody>
          <a:bodyPr/>
          <a:lstStyle>
            <a:lvl1pPr>
              <a:lnSpc>
                <a:spcPct val="90000"/>
              </a:lnSpc>
              <a:defRPr sz="2400" b="0">
                <a:solidFill>
                  <a:schemeClr val="bg2"/>
                </a:solidFill>
              </a:defRPr>
            </a:lvl1pPr>
          </a:lstStyle>
          <a:p>
            <a:r>
              <a:rPr lang="en-US" dirty="0"/>
              <a:t>Title</a:t>
            </a:r>
          </a:p>
        </p:txBody>
      </p:sp>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51587" y="5838081"/>
            <a:ext cx="566641" cy="704313"/>
          </a:xfrm>
          <a:prstGeom prst="rect">
            <a:avLst/>
          </a:prstGeom>
        </p:spPr>
      </p:pic>
      <p:pic>
        <p:nvPicPr>
          <p:cNvPr id="47" name="Picture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6151576"/>
            <a:ext cx="486170" cy="256035"/>
          </a:xfrm>
          <a:prstGeom prst="rect">
            <a:avLst/>
          </a:prstGeom>
        </p:spPr>
      </p:pic>
    </p:spTree>
    <p:extLst>
      <p:ext uri="{BB962C8B-B14F-4D97-AF65-F5344CB8AC3E}">
        <p14:creationId xmlns:p14="http://schemas.microsoft.com/office/powerpoint/2010/main" val="909266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6437376"/>
            <a:ext cx="6400800" cy="182880"/>
          </a:xfrm>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Title 3"/>
          <p:cNvSpPr>
            <a:spLocks noGrp="1"/>
          </p:cNvSpPr>
          <p:nvPr>
            <p:ph type="title"/>
          </p:nvPr>
        </p:nvSpPr>
        <p:spPr>
          <a:xfrm>
            <a:off x="228600" y="271708"/>
            <a:ext cx="41148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8760" y="5851428"/>
            <a:ext cx="566641" cy="704313"/>
          </a:xfrm>
          <a:prstGeom prst="rect">
            <a:avLst/>
          </a:prstGeom>
        </p:spPr>
      </p:pic>
    </p:spTree>
    <p:extLst>
      <p:ext uri="{BB962C8B-B14F-4D97-AF65-F5344CB8AC3E}">
        <p14:creationId xmlns:p14="http://schemas.microsoft.com/office/powerpoint/2010/main" val="108948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con Title Slide 1 - Chart">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8" name="Picture 9" descr="\\REMACBCSFS01\hyamsc$\Profile\Desktop\ICon_PNG\RBS_Illustration_Char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61013" y="2847859"/>
            <a:ext cx="4458711" cy="35522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8793647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656658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29089487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41660787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7"/>
            <a:ext cx="41148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2072640"/>
            <a:ext cx="41148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428539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69"/>
            <a:ext cx="86868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1927141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5187462"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alpha val="20000"/>
                  </a:schemeClr>
                </a:solidFill>
              </a:defRPr>
            </a:lvl1p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34002353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7418"/>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5975939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Text Placeholder 7"/>
          <p:cNvSpPr>
            <a:spLocks noGrp="1"/>
          </p:cNvSpPr>
          <p:nvPr>
            <p:ph type="body" sz="quarter" idx="12"/>
          </p:nvPr>
        </p:nvSpPr>
        <p:spPr>
          <a:xfrm>
            <a:off x="228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499617"/>
            <a:ext cx="41148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48158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41148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18301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FFFFFF">
                    <a:alpha val="20000"/>
                  </a:srgbClr>
                </a:solidFill>
              </a:rPr>
              <a:t>Group Name / DOC ID / Month XX, 2018 / © 2018 IBM Corporation</a:t>
            </a:r>
          </a:p>
        </p:txBody>
      </p:sp>
      <p:sp>
        <p:nvSpPr>
          <p:cNvPr id="6" name="Content Placeholder 5"/>
          <p:cNvSpPr>
            <a:spLocks noGrp="1"/>
          </p:cNvSpPr>
          <p:nvPr>
            <p:ph sz="quarter" idx="12"/>
          </p:nvPr>
        </p:nvSpPr>
        <p:spPr>
          <a:xfrm>
            <a:off x="228600" y="1327358"/>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5"/>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243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Icon Title Slide 2 - Bulb">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sp>
        <p:nvSpPr>
          <p:cNvPr id="8" name="TextBox 7"/>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pic>
        <p:nvPicPr>
          <p:cNvPr id="12" name="Picture 11"/>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831065" y="2951421"/>
            <a:ext cx="2951401" cy="3259216"/>
          </a:xfrm>
          <a:prstGeom prst="rect">
            <a:avLst/>
          </a:prstGeom>
        </p:spPr>
      </p:pic>
      <p:pic>
        <p:nvPicPr>
          <p:cNvPr id="13"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10087" y="378663"/>
            <a:ext cx="1472379" cy="359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072" y="378662"/>
            <a:ext cx="1215770" cy="359665"/>
          </a:xfrm>
          <a:prstGeom prst="rect">
            <a:avLst/>
          </a:prstGeom>
        </p:spPr>
      </p:pic>
    </p:spTree>
    <p:extLst>
      <p:ext uri="{BB962C8B-B14F-4D97-AF65-F5344CB8AC3E}">
        <p14:creationId xmlns:p14="http://schemas.microsoft.com/office/powerpoint/2010/main" val="27106106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59"/>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59"/>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60491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0"/>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278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4"/>
          </p:nvPr>
        </p:nvSpPr>
        <p:spPr>
          <a:xfrm>
            <a:off x="228600" y="1463039"/>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39"/>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3976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2617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6858000"/>
          </a:xfrm>
          <a:prstGeom prst="rect">
            <a:avLst/>
          </a:prstGeom>
          <a:solidFill>
            <a:schemeClr val="tx1"/>
          </a:solidFill>
        </p:spPr>
        <p:txBody>
          <a:bodyPr wrap="square" lIns="0" tIns="0" rIns="0" bIns="0" rtlCol="0" anchor="ctr">
            <a:noAutofit/>
          </a:bodyPr>
          <a:lstStyle/>
          <a:p>
            <a:pPr algn="ctr" defTabSz="685800"/>
            <a:endParaRPr lang="en-US" sz="1200" err="1">
              <a:solidFill>
                <a:srgbClr val="FFFFFF"/>
              </a:solidFill>
              <a:latin typeface="Arial"/>
              <a:cs typeface="Arial"/>
            </a:endParaRPr>
          </a:p>
        </p:txBody>
      </p:sp>
      <p:sp>
        <p:nvSpPr>
          <p:cNvPr id="2" name="Title 1"/>
          <p:cNvSpPr>
            <a:spLocks noGrp="1"/>
          </p:cNvSpPr>
          <p:nvPr>
            <p:ph type="title"/>
          </p:nvPr>
        </p:nvSpPr>
        <p:spPr>
          <a:xfrm>
            <a:off x="228600" y="1377696"/>
            <a:ext cx="41148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4800600" y="1499617"/>
            <a:ext cx="41148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5"/>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3709863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8075678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5"/>
            <a:ext cx="41148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8648033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714887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12" name="Text Placeholder 11"/>
          <p:cNvSpPr>
            <a:spLocks noGrp="1"/>
          </p:cNvSpPr>
          <p:nvPr>
            <p:ph type="body" sz="quarter" idx="13"/>
          </p:nvPr>
        </p:nvSpPr>
        <p:spPr>
          <a:xfrm>
            <a:off x="228600" y="243841"/>
            <a:ext cx="41148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463041"/>
            <a:ext cx="41148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440864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3429000"/>
            <a:ext cx="4572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8" name="Content Placeholder 7"/>
          <p:cNvSpPr>
            <a:spLocks noGrp="1"/>
          </p:cNvSpPr>
          <p:nvPr>
            <p:ph sz="quarter" idx="15"/>
          </p:nvPr>
        </p:nvSpPr>
        <p:spPr>
          <a:xfrm>
            <a:off x="6858000" y="0"/>
            <a:ext cx="2286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342900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4572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5900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Icon Title Slide 3 - Apple">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8" name="Picture 7" descr="\\REMACBCSFS01\hyamsc$\Profile\Desktop\ICon_PNG\RBS_Illustration_ap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45792" y="2709402"/>
            <a:ext cx="3304000" cy="34572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303450826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3429000"/>
            <a:ext cx="2286000" cy="342900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3429000"/>
            <a:ext cx="228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2" y="3429000"/>
            <a:ext cx="2285997"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2286000" cy="342900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1"/>
            <a:ext cx="9143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1436336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itle 5"/>
          <p:cNvSpPr>
            <a:spLocks noGrp="1"/>
          </p:cNvSpPr>
          <p:nvPr>
            <p:ph type="title"/>
          </p:nvPr>
        </p:nvSpPr>
        <p:spPr>
          <a:xfrm>
            <a:off x="-1" y="-1"/>
            <a:ext cx="9143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210278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2286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615393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68580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20214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1463041"/>
            <a:ext cx="18288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325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889000"/>
            <a:ext cx="64008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36972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88651"/>
            <a:ext cx="18288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25762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99616"/>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6858000"/>
          </a:xfrm>
        </p:spPr>
        <p:txBody>
          <a:bodyPr/>
          <a:lstStyle/>
          <a:p>
            <a:r>
              <a:rPr lang="en-US"/>
              <a:t>Drag picture to placeholder or click icon to add</a:t>
            </a:r>
          </a:p>
        </p:txBody>
      </p:sp>
    </p:spTree>
    <p:extLst>
      <p:ext uri="{BB962C8B-B14F-4D97-AF65-F5344CB8AC3E}">
        <p14:creationId xmlns:p14="http://schemas.microsoft.com/office/powerpoint/2010/main" val="23588240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7" name="Text Placeholder 6"/>
          <p:cNvSpPr>
            <a:spLocks noGrp="1"/>
          </p:cNvSpPr>
          <p:nvPr>
            <p:ph type="body" sz="quarter" idx="12"/>
          </p:nvPr>
        </p:nvSpPr>
        <p:spPr>
          <a:xfrm>
            <a:off x="228600" y="1463040"/>
            <a:ext cx="18288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488017"/>
            <a:ext cx="18288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402080"/>
            <a:ext cx="4215008"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5826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
        <p:nvSpPr>
          <p:cNvPr id="6" name="Text Placeholder 5"/>
          <p:cNvSpPr>
            <a:spLocks noGrp="1"/>
          </p:cNvSpPr>
          <p:nvPr>
            <p:ph type="body" sz="quarter" idx="12"/>
          </p:nvPr>
        </p:nvSpPr>
        <p:spPr>
          <a:xfrm>
            <a:off x="228600" y="256033"/>
            <a:ext cx="18288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300567"/>
            <a:ext cx="6400800" cy="6129867"/>
          </a:xfrm>
        </p:spPr>
        <p:txBody>
          <a:bodyPr/>
          <a:lstStyle/>
          <a:p>
            <a:r>
              <a:rPr lang="en-US"/>
              <a:t>Click icon to add table</a:t>
            </a:r>
          </a:p>
        </p:txBody>
      </p:sp>
    </p:spTree>
    <p:extLst>
      <p:ext uri="{BB962C8B-B14F-4D97-AF65-F5344CB8AC3E}">
        <p14:creationId xmlns:p14="http://schemas.microsoft.com/office/powerpoint/2010/main" val="279883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Icon Title Slide 4 - Laptop">
    <p:spTree>
      <p:nvGrpSpPr>
        <p:cNvPr id="1" name=""/>
        <p:cNvGrpSpPr/>
        <p:nvPr/>
      </p:nvGrpSpPr>
      <p:grpSpPr>
        <a:xfrm>
          <a:off x="0" y="0"/>
          <a:ext cx="0" cy="0"/>
          <a:chOff x="0" y="0"/>
          <a:chExt cx="0" cy="0"/>
        </a:xfrm>
      </p:grpSpPr>
      <p:sp>
        <p:nvSpPr>
          <p:cNvPr id="2" name="Title 1"/>
          <p:cNvSpPr>
            <a:spLocks noGrp="1"/>
          </p:cNvSpPr>
          <p:nvPr>
            <p:ph type="ctrTitle"/>
          </p:nvPr>
        </p:nvSpPr>
        <p:spPr>
          <a:xfrm>
            <a:off x="360001" y="1368000"/>
            <a:ext cx="8423275" cy="2160000"/>
          </a:xfrm>
        </p:spPr>
        <p:txBody>
          <a:bodyPr anchor="t" anchorCtr="0">
            <a:noAutofit/>
          </a:bodyPr>
          <a:lstStyle>
            <a:lvl1pPr algn="l">
              <a:lnSpc>
                <a:spcPts val="6999"/>
              </a:lnSpc>
              <a:defRPr sz="7000">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3888000"/>
            <a:ext cx="4988836" cy="1440000"/>
          </a:xfrm>
        </p:spPr>
        <p:txBody>
          <a:bodyPr>
            <a:noAutofit/>
          </a:bodyPr>
          <a:lstStyle>
            <a:lvl1pPr marL="0" indent="0" algn="l">
              <a:buNone/>
              <a:defRPr sz="2500">
                <a:solidFill>
                  <a:schemeClr val="tx1"/>
                </a:solidFill>
              </a:defRPr>
            </a:lvl1pPr>
            <a:lvl2pPr marL="457119" indent="0" algn="ctr">
              <a:buNone/>
              <a:defRPr sz="2000"/>
            </a:lvl2pPr>
            <a:lvl3pPr marL="914239" indent="0" algn="ctr">
              <a:buNone/>
              <a:defRPr sz="1800"/>
            </a:lvl3pPr>
            <a:lvl4pPr marL="1371358" indent="0" algn="ctr">
              <a:buNone/>
              <a:defRPr sz="1600"/>
            </a:lvl4pPr>
            <a:lvl5pPr marL="1828477" indent="0" algn="ctr">
              <a:buNone/>
              <a:defRPr sz="1600"/>
            </a:lvl5pPr>
            <a:lvl6pPr marL="2285596" indent="0" algn="ctr">
              <a:buNone/>
              <a:defRPr sz="1600"/>
            </a:lvl6pPr>
            <a:lvl7pPr marL="2742716" indent="0" algn="ctr">
              <a:buNone/>
              <a:defRPr sz="1600"/>
            </a:lvl7pPr>
            <a:lvl8pPr marL="3199835" indent="0" algn="ctr">
              <a:buNone/>
              <a:defRPr sz="1600"/>
            </a:lvl8pPr>
            <a:lvl9pPr marL="3656954" indent="0" algn="ctr">
              <a:buNone/>
              <a:defRPr sz="1600"/>
            </a:lvl9pPr>
          </a:lstStyle>
          <a:p>
            <a:r>
              <a:rPr lang="en-US" dirty="0" smtClean="0"/>
              <a:t>Click to edit Master subtitle style</a:t>
            </a:r>
            <a:endParaRPr lang="en-GB" dirty="0"/>
          </a:p>
        </p:txBody>
      </p:sp>
      <p:sp>
        <p:nvSpPr>
          <p:cNvPr id="4" name="Date Placeholder 3"/>
          <p:cNvSpPr>
            <a:spLocks noGrp="1"/>
          </p:cNvSpPr>
          <p:nvPr>
            <p:ph type="dt" sz="half" idx="10"/>
          </p:nvPr>
        </p:nvSpPr>
        <p:spPr>
          <a:xfrm>
            <a:off x="360000" y="4410000"/>
            <a:ext cx="2703241" cy="379270"/>
          </a:xfrm>
        </p:spPr>
        <p:txBody>
          <a:bodyPr>
            <a:noAutofit/>
          </a:bodyPr>
          <a:lstStyle>
            <a:lvl1pPr>
              <a:lnSpc>
                <a:spcPts val="2999"/>
              </a:lnSpc>
              <a:defRPr sz="2500">
                <a:solidFill>
                  <a:schemeClr val="tx1"/>
                </a:solidFill>
              </a:defRPr>
            </a:lvl1pPr>
          </a:lstStyle>
          <a:p>
            <a:endParaRPr lang="en-GB" dirty="0"/>
          </a:p>
        </p:txBody>
      </p:sp>
      <p:sp>
        <p:nvSpPr>
          <p:cNvPr id="5" name="Footer Placeholder 4"/>
          <p:cNvSpPr>
            <a:spLocks noGrp="1"/>
          </p:cNvSpPr>
          <p:nvPr>
            <p:ph type="ftr" sz="quarter" idx="11"/>
          </p:nvPr>
        </p:nvSpPr>
        <p:spPr>
          <a:xfrm>
            <a:off x="5692911" y="6465888"/>
            <a:ext cx="3086100" cy="144000"/>
          </a:xfrm>
        </p:spPr>
        <p:txBody>
          <a:bodyPr>
            <a:noAutofit/>
          </a:bodyPr>
          <a:lstStyle>
            <a:lvl1pPr>
              <a:defRPr>
                <a:solidFill>
                  <a:schemeClr val="tx1"/>
                </a:solidFill>
              </a:defRPr>
            </a:lvl1pPr>
          </a:lstStyle>
          <a:p>
            <a:r>
              <a:rPr lang="en-GB" dirty="0"/>
              <a:t>Information classification: Internal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3240" y="378663"/>
            <a:ext cx="1215770" cy="359665"/>
          </a:xfrm>
          <a:prstGeom prst="rect">
            <a:avLst/>
          </a:prstGeom>
        </p:spPr>
      </p:pic>
      <p:pic>
        <p:nvPicPr>
          <p:cNvPr id="10" name="Picture 6" descr="\\REMACBCSFS01\hyamsc$\Profile\Desktop\ICon_PNG\RBS_Illustrati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39180" y="3665692"/>
            <a:ext cx="4120285" cy="229004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244584" y="16613"/>
            <a:ext cx="2359152" cy="830997"/>
          </a:xfrm>
          <a:prstGeom prst="rect">
            <a:avLst/>
          </a:prstGeom>
          <a:noFill/>
        </p:spPr>
        <p:txBody>
          <a:bodyPr wrap="square" lIns="91424" tIns="45712" rIns="91424" bIns="45712" rtlCol="0">
            <a:noAutofit/>
          </a:bodyPr>
          <a:lstStyle/>
          <a:p>
            <a:r>
              <a:rPr lang="en-GB" sz="1200" b="1" dirty="0" smtClean="0">
                <a:solidFill>
                  <a:srgbClr val="FF0000"/>
                </a:solidFill>
              </a:rPr>
              <a:t>Please note:</a:t>
            </a:r>
            <a:r>
              <a:rPr lang="en-GB" sz="1200" b="1" baseline="0" dirty="0" smtClean="0">
                <a:solidFill>
                  <a:srgbClr val="FF0000"/>
                </a:solidFill>
              </a:rPr>
              <a:t> </a:t>
            </a:r>
            <a:r>
              <a:rPr lang="en-GB" sz="1200" b="0" dirty="0" smtClean="0">
                <a:solidFill>
                  <a:srgbClr val="FF0000"/>
                </a:solidFill>
              </a:rPr>
              <a:t>The</a:t>
            </a:r>
            <a:r>
              <a:rPr lang="en-GB" sz="1200" b="0" baseline="0" dirty="0" smtClean="0">
                <a:solidFill>
                  <a:srgbClr val="FF0000"/>
                </a:solidFill>
              </a:rPr>
              <a:t> RBS Illustrations should only be placed on a white background. Do not change the background colour of these slides.  </a:t>
            </a:r>
            <a:endParaRPr lang="en-GB" sz="1200" b="0" dirty="0">
              <a:solidFill>
                <a:srgbClr val="FF0000"/>
              </a:solidFill>
            </a:endParaRPr>
          </a:p>
        </p:txBody>
      </p:sp>
    </p:spTree>
    <p:extLst>
      <p:ext uri="{BB962C8B-B14F-4D97-AF65-F5344CB8AC3E}">
        <p14:creationId xmlns:p14="http://schemas.microsoft.com/office/powerpoint/2010/main" val="18900849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en-US">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13860762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2726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alpha val="20000"/>
                  </a:srgbClr>
                </a:solidFill>
              </a:rPr>
              <a:t>Group Name / DOC ID / Month XX, 2018 / © 2018 IBM Corporation</a:t>
            </a:r>
            <a:endParaRPr lang="en-US">
              <a:solidFill>
                <a:srgbClr val="FFFFFF">
                  <a:alpha val="20000"/>
                </a:srgbClr>
              </a:solidFill>
            </a:endParaRPr>
          </a:p>
        </p:txBody>
      </p:sp>
      <p:sp>
        <p:nvSpPr>
          <p:cNvPr id="6" name="Text Placeholder 5"/>
          <p:cNvSpPr>
            <a:spLocks noGrp="1"/>
          </p:cNvSpPr>
          <p:nvPr>
            <p:ph type="body" sz="quarter" idx="12"/>
          </p:nvPr>
        </p:nvSpPr>
        <p:spPr>
          <a:xfrm>
            <a:off x="228600" y="1524000"/>
            <a:ext cx="41148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35483850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1474" y="2948528"/>
            <a:ext cx="2941052" cy="488504"/>
          </a:xfrm>
          <a:prstGeom prst="rect">
            <a:avLst/>
          </a:prstGeom>
        </p:spPr>
      </p:pic>
      <p:sp>
        <p:nvSpPr>
          <p:cNvPr id="3" name="Title 4"/>
          <p:cNvSpPr txBox="1">
            <a:spLocks/>
          </p:cNvSpPr>
          <p:nvPr userDrawn="1"/>
        </p:nvSpPr>
        <p:spPr>
          <a:xfrm>
            <a:off x="2514600" y="3192780"/>
            <a:ext cx="4114800" cy="1087120"/>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algn="ctr"/>
            <a:r>
              <a:rPr lang="en-US" sz="1400" dirty="0">
                <a:solidFill>
                  <a:srgbClr val="FFFFFF"/>
                </a:solidFill>
              </a:rPr>
              <a:t/>
            </a:r>
            <a:br>
              <a:rPr lang="en-US" sz="1400" dirty="0">
                <a:solidFill>
                  <a:srgbClr val="FFFFFF"/>
                </a:solidFill>
              </a:rPr>
            </a:br>
            <a:r>
              <a:rPr lang="en-US" sz="1400" dirty="0">
                <a:solidFill>
                  <a:srgbClr val="FFFFFF"/>
                </a:solidFill>
              </a:rPr>
              <a:t/>
            </a:r>
            <a:br>
              <a:rPr lang="en-US" sz="1400" dirty="0">
                <a:solidFill>
                  <a:srgbClr val="FFFFFF"/>
                </a:solidFill>
              </a:rPr>
            </a:br>
            <a:r>
              <a:rPr lang="en-US" sz="1400" dirty="0">
                <a:solidFill>
                  <a:srgbClr val="FFFFFF"/>
                </a:solidFill>
              </a:rPr>
              <a:t>Get started today </a:t>
            </a:r>
            <a:r>
              <a:rPr lang="en-US" sz="1400" dirty="0" err="1">
                <a:solidFill>
                  <a:srgbClr val="054ADA"/>
                </a:solidFill>
                <a:hlinkClick r:id="rId3"/>
              </a:rPr>
              <a:t>www.</a:t>
            </a:r>
            <a:r>
              <a:rPr lang="en-US" sz="1400" dirty="0" err="1">
                <a:solidFill>
                  <a:srgbClr val="054ADA"/>
                </a:solidFill>
                <a:ea typeface="IBM Plex Sans Regular" charset="0"/>
                <a:cs typeface="IBM Plex Sans Regular" charset="0"/>
                <a:hlinkClick r:id="rId3"/>
              </a:rPr>
              <a:t>ibm.com</a:t>
            </a:r>
            <a:r>
              <a:rPr lang="en-US" sz="1400" dirty="0">
                <a:solidFill>
                  <a:srgbClr val="054ADA"/>
                </a:solidFill>
                <a:ea typeface="IBM Plex Sans Regular" charset="0"/>
                <a:cs typeface="IBM Plex Sans Regular" charset="0"/>
                <a:hlinkClick r:id="rId3"/>
              </a:rPr>
              <a:t>/</a:t>
            </a:r>
            <a:r>
              <a:rPr lang="en-US" sz="1400" dirty="0" err="1">
                <a:solidFill>
                  <a:srgbClr val="054ADA"/>
                </a:solidFill>
                <a:ea typeface="IBM Plex Sans Regular" charset="0"/>
                <a:cs typeface="IBM Plex Sans Regular" charset="0"/>
                <a:hlinkClick r:id="rId3"/>
              </a:rPr>
              <a:t>watson</a:t>
            </a:r>
            <a:endParaRPr lang="en-US" sz="1400" dirty="0">
              <a:solidFill>
                <a:srgbClr val="FFFFFF"/>
              </a:solidFill>
            </a:endParaRPr>
          </a:p>
        </p:txBody>
      </p:sp>
    </p:spTree>
    <p:extLst>
      <p:ext uri="{BB962C8B-B14F-4D97-AF65-F5344CB8AC3E}">
        <p14:creationId xmlns:p14="http://schemas.microsoft.com/office/powerpoint/2010/main" val="5210588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3_Cover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8600" y="71969"/>
            <a:ext cx="8686800" cy="5063067"/>
          </a:xfrm>
        </p:spPr>
        <p:txBody>
          <a:bodyPr/>
          <a:lstStyle>
            <a:lvl1pPr>
              <a:defRPr sz="6600"/>
            </a:lvl1pPr>
            <a:lvl2pPr marL="173038" marR="0" indent="-173038" algn="l" defTabSz="457200" rtl="0" eaLnBrk="1" fontAlgn="auto" latinLnBrk="0" hangingPunct="1">
              <a:lnSpc>
                <a:spcPct val="100000"/>
              </a:lnSpc>
              <a:spcBef>
                <a:spcPts val="1100"/>
              </a:spcBef>
              <a:spcAft>
                <a:spcPts val="0"/>
              </a:spcAft>
              <a:buClrTx/>
              <a:buSzTx/>
              <a:buFont typeface="Arial"/>
              <a:buChar char="–"/>
              <a:tabLst/>
              <a:defRPr/>
            </a:lvl2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5437" y="5427585"/>
            <a:ext cx="812409" cy="1009793"/>
          </a:xfrm>
          <a:prstGeom prst="rect">
            <a:avLst/>
          </a:prstGeom>
        </p:spPr>
      </p:pic>
    </p:spTree>
    <p:extLst>
      <p:ext uri="{BB962C8B-B14F-4D97-AF65-F5344CB8AC3E}">
        <p14:creationId xmlns:p14="http://schemas.microsoft.com/office/powerpoint/2010/main" val="16913057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6_Cover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28602" y="271709"/>
            <a:ext cx="4114801" cy="5972459"/>
          </a:xfrm>
        </p:spPr>
        <p:txBody>
          <a:bodyPr/>
          <a:lstStyle>
            <a:lvl1pPr>
              <a:lnSpc>
                <a:spcPct val="90000"/>
              </a:lnSpc>
              <a:defRPr sz="2400" b="0">
                <a:solidFill>
                  <a:schemeClr val="tx1"/>
                </a:solidFill>
              </a:defRPr>
            </a:lvl1pPr>
          </a:lstStyle>
          <a:p>
            <a:r>
              <a:rPr lang="en-US" dirty="0"/>
              <a:t>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3" y="6301401"/>
            <a:ext cx="478763" cy="256032"/>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23815" b="32400"/>
          <a:stretch/>
        </p:blipFill>
        <p:spPr>
          <a:xfrm>
            <a:off x="3586485" y="733131"/>
            <a:ext cx="5553449" cy="6124871"/>
          </a:xfrm>
          <a:prstGeom prst="rect">
            <a:avLst/>
          </a:prstGeom>
        </p:spPr>
      </p:pic>
    </p:spTree>
    <p:extLst>
      <p:ext uri="{BB962C8B-B14F-4D97-AF65-F5344CB8AC3E}">
        <p14:creationId xmlns:p14="http://schemas.microsoft.com/office/powerpoint/2010/main" val="15025571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602" y="271709"/>
            <a:ext cx="41148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6488" y="5848604"/>
            <a:ext cx="568912" cy="70713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2" y="6151576"/>
            <a:ext cx="478763" cy="256032"/>
          </a:xfrm>
          <a:prstGeom prst="rect">
            <a:avLst/>
          </a:prstGeom>
        </p:spPr>
      </p:pic>
    </p:spTree>
    <p:extLst>
      <p:ext uri="{BB962C8B-B14F-4D97-AF65-F5344CB8AC3E}">
        <p14:creationId xmlns:p14="http://schemas.microsoft.com/office/powerpoint/2010/main" val="9631102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68224"/>
            <a:ext cx="41148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111665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228600" y="1498600"/>
            <a:ext cx="41148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498600"/>
            <a:ext cx="41148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57117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5356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4142" y="397494"/>
            <a:ext cx="8421082" cy="767759"/>
          </a:xfrm>
        </p:spPr>
        <p:txBody>
          <a:bodyPr anchor="t" anchorCtr="0"/>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r>
              <a:rPr lang="en-GB" smtClean="0"/>
              <a:t>Information classification: Internal</a:t>
            </a:r>
            <a:endParaRPr lang="en-GB" dirty="0"/>
          </a:p>
        </p:txBody>
      </p:sp>
      <p:sp>
        <p:nvSpPr>
          <p:cNvPr id="5" name="Slide Number Placeholder 4"/>
          <p:cNvSpPr>
            <a:spLocks noGrp="1"/>
          </p:cNvSpPr>
          <p:nvPr>
            <p:ph type="sldNum" sz="quarter" idx="12"/>
          </p:nvPr>
        </p:nvSpPr>
        <p:spPr/>
        <p:txBody>
          <a:bodyPr/>
          <a:lstStyle/>
          <a:p>
            <a:fld id="{B54E4116-425B-4E1B-86B0-7D2FE6F0A2F4}" type="slidenum">
              <a:rPr lang="en-GB" smtClean="0"/>
              <a:pPr/>
              <a:t>‹#›</a:t>
            </a:fld>
            <a:endParaRPr lang="en-GB" dirty="0"/>
          </a:p>
        </p:txBody>
      </p:sp>
      <p:sp>
        <p:nvSpPr>
          <p:cNvPr id="6" name="Content Placeholder 2"/>
          <p:cNvSpPr>
            <a:spLocks noGrp="1"/>
          </p:cNvSpPr>
          <p:nvPr>
            <p:ph idx="1"/>
          </p:nvPr>
        </p:nvSpPr>
        <p:spPr>
          <a:xfrm>
            <a:off x="2124075" y="1368000"/>
            <a:ext cx="6661149" cy="4572000"/>
          </a:xfrm>
        </p:spPr>
        <p:txBody>
          <a:bodyPr>
            <a:noAutofit/>
          </a:bodyPr>
          <a:lstStyle>
            <a:lvl1pPr marL="0" indent="0">
              <a:lnSpc>
                <a:spcPct val="100000"/>
              </a:lnSpc>
              <a:buNone/>
              <a:defRPr/>
            </a:lvl1pPr>
            <a:lvl2pPr marL="215962" indent="0">
              <a:lnSpc>
                <a:spcPct val="100000"/>
              </a:lnSpc>
              <a:buNone/>
              <a:defRPr/>
            </a:lvl2pPr>
            <a:lvl3pPr marL="431923" indent="0">
              <a:lnSpc>
                <a:spcPct val="100000"/>
              </a:lnSpc>
              <a:buNone/>
              <a:defRPr/>
            </a:lvl3pPr>
            <a:lvl4pPr marL="647886" indent="0">
              <a:lnSpc>
                <a:spcPct val="100000"/>
              </a:lnSpc>
              <a:buNone/>
              <a:defRPr/>
            </a:lvl4pPr>
            <a:lvl5pPr marL="863848" indent="0">
              <a:lnSpc>
                <a:spcPct val="100000"/>
              </a:lnSpc>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9371" y="360761"/>
            <a:ext cx="725000" cy="214479"/>
          </a:xfrm>
          <a:prstGeom prst="rect">
            <a:avLst/>
          </a:prstGeom>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07824" y="360762"/>
            <a:ext cx="876547" cy="214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8110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80418"/>
            <a:ext cx="4114800" cy="1338409"/>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2015407"/>
            <a:ext cx="4114800" cy="414528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37274776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53570"/>
            <a:ext cx="8686800" cy="5964767"/>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17746595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6"/>
            <a:ext cx="5187462"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alpha val="20000"/>
                  </a:schemeClr>
                </a:solidFill>
              </a:defRPr>
            </a:lvl1pPr>
          </a:lstStyle>
          <a:p>
            <a:r>
              <a:rPr lang="de-DE">
                <a:solidFill>
                  <a:srgbClr val="000000">
                    <a:alpha val="20000"/>
                  </a:srgbClr>
                </a:solidFill>
              </a:rPr>
              <a:t>Group Name / DOC ID / Month XX, 2018 / © 2018 IBM Corporation</a:t>
            </a:r>
            <a:endParaRPr lang="en-US" dirty="0">
              <a:solidFill>
                <a:srgbClr val="000000">
                  <a:alpha val="20000"/>
                </a:srgbClr>
              </a:solidFill>
            </a:endParaRPr>
          </a:p>
        </p:txBody>
      </p:sp>
    </p:spTree>
    <p:extLst>
      <p:ext uri="{BB962C8B-B14F-4D97-AF65-F5344CB8AC3E}">
        <p14:creationId xmlns:p14="http://schemas.microsoft.com/office/powerpoint/2010/main" val="7678411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41148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658368"/>
            <a:ext cx="41148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7420"/>
            <a:ext cx="41148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9338200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8" name="Text Placeholder 7"/>
          <p:cNvSpPr>
            <a:spLocks noGrp="1"/>
          </p:cNvSpPr>
          <p:nvPr>
            <p:ph type="body" sz="quarter" idx="12"/>
          </p:nvPr>
        </p:nvSpPr>
        <p:spPr>
          <a:xfrm>
            <a:off x="228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499618"/>
            <a:ext cx="4114800" cy="4781127"/>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3861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0"/>
            <a:ext cx="4114800" cy="4786208"/>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2"/>
            <a:ext cx="4114800" cy="4786207"/>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0349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68224"/>
            <a:ext cx="41148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Content Placeholder 5"/>
          <p:cNvSpPr>
            <a:spLocks noGrp="1"/>
          </p:cNvSpPr>
          <p:nvPr>
            <p:ph sz="quarter" idx="12"/>
          </p:nvPr>
        </p:nvSpPr>
        <p:spPr>
          <a:xfrm>
            <a:off x="228600" y="1327360"/>
            <a:ext cx="41148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488866"/>
            <a:ext cx="41148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09940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
            <a:ext cx="6400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6" name="Text Placeholder 5"/>
          <p:cNvSpPr>
            <a:spLocks noGrp="1"/>
          </p:cNvSpPr>
          <p:nvPr>
            <p:ph type="body" sz="quarter" idx="12"/>
          </p:nvPr>
        </p:nvSpPr>
        <p:spPr>
          <a:xfrm>
            <a:off x="4800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57961"/>
            <a:ext cx="18288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457961"/>
            <a:ext cx="18288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95761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548640"/>
            <a:ext cx="41148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12" name="Text Placeholder 11"/>
          <p:cNvSpPr>
            <a:spLocks noGrp="1"/>
          </p:cNvSpPr>
          <p:nvPr>
            <p:ph type="body" sz="quarter" idx="13"/>
          </p:nvPr>
        </p:nvSpPr>
        <p:spPr>
          <a:xfrm>
            <a:off x="228600" y="268226"/>
            <a:ext cx="41148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463042"/>
            <a:ext cx="41148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3744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6858000"/>
          </a:xfrm>
        </p:spPr>
        <p:txBody>
          <a:bodyPr/>
          <a:lstStyle/>
          <a:p>
            <a:r>
              <a:rPr lang="en-US"/>
              <a:t>Drag picture to placeholder or click icon to add</a:t>
            </a:r>
          </a:p>
        </p:txBody>
      </p:sp>
      <p:sp>
        <p:nvSpPr>
          <p:cNvPr id="2" name="Title 1"/>
          <p:cNvSpPr>
            <a:spLocks noGrp="1"/>
          </p:cNvSpPr>
          <p:nvPr>
            <p:ph type="title"/>
          </p:nvPr>
        </p:nvSpPr>
        <p:spPr>
          <a:xfrm>
            <a:off x="228600" y="268224"/>
            <a:ext cx="41148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alpha val="20000"/>
                  </a:srgbClr>
                </a:solidFill>
              </a:rPr>
              <a:t>Group Name / DOC ID / Month XX, 2018 / © 2018 IBM Corporation</a:t>
            </a:r>
            <a:endParaRPr lang="en-US">
              <a:solidFill>
                <a:srgbClr val="000000">
                  <a:alpha val="20000"/>
                </a:srgbClr>
              </a:solidFill>
            </a:endParaRPr>
          </a:p>
        </p:txBody>
      </p:sp>
      <p:sp>
        <p:nvSpPr>
          <p:cNvPr id="7" name="Text Placeholder 6"/>
          <p:cNvSpPr>
            <a:spLocks noGrp="1"/>
          </p:cNvSpPr>
          <p:nvPr>
            <p:ph type="body" sz="quarter" idx="14"/>
          </p:nvPr>
        </p:nvSpPr>
        <p:spPr>
          <a:xfrm>
            <a:off x="228600" y="1463040"/>
            <a:ext cx="18288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463040"/>
            <a:ext cx="18288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413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theme" Target="../theme/theme5.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29" Type="http://schemas.openxmlformats.org/officeDocument/2006/relationships/slideLayout" Target="../slideLayouts/slideLayout112.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5126"/>
            <a:ext cx="8425225" cy="3459162"/>
          </a:xfrm>
          <a:prstGeom prst="rect">
            <a:avLst/>
          </a:prstGeom>
        </p:spPr>
        <p:txBody>
          <a:bodyPr vert="horz" lIns="0" tIns="0" rIns="0" bIns="0" rtlCol="0" anchor="ctr">
            <a:noAutofit/>
          </a:bodyPr>
          <a:lstStyle/>
          <a:p>
            <a:r>
              <a:rPr lang="en-US" smtClean="0"/>
              <a:t>Click to edit Master title style</a:t>
            </a:r>
            <a:endParaRPr lang="en-GB" dirty="0"/>
          </a:p>
        </p:txBody>
      </p:sp>
      <p:sp>
        <p:nvSpPr>
          <p:cNvPr id="3" name="Text Placeholder 2"/>
          <p:cNvSpPr>
            <a:spLocks noGrp="1"/>
          </p:cNvSpPr>
          <p:nvPr>
            <p:ph type="body" idx="1"/>
          </p:nvPr>
        </p:nvSpPr>
        <p:spPr>
          <a:xfrm>
            <a:off x="360000" y="3824289"/>
            <a:ext cx="8425225" cy="212566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3115456" y="6465888"/>
            <a:ext cx="2057400" cy="144000"/>
          </a:xfrm>
          <a:prstGeom prst="rect">
            <a:avLst/>
          </a:prstGeom>
        </p:spPr>
        <p:txBody>
          <a:bodyPr vert="horz" lIns="0" tIns="0" rIns="0" bIns="0" rtlCol="0" anchor="t" anchorCtr="0">
            <a:noAutofit/>
          </a:bodyPr>
          <a:lstStyle>
            <a:lvl1pPr algn="l">
              <a:defRPr sz="900">
                <a:solidFill>
                  <a:schemeClr val="tx1"/>
                </a:solidFill>
              </a:defRPr>
            </a:lvl1pPr>
          </a:lstStyle>
          <a:p>
            <a:endParaRPr lang="en-GB" dirty="0"/>
          </a:p>
        </p:txBody>
      </p:sp>
      <p:sp>
        <p:nvSpPr>
          <p:cNvPr id="5" name="Footer Placeholder 4"/>
          <p:cNvSpPr>
            <a:spLocks noGrp="1"/>
          </p:cNvSpPr>
          <p:nvPr>
            <p:ph type="ftr" sz="quarter" idx="3"/>
          </p:nvPr>
        </p:nvSpPr>
        <p:spPr>
          <a:xfrm>
            <a:off x="5333866" y="6465888"/>
            <a:ext cx="3086100" cy="144000"/>
          </a:xfrm>
          <a:prstGeom prst="rect">
            <a:avLst/>
          </a:prstGeom>
        </p:spPr>
        <p:txBody>
          <a:bodyPr vert="horz" lIns="0" tIns="0" rIns="0" bIns="0" rtlCol="0" anchor="b" anchorCtr="0">
            <a:noAutofit/>
          </a:bodyPr>
          <a:lstStyle>
            <a:lvl1pPr algn="r">
              <a:defRPr sz="800" u="none">
                <a:solidFill>
                  <a:schemeClr val="tx1"/>
                </a:solidFill>
              </a:defRPr>
            </a:lvl1pPr>
          </a:lstStyle>
          <a:p>
            <a:r>
              <a:rPr lang="en-GB" dirty="0"/>
              <a:t>Information classification: Internal</a:t>
            </a:r>
          </a:p>
        </p:txBody>
      </p:sp>
      <p:sp>
        <p:nvSpPr>
          <p:cNvPr id="6" name="Slide Number Placeholder 5"/>
          <p:cNvSpPr>
            <a:spLocks noGrp="1"/>
          </p:cNvSpPr>
          <p:nvPr>
            <p:ph type="sldNum" sz="quarter" idx="4"/>
          </p:nvPr>
        </p:nvSpPr>
        <p:spPr>
          <a:xfrm>
            <a:off x="8564400" y="6465888"/>
            <a:ext cx="216000" cy="144000"/>
          </a:xfrm>
          <a:prstGeom prst="rect">
            <a:avLst/>
          </a:prstGeom>
        </p:spPr>
        <p:txBody>
          <a:bodyPr vert="horz" lIns="0" tIns="0" rIns="0" bIns="0" rtlCol="0" anchor="b" anchorCtr="0">
            <a:noAutofit/>
          </a:bodyPr>
          <a:lstStyle>
            <a:lvl1pPr algn="r">
              <a:defRPr sz="800">
                <a:solidFill>
                  <a:schemeClr val="tx1"/>
                </a:solidFill>
              </a:defRPr>
            </a:lvl1pPr>
          </a:lstStyle>
          <a:p>
            <a:fld id="{B54E4116-425B-4E1B-86B0-7D2FE6F0A2F4}" type="slidenum">
              <a:rPr lang="en-GB" smtClean="0"/>
              <a:pPr/>
              <a:t>‹#›</a:t>
            </a:fld>
            <a:endParaRPr lang="en-GB" dirty="0"/>
          </a:p>
        </p:txBody>
      </p:sp>
      <p:cxnSp>
        <p:nvCxnSpPr>
          <p:cNvPr id="7" name="Straight Connector 6"/>
          <p:cNvCxnSpPr/>
          <p:nvPr/>
        </p:nvCxnSpPr>
        <p:spPr>
          <a:xfrm>
            <a:off x="360001" y="1188000"/>
            <a:ext cx="842327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051294" y="365714"/>
            <a:ext cx="734400" cy="215730"/>
          </a:xfrm>
          <a:prstGeom prst="rect">
            <a:avLst/>
          </a:prstGeom>
        </p:spPr>
      </p:pic>
    </p:spTree>
    <p:extLst>
      <p:ext uri="{BB962C8B-B14F-4D97-AF65-F5344CB8AC3E}">
        <p14:creationId xmlns:p14="http://schemas.microsoft.com/office/powerpoint/2010/main" val="296208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70" r:id="rId5"/>
    <p:sldLayoutId id="2147483671" r:id="rId6"/>
    <p:sldLayoutId id="2147483672" r:id="rId7"/>
    <p:sldLayoutId id="2147483673" r:id="rId8"/>
    <p:sldLayoutId id="2147483666" r:id="rId9"/>
    <p:sldLayoutId id="2147483660" r:id="rId10"/>
    <p:sldLayoutId id="2147483651" r:id="rId11"/>
    <p:sldLayoutId id="2147483665" r:id="rId12"/>
    <p:sldLayoutId id="2147483656" r:id="rId13"/>
    <p:sldLayoutId id="2147483657" r:id="rId14"/>
    <p:sldLayoutId id="2147483658" r:id="rId15"/>
    <p:sldLayoutId id="2147483667" r:id="rId16"/>
    <p:sldLayoutId id="2147483664" r:id="rId17"/>
    <p:sldLayoutId id="2147483674" r:id="rId18"/>
    <p:sldLayoutId id="2147483675" r:id="rId19"/>
    <p:sldLayoutId id="2147483668" r:id="rId20"/>
    <p:sldLayoutId id="2147483669" r:id="rId21"/>
    <p:sldLayoutId id="2147483659" r:id="rId22"/>
    <p:sldLayoutId id="2147483655" r:id="rId23"/>
  </p:sldLayoutIdLst>
  <p:hf hdr="0"/>
  <p:txStyles>
    <p:titleStyle>
      <a:lvl1pPr algn="l" defTabSz="914239" rtl="0" eaLnBrk="1" latinLnBrk="0" hangingPunct="1">
        <a:lnSpc>
          <a:spcPct val="90000"/>
        </a:lnSpc>
        <a:spcBef>
          <a:spcPct val="0"/>
        </a:spcBef>
        <a:buNone/>
        <a:defRPr sz="2500" kern="1200">
          <a:solidFill>
            <a:schemeClr val="tx1"/>
          </a:solidFill>
          <a:latin typeface="+mj-lt"/>
          <a:ea typeface="+mj-ea"/>
          <a:cs typeface="+mj-cs"/>
        </a:defRPr>
      </a:lvl1pPr>
    </p:titleStyle>
    <p:bodyStyle>
      <a:lvl1pPr marL="215962"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1pPr>
      <a:lvl2pPr marL="431923"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2pPr>
      <a:lvl3pPr marL="647886"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3pPr>
      <a:lvl4pPr marL="863848"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4pPr>
      <a:lvl5pPr marL="1079809" indent="-215962" algn="l" defTabSz="914239" rtl="0" eaLnBrk="1" latinLnBrk="0" hangingPunct="1">
        <a:lnSpc>
          <a:spcPts val="2999"/>
        </a:lnSpc>
        <a:spcBef>
          <a:spcPts val="0"/>
        </a:spcBef>
        <a:spcAft>
          <a:spcPts val="1134"/>
        </a:spcAft>
        <a:buFont typeface="Arial" panose="020B0604020202020204" pitchFamily="34" charset="0"/>
        <a:buChar char="•"/>
        <a:defRPr sz="2500" kern="1200">
          <a:solidFill>
            <a:schemeClr val="tx1"/>
          </a:solidFill>
          <a:latin typeface="+mn-lt"/>
          <a:ea typeface="+mn-ea"/>
          <a:cs typeface="+mn-cs"/>
        </a:defRPr>
      </a:lvl5pPr>
      <a:lvl6pPr marL="2514156"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7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95"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14" indent="-228560" algn="l" defTabSz="91423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685679" rtl="0" eaLnBrk="1" latinLnBrk="0" hangingPunct="1">
        <a:defRPr sz="1200" kern="1200">
          <a:solidFill>
            <a:schemeClr val="tx1"/>
          </a:solidFill>
          <a:latin typeface="+mn-lt"/>
          <a:ea typeface="+mn-ea"/>
          <a:cs typeface="+mn-cs"/>
        </a:defRPr>
      </a:lvl1pPr>
      <a:lvl2pPr marL="0" algn="r" defTabSz="685679" rtl="0" eaLnBrk="1" latinLnBrk="0" hangingPunct="1">
        <a:defRPr sz="1200" kern="1200">
          <a:solidFill>
            <a:schemeClr val="tx1"/>
          </a:solidFill>
          <a:latin typeface="+mn-lt"/>
          <a:ea typeface="+mn-ea"/>
          <a:cs typeface="+mn-cs"/>
        </a:defRPr>
      </a:lvl2pPr>
      <a:lvl3pPr marL="685679" algn="r" defTabSz="685679" rtl="0" eaLnBrk="1" latinLnBrk="0" hangingPunct="1">
        <a:defRPr sz="1200" kern="1200">
          <a:solidFill>
            <a:schemeClr val="tx1"/>
          </a:solidFill>
          <a:latin typeface="+mn-lt"/>
          <a:ea typeface="+mn-ea"/>
          <a:cs typeface="+mn-cs"/>
        </a:defRPr>
      </a:lvl3pPr>
      <a:lvl4pPr marL="0" algn="l" defTabSz="685679" rtl="0" eaLnBrk="1" latinLnBrk="0" hangingPunct="1">
        <a:defRPr sz="1300" kern="1200">
          <a:solidFill>
            <a:schemeClr val="tx1"/>
          </a:solidFill>
          <a:latin typeface="+mn-lt"/>
          <a:ea typeface="+mn-ea"/>
          <a:cs typeface="+mn-cs"/>
        </a:defRPr>
      </a:lvl4pPr>
      <a:lvl5pPr marL="1371358" algn="l" defTabSz="685679" rtl="0" eaLnBrk="1" latinLnBrk="0" hangingPunct="1">
        <a:defRPr sz="1300" kern="1200">
          <a:solidFill>
            <a:schemeClr val="tx1"/>
          </a:solidFill>
          <a:latin typeface="+mn-lt"/>
          <a:ea typeface="+mn-ea"/>
          <a:cs typeface="+mn-cs"/>
        </a:defRPr>
      </a:lvl5pPr>
      <a:lvl6pPr marL="1714197" algn="l" defTabSz="685679" rtl="0" eaLnBrk="1" latinLnBrk="0" hangingPunct="1">
        <a:defRPr sz="1300" kern="1200">
          <a:solidFill>
            <a:schemeClr val="tx1"/>
          </a:solidFill>
          <a:latin typeface="+mn-lt"/>
          <a:ea typeface="+mn-ea"/>
          <a:cs typeface="+mn-cs"/>
        </a:defRPr>
      </a:lvl6pPr>
      <a:lvl7pPr marL="2057037" algn="l" defTabSz="685679" rtl="0" eaLnBrk="1" latinLnBrk="0" hangingPunct="1">
        <a:defRPr sz="1300" kern="1200">
          <a:solidFill>
            <a:schemeClr val="tx1"/>
          </a:solidFill>
          <a:latin typeface="+mn-lt"/>
          <a:ea typeface="+mn-ea"/>
          <a:cs typeface="+mn-cs"/>
        </a:defRPr>
      </a:lvl7pPr>
      <a:lvl8pPr marL="2399876" algn="l" defTabSz="685679" rtl="0" eaLnBrk="1" latinLnBrk="0" hangingPunct="1">
        <a:defRPr sz="1300" kern="1200">
          <a:solidFill>
            <a:schemeClr val="tx1"/>
          </a:solidFill>
          <a:latin typeface="+mn-lt"/>
          <a:ea typeface="+mn-ea"/>
          <a:cs typeface="+mn-cs"/>
        </a:defRPr>
      </a:lvl8pPr>
      <a:lvl9pPr marL="2742716" algn="l" defTabSz="685679"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2880" userDrawn="1">
          <p15:clr>
            <a:srgbClr val="F26B43"/>
          </p15:clr>
        </p15:guide>
        <p15:guide id="3" pos="226" userDrawn="1">
          <p15:clr>
            <a:srgbClr val="F26B43"/>
          </p15:clr>
        </p15:guide>
        <p15:guide id="4" pos="1111" userDrawn="1">
          <p15:clr>
            <a:srgbClr val="F26B43"/>
          </p15:clr>
        </p15:guide>
        <p15:guide id="5" pos="1338" userDrawn="1">
          <p15:clr>
            <a:srgbClr val="F26B43"/>
          </p15:clr>
        </p15:guide>
        <p15:guide id="6" pos="2222" userDrawn="1">
          <p15:clr>
            <a:srgbClr val="F26B43"/>
          </p15:clr>
        </p15:guide>
        <p15:guide id="7" pos="2449" userDrawn="1">
          <p15:clr>
            <a:srgbClr val="F26B43"/>
          </p15:clr>
        </p15:guide>
        <p15:guide id="8" pos="3311" userDrawn="1">
          <p15:clr>
            <a:srgbClr val="F26B43"/>
          </p15:clr>
        </p15:guide>
        <p15:guide id="9" pos="3538" userDrawn="1">
          <p15:clr>
            <a:srgbClr val="F26B43"/>
          </p15:clr>
        </p15:guide>
        <p15:guide id="10" pos="4422" userDrawn="1">
          <p15:clr>
            <a:srgbClr val="F26B43"/>
          </p15:clr>
        </p15:guide>
        <p15:guide id="11" pos="4649" userDrawn="1">
          <p15:clr>
            <a:srgbClr val="F26B43"/>
          </p15:clr>
        </p15:guide>
        <p15:guide id="12" pos="5534" userDrawn="1">
          <p15:clr>
            <a:srgbClr val="F26B43"/>
          </p15:clr>
        </p15:guide>
        <p15:guide id="13" orient="horz" pos="232" userDrawn="1">
          <p15:clr>
            <a:srgbClr val="F26B43"/>
          </p15:clr>
        </p15:guide>
        <p15:guide id="14" orient="horz" pos="686" userDrawn="1">
          <p15:clr>
            <a:srgbClr val="F26B43"/>
          </p15:clr>
        </p15:guide>
        <p15:guide id="15" orient="horz" pos="4088" userDrawn="1">
          <p15:clr>
            <a:srgbClr val="F26B43"/>
          </p15:clr>
        </p15:guide>
        <p15:guide id="16" orient="horz" pos="3748" userDrawn="1">
          <p15:clr>
            <a:srgbClr val="F26B43"/>
          </p15:clr>
        </p15:guide>
        <p15:guide id="17" orient="horz" pos="2409" userDrawn="1">
          <p15:clr>
            <a:srgbClr val="F26B43"/>
          </p15:clr>
        </p15:guide>
        <p15:guide id="18" orient="horz" pos="7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6"/>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fontAlgn="base">
              <a:spcBef>
                <a:spcPct val="0"/>
              </a:spcBef>
              <a:spcAft>
                <a:spcPct val="0"/>
              </a:spcAft>
              <a:defRPr/>
            </a:pPr>
            <a:fld id="{3E50F7D2-21B6-450C-BA8B-7834248FABA2}" type="slidenum">
              <a:rPr lang="en-GB">
                <a:solidFill>
                  <a:srgbClr val="002469"/>
                </a:solidFill>
                <a:cs typeface="Arial" charset="0"/>
              </a:rPr>
              <a:pPr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9" y="292291"/>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title style</a:t>
            </a:r>
          </a:p>
        </p:txBody>
      </p:sp>
      <p:sp>
        <p:nvSpPr>
          <p:cNvPr id="1028" name="Text Placeholder 2"/>
          <p:cNvSpPr>
            <a:spLocks noGrp="1"/>
          </p:cNvSpPr>
          <p:nvPr>
            <p:ph type="body" idx="1"/>
          </p:nvPr>
        </p:nvSpPr>
        <p:spPr bwMode="auto">
          <a:xfrm>
            <a:off x="534849"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First Level</a:t>
            </a:r>
          </a:p>
          <a:p>
            <a:pPr lvl="2"/>
            <a:r>
              <a:rPr lang="en-GB" altLang="en-US" smtClean="0"/>
              <a:t>Second Level</a:t>
            </a:r>
          </a:p>
          <a:p>
            <a:pPr lvl="3"/>
            <a:r>
              <a:rPr lang="en-GB" altLang="en-US" smtClean="0"/>
              <a:t>Third Level</a:t>
            </a:r>
          </a:p>
          <a:p>
            <a:pPr lvl="4"/>
            <a:r>
              <a:rPr lang="en-GB" altLang="en-US" smtClean="0"/>
              <a:t>Fourth Level</a:t>
            </a:r>
          </a:p>
        </p:txBody>
      </p:sp>
      <p:sp>
        <p:nvSpPr>
          <p:cNvPr id="1029" name="Rectangle 454"/>
          <p:cNvSpPr>
            <a:spLocks noChangeArrowheads="1"/>
          </p:cNvSpPr>
          <p:nvPr userDrawn="1"/>
        </p:nvSpPr>
        <p:spPr bwMode="auto">
          <a:xfrm>
            <a:off x="5819527" y="6397250"/>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smtClean="0">
                <a:solidFill>
                  <a:srgbClr val="002469"/>
                </a:solidFill>
              </a:rPr>
              <a:t>Document Classification: Internal</a:t>
            </a:r>
            <a:endParaRPr lang="en-GB" altLang="en-US" smtClean="0">
              <a:solidFill>
                <a:srgbClr val="000000"/>
              </a:solidFill>
            </a:endParaRPr>
          </a:p>
        </p:txBody>
      </p:sp>
      <p:sp>
        <p:nvSpPr>
          <p:cNvPr id="1030" name="Rectangle 6"/>
          <p:cNvSpPr>
            <a:spLocks noChangeArrowheads="1"/>
          </p:cNvSpPr>
          <p:nvPr userDrawn="1"/>
        </p:nvSpPr>
        <p:spPr bwMode="auto">
          <a:xfrm>
            <a:off x="8747615" y="205899"/>
            <a:ext cx="225951" cy="9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33" tIns="40067" rIns="80133" bIns="40067">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eaLnBrk="1" fontAlgn="base" hangingPunct="1">
              <a:spcBef>
                <a:spcPct val="50000"/>
              </a:spcBef>
              <a:spcAft>
                <a:spcPct val="0"/>
              </a:spcAft>
              <a:defRPr/>
            </a:pPr>
            <a:r>
              <a:rPr lang="en-GB" altLang="en-US" sz="100" smtClean="0">
                <a:solidFill>
                  <a:srgbClr val="FFFFFF"/>
                </a:solidFill>
              </a:rPr>
              <a:t>p3m_govtor</a:t>
            </a:r>
          </a:p>
        </p:txBody>
      </p:sp>
    </p:spTree>
    <p:extLst>
      <p:ext uri="{BB962C8B-B14F-4D97-AF65-F5344CB8AC3E}">
        <p14:creationId xmlns:p14="http://schemas.microsoft.com/office/powerpoint/2010/main" val="42568815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872282" rtl="0" eaLnBrk="0" fontAlgn="base" hangingPunct="0">
        <a:spcBef>
          <a:spcPct val="0"/>
        </a:spcBef>
        <a:spcAft>
          <a:spcPct val="0"/>
        </a:spcAft>
        <a:defRPr sz="2800">
          <a:solidFill>
            <a:schemeClr val="tx2"/>
          </a:solidFill>
          <a:latin typeface="+mj-lt"/>
          <a:ea typeface="+mj-ea"/>
          <a:cs typeface="+mj-cs"/>
        </a:defRPr>
      </a:lvl1pPr>
      <a:lvl2pPr algn="l" defTabSz="872282" rtl="0" eaLnBrk="0" fontAlgn="base" hangingPunct="0">
        <a:spcBef>
          <a:spcPct val="0"/>
        </a:spcBef>
        <a:spcAft>
          <a:spcPct val="0"/>
        </a:spcAft>
        <a:defRPr sz="2800">
          <a:solidFill>
            <a:schemeClr val="tx2"/>
          </a:solidFill>
          <a:latin typeface="Arial" charset="0"/>
        </a:defRPr>
      </a:lvl2pPr>
      <a:lvl3pPr algn="l" defTabSz="872282" rtl="0" eaLnBrk="0" fontAlgn="base" hangingPunct="0">
        <a:spcBef>
          <a:spcPct val="0"/>
        </a:spcBef>
        <a:spcAft>
          <a:spcPct val="0"/>
        </a:spcAft>
        <a:defRPr sz="2800">
          <a:solidFill>
            <a:schemeClr val="tx2"/>
          </a:solidFill>
          <a:latin typeface="Arial" charset="0"/>
        </a:defRPr>
      </a:lvl3pPr>
      <a:lvl4pPr algn="l" defTabSz="872282" rtl="0" eaLnBrk="0" fontAlgn="base" hangingPunct="0">
        <a:spcBef>
          <a:spcPct val="0"/>
        </a:spcBef>
        <a:spcAft>
          <a:spcPct val="0"/>
        </a:spcAft>
        <a:defRPr sz="2800">
          <a:solidFill>
            <a:schemeClr val="tx2"/>
          </a:solidFill>
          <a:latin typeface="Arial" charset="0"/>
        </a:defRPr>
      </a:lvl4pPr>
      <a:lvl5pPr algn="l" defTabSz="872282" rtl="0" eaLnBrk="0" fontAlgn="base" hangingPunct="0">
        <a:spcBef>
          <a:spcPct val="0"/>
        </a:spcBef>
        <a:spcAft>
          <a:spcPct val="0"/>
        </a:spcAft>
        <a:defRPr sz="2800">
          <a:solidFill>
            <a:schemeClr val="tx2"/>
          </a:solidFill>
          <a:latin typeface="Arial" charset="0"/>
        </a:defRPr>
      </a:lvl5pPr>
      <a:lvl6pPr marL="400666" algn="l" defTabSz="872282" rtl="0" eaLnBrk="0" fontAlgn="base" hangingPunct="0">
        <a:spcBef>
          <a:spcPct val="0"/>
        </a:spcBef>
        <a:spcAft>
          <a:spcPct val="0"/>
        </a:spcAft>
        <a:defRPr sz="2800">
          <a:solidFill>
            <a:schemeClr val="tx2"/>
          </a:solidFill>
          <a:latin typeface="Arial" charset="0"/>
        </a:defRPr>
      </a:lvl6pPr>
      <a:lvl7pPr marL="801330" algn="l" defTabSz="872282" rtl="0" eaLnBrk="0" fontAlgn="base" hangingPunct="0">
        <a:spcBef>
          <a:spcPct val="0"/>
        </a:spcBef>
        <a:spcAft>
          <a:spcPct val="0"/>
        </a:spcAft>
        <a:defRPr sz="2800">
          <a:solidFill>
            <a:schemeClr val="tx2"/>
          </a:solidFill>
          <a:latin typeface="Arial" charset="0"/>
        </a:defRPr>
      </a:lvl7pPr>
      <a:lvl8pPr marL="1201995" algn="l" defTabSz="872282" rtl="0" eaLnBrk="0" fontAlgn="base" hangingPunct="0">
        <a:spcBef>
          <a:spcPct val="0"/>
        </a:spcBef>
        <a:spcAft>
          <a:spcPct val="0"/>
        </a:spcAft>
        <a:defRPr sz="2800">
          <a:solidFill>
            <a:schemeClr val="tx2"/>
          </a:solidFill>
          <a:latin typeface="Arial" charset="0"/>
        </a:defRPr>
      </a:lvl8pPr>
      <a:lvl9pPr marL="1602660" algn="l" defTabSz="872282" rtl="0" eaLnBrk="0" fontAlgn="base" hangingPunct="0">
        <a:spcBef>
          <a:spcPct val="0"/>
        </a:spcBef>
        <a:spcAft>
          <a:spcPct val="0"/>
        </a:spcAft>
        <a:defRPr sz="2800">
          <a:solidFill>
            <a:schemeClr val="tx2"/>
          </a:solidFill>
          <a:latin typeface="Arial" charset="0"/>
        </a:defRPr>
      </a:lvl9pPr>
    </p:titleStyle>
    <p:bodyStyle>
      <a:lvl1pPr marL="300499" indent="-300499" algn="l" defTabSz="872282"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594" indent="-190594" algn="l" defTabSz="872282"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883" indent="-207290" algn="l" defTabSz="872282"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261" indent="-161379" algn="l" defTabSz="872282"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090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56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23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2898"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563" indent="-150250" algn="l" defTabSz="872282"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auto">
          <a:xfrm>
            <a:off x="4320866" y="6525395"/>
            <a:ext cx="504983" cy="181421"/>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ctr">
              <a:defRPr sz="1000">
                <a:solidFill>
                  <a:schemeClr val="tx2"/>
                </a:solidFill>
              </a:defRPr>
            </a:lvl1pPr>
          </a:lstStyle>
          <a:p>
            <a:pPr defTabSz="914400" fontAlgn="base">
              <a:spcBef>
                <a:spcPct val="0"/>
              </a:spcBef>
              <a:spcAft>
                <a:spcPct val="0"/>
              </a:spcAft>
              <a:defRPr/>
            </a:pPr>
            <a:fld id="{78282D3F-63E2-403C-93EB-6ADF3993EACC}" type="slidenum">
              <a:rPr lang="en-GB">
                <a:solidFill>
                  <a:srgbClr val="002469"/>
                </a:solidFill>
                <a:cs typeface="Arial" charset="0"/>
              </a:rPr>
              <a:pPr defTabSz="914400" fontAlgn="base">
                <a:spcBef>
                  <a:spcPct val="0"/>
                </a:spcBef>
                <a:spcAft>
                  <a:spcPct val="0"/>
                </a:spcAft>
                <a:defRPr/>
              </a:pPr>
              <a:t>‹#›</a:t>
            </a:fld>
            <a:endParaRPr lang="en-GB">
              <a:solidFill>
                <a:srgbClr val="002469"/>
              </a:solidFill>
              <a:cs typeface="Arial" charset="0"/>
            </a:endParaRPr>
          </a:p>
        </p:txBody>
      </p:sp>
      <p:sp>
        <p:nvSpPr>
          <p:cNvPr id="1027" name="Title Placeholder 1"/>
          <p:cNvSpPr>
            <a:spLocks noGrp="1"/>
          </p:cNvSpPr>
          <p:nvPr>
            <p:ph type="title"/>
          </p:nvPr>
        </p:nvSpPr>
        <p:spPr bwMode="auto">
          <a:xfrm>
            <a:off x="534848" y="292290"/>
            <a:ext cx="8077019" cy="5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title style</a:t>
            </a:r>
          </a:p>
        </p:txBody>
      </p:sp>
      <p:sp>
        <p:nvSpPr>
          <p:cNvPr id="1028" name="Text Placeholder 2"/>
          <p:cNvSpPr>
            <a:spLocks noGrp="1"/>
          </p:cNvSpPr>
          <p:nvPr>
            <p:ph type="body" idx="1"/>
          </p:nvPr>
        </p:nvSpPr>
        <p:spPr bwMode="auto">
          <a:xfrm>
            <a:off x="534848" y="1493124"/>
            <a:ext cx="8077019" cy="467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First Level</a:t>
            </a:r>
          </a:p>
          <a:p>
            <a:pPr lvl="2"/>
            <a:r>
              <a:rPr lang="en-GB" altLang="en-US" smtClean="0"/>
              <a:t>Second Level</a:t>
            </a:r>
          </a:p>
          <a:p>
            <a:pPr lvl="3"/>
            <a:r>
              <a:rPr lang="en-GB" altLang="en-US" smtClean="0"/>
              <a:t>Third Level</a:t>
            </a:r>
          </a:p>
          <a:p>
            <a:pPr lvl="4"/>
            <a:r>
              <a:rPr lang="en-GB" altLang="en-US" smtClean="0"/>
              <a:t>Fourth Level</a:t>
            </a:r>
          </a:p>
        </p:txBody>
      </p:sp>
      <p:sp>
        <p:nvSpPr>
          <p:cNvPr id="1029" name="Rectangle 454"/>
          <p:cNvSpPr>
            <a:spLocks noChangeArrowheads="1"/>
          </p:cNvSpPr>
          <p:nvPr userDrawn="1"/>
        </p:nvSpPr>
        <p:spPr bwMode="auto">
          <a:xfrm>
            <a:off x="5819527" y="6397249"/>
            <a:ext cx="2782838" cy="19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lstStyle>
            <a:lvl1pPr defTabSz="974725" eaLnBrk="0" hangingPunct="0">
              <a:defRPr sz="1000">
                <a:solidFill>
                  <a:schemeClr val="tx1"/>
                </a:solidFill>
                <a:latin typeface="Arial" charset="0"/>
                <a:cs typeface="Arial" charset="0"/>
              </a:defRPr>
            </a:lvl1pPr>
            <a:lvl2pPr marL="742950" indent="-285750" defTabSz="974725" eaLnBrk="0" hangingPunct="0">
              <a:defRPr sz="1000">
                <a:solidFill>
                  <a:schemeClr val="tx1"/>
                </a:solidFill>
                <a:latin typeface="Arial" charset="0"/>
                <a:cs typeface="Arial" charset="0"/>
              </a:defRPr>
            </a:lvl2pPr>
            <a:lvl3pPr marL="1143000" indent="-228600" defTabSz="974725" eaLnBrk="0" hangingPunct="0">
              <a:defRPr sz="1000">
                <a:solidFill>
                  <a:schemeClr val="tx1"/>
                </a:solidFill>
                <a:latin typeface="Arial" charset="0"/>
                <a:cs typeface="Arial" charset="0"/>
              </a:defRPr>
            </a:lvl3pPr>
            <a:lvl4pPr marL="1600200" indent="-228600" defTabSz="974725" eaLnBrk="0" hangingPunct="0">
              <a:defRPr sz="1000">
                <a:solidFill>
                  <a:schemeClr val="tx1"/>
                </a:solidFill>
                <a:latin typeface="Arial" charset="0"/>
                <a:cs typeface="Arial" charset="0"/>
              </a:defRPr>
            </a:lvl4pPr>
            <a:lvl5pPr marL="2057400" indent="-228600" defTabSz="974725" eaLnBrk="0" hangingPunct="0">
              <a:defRPr sz="1000">
                <a:solidFill>
                  <a:schemeClr val="tx1"/>
                </a:solidFill>
                <a:latin typeface="Arial" charset="0"/>
                <a:cs typeface="Arial" charset="0"/>
              </a:defRPr>
            </a:lvl5pPr>
            <a:lvl6pPr marL="2514600" indent="-228600" defTabSz="974725" eaLnBrk="0" fontAlgn="base" hangingPunct="0">
              <a:spcBef>
                <a:spcPct val="0"/>
              </a:spcBef>
              <a:spcAft>
                <a:spcPct val="0"/>
              </a:spcAft>
              <a:defRPr sz="1000">
                <a:solidFill>
                  <a:schemeClr val="tx1"/>
                </a:solidFill>
                <a:latin typeface="Arial" charset="0"/>
                <a:cs typeface="Arial" charset="0"/>
              </a:defRPr>
            </a:lvl6pPr>
            <a:lvl7pPr marL="2971800" indent="-228600" defTabSz="974725" eaLnBrk="0" fontAlgn="base" hangingPunct="0">
              <a:spcBef>
                <a:spcPct val="0"/>
              </a:spcBef>
              <a:spcAft>
                <a:spcPct val="0"/>
              </a:spcAft>
              <a:defRPr sz="1000">
                <a:solidFill>
                  <a:schemeClr val="tx1"/>
                </a:solidFill>
                <a:latin typeface="Arial" charset="0"/>
                <a:cs typeface="Arial" charset="0"/>
              </a:defRPr>
            </a:lvl7pPr>
            <a:lvl8pPr marL="3429000" indent="-228600" defTabSz="974725" eaLnBrk="0" fontAlgn="base" hangingPunct="0">
              <a:spcBef>
                <a:spcPct val="0"/>
              </a:spcBef>
              <a:spcAft>
                <a:spcPct val="0"/>
              </a:spcAft>
              <a:defRPr sz="1000">
                <a:solidFill>
                  <a:schemeClr val="tx1"/>
                </a:solidFill>
                <a:latin typeface="Arial" charset="0"/>
                <a:cs typeface="Arial" charset="0"/>
              </a:defRPr>
            </a:lvl8pPr>
            <a:lvl9pPr marL="3886200" indent="-228600" defTabSz="974725" eaLnBrk="0" fontAlgn="base" hangingPunct="0">
              <a:spcBef>
                <a:spcPct val="0"/>
              </a:spcBef>
              <a:spcAft>
                <a:spcPct val="0"/>
              </a:spcAft>
              <a:defRPr sz="1000">
                <a:solidFill>
                  <a:schemeClr val="tx1"/>
                </a:solidFill>
                <a:latin typeface="Arial" charset="0"/>
                <a:cs typeface="Arial" charset="0"/>
              </a:defRPr>
            </a:lvl9pPr>
          </a:lstStyle>
          <a:p>
            <a:pPr algn="r" fontAlgn="base">
              <a:spcBef>
                <a:spcPct val="50000"/>
              </a:spcBef>
              <a:spcAft>
                <a:spcPct val="0"/>
              </a:spcAft>
              <a:buClr>
                <a:srgbClr val="A4C8E1"/>
              </a:buClr>
              <a:buSzPct val="95000"/>
              <a:buFont typeface="Arial" charset="0"/>
              <a:buNone/>
              <a:defRPr/>
            </a:pPr>
            <a:r>
              <a:rPr lang="en-GB" altLang="en-US" smtClean="0">
                <a:solidFill>
                  <a:srgbClr val="002469"/>
                </a:solidFill>
              </a:rPr>
              <a:t>Document Classification: Internal</a:t>
            </a:r>
            <a:endParaRPr lang="en-GB" altLang="en-US" smtClean="0">
              <a:solidFill>
                <a:srgbClr val="000000"/>
              </a:solidFill>
            </a:endParaRPr>
          </a:p>
        </p:txBody>
      </p:sp>
      <p:sp>
        <p:nvSpPr>
          <p:cNvPr id="1030" name="Rectangle 6"/>
          <p:cNvSpPr>
            <a:spLocks noChangeArrowheads="1"/>
          </p:cNvSpPr>
          <p:nvPr userDrawn="1"/>
        </p:nvSpPr>
        <p:spPr bwMode="auto">
          <a:xfrm>
            <a:off x="8747615" y="205899"/>
            <a:ext cx="225979" cy="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147" tIns="40074" rIns="80147" bIns="40074">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defTabSz="914400" eaLnBrk="1" fontAlgn="base" hangingPunct="1">
              <a:spcBef>
                <a:spcPct val="50000"/>
              </a:spcBef>
              <a:spcAft>
                <a:spcPct val="0"/>
              </a:spcAft>
              <a:defRPr/>
            </a:pPr>
            <a:r>
              <a:rPr lang="en-GB" altLang="en-US" sz="100" smtClean="0">
                <a:solidFill>
                  <a:srgbClr val="FFFFFF"/>
                </a:solidFill>
              </a:rPr>
              <a:t>p3m_govtor</a:t>
            </a:r>
          </a:p>
        </p:txBody>
      </p:sp>
    </p:spTree>
    <p:extLst>
      <p:ext uri="{BB962C8B-B14F-4D97-AF65-F5344CB8AC3E}">
        <p14:creationId xmlns:p14="http://schemas.microsoft.com/office/powerpoint/2010/main" val="2642936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872436" rtl="0" eaLnBrk="0" fontAlgn="base" hangingPunct="0">
        <a:spcBef>
          <a:spcPct val="0"/>
        </a:spcBef>
        <a:spcAft>
          <a:spcPct val="0"/>
        </a:spcAft>
        <a:defRPr sz="2800">
          <a:solidFill>
            <a:schemeClr val="tx2"/>
          </a:solidFill>
          <a:latin typeface="+mj-lt"/>
          <a:ea typeface="+mj-ea"/>
          <a:cs typeface="+mj-cs"/>
        </a:defRPr>
      </a:lvl1pPr>
      <a:lvl2pPr algn="l" defTabSz="872436" rtl="0" eaLnBrk="0" fontAlgn="base" hangingPunct="0">
        <a:spcBef>
          <a:spcPct val="0"/>
        </a:spcBef>
        <a:spcAft>
          <a:spcPct val="0"/>
        </a:spcAft>
        <a:defRPr sz="2800">
          <a:solidFill>
            <a:schemeClr val="tx2"/>
          </a:solidFill>
          <a:latin typeface="Arial" charset="0"/>
        </a:defRPr>
      </a:lvl2pPr>
      <a:lvl3pPr algn="l" defTabSz="872436" rtl="0" eaLnBrk="0" fontAlgn="base" hangingPunct="0">
        <a:spcBef>
          <a:spcPct val="0"/>
        </a:spcBef>
        <a:spcAft>
          <a:spcPct val="0"/>
        </a:spcAft>
        <a:defRPr sz="2800">
          <a:solidFill>
            <a:schemeClr val="tx2"/>
          </a:solidFill>
          <a:latin typeface="Arial" charset="0"/>
        </a:defRPr>
      </a:lvl3pPr>
      <a:lvl4pPr algn="l" defTabSz="872436" rtl="0" eaLnBrk="0" fontAlgn="base" hangingPunct="0">
        <a:spcBef>
          <a:spcPct val="0"/>
        </a:spcBef>
        <a:spcAft>
          <a:spcPct val="0"/>
        </a:spcAft>
        <a:defRPr sz="2800">
          <a:solidFill>
            <a:schemeClr val="tx2"/>
          </a:solidFill>
          <a:latin typeface="Arial" charset="0"/>
        </a:defRPr>
      </a:lvl4pPr>
      <a:lvl5pPr algn="l" defTabSz="872436" rtl="0" eaLnBrk="0" fontAlgn="base" hangingPunct="0">
        <a:spcBef>
          <a:spcPct val="0"/>
        </a:spcBef>
        <a:spcAft>
          <a:spcPct val="0"/>
        </a:spcAft>
        <a:defRPr sz="2800">
          <a:solidFill>
            <a:schemeClr val="tx2"/>
          </a:solidFill>
          <a:latin typeface="Arial" charset="0"/>
        </a:defRPr>
      </a:lvl5pPr>
      <a:lvl6pPr marL="400736" algn="l" defTabSz="872436" rtl="0" eaLnBrk="0" fontAlgn="base" hangingPunct="0">
        <a:spcBef>
          <a:spcPct val="0"/>
        </a:spcBef>
        <a:spcAft>
          <a:spcPct val="0"/>
        </a:spcAft>
        <a:defRPr sz="2800">
          <a:solidFill>
            <a:schemeClr val="tx2"/>
          </a:solidFill>
          <a:latin typeface="Arial" charset="0"/>
        </a:defRPr>
      </a:lvl6pPr>
      <a:lvl7pPr marL="801472" algn="l" defTabSz="872436" rtl="0" eaLnBrk="0" fontAlgn="base" hangingPunct="0">
        <a:spcBef>
          <a:spcPct val="0"/>
        </a:spcBef>
        <a:spcAft>
          <a:spcPct val="0"/>
        </a:spcAft>
        <a:defRPr sz="2800">
          <a:solidFill>
            <a:schemeClr val="tx2"/>
          </a:solidFill>
          <a:latin typeface="Arial" charset="0"/>
        </a:defRPr>
      </a:lvl7pPr>
      <a:lvl8pPr marL="1202207" algn="l" defTabSz="872436" rtl="0" eaLnBrk="0" fontAlgn="base" hangingPunct="0">
        <a:spcBef>
          <a:spcPct val="0"/>
        </a:spcBef>
        <a:spcAft>
          <a:spcPct val="0"/>
        </a:spcAft>
        <a:defRPr sz="2800">
          <a:solidFill>
            <a:schemeClr val="tx2"/>
          </a:solidFill>
          <a:latin typeface="Arial" charset="0"/>
        </a:defRPr>
      </a:lvl8pPr>
      <a:lvl9pPr marL="1602943" algn="l" defTabSz="872436" rtl="0" eaLnBrk="0" fontAlgn="base" hangingPunct="0">
        <a:spcBef>
          <a:spcPct val="0"/>
        </a:spcBef>
        <a:spcAft>
          <a:spcPct val="0"/>
        </a:spcAft>
        <a:defRPr sz="2800">
          <a:solidFill>
            <a:schemeClr val="tx2"/>
          </a:solidFill>
          <a:latin typeface="Arial" charset="0"/>
        </a:defRPr>
      </a:lvl9pPr>
    </p:titleStyle>
    <p:bodyStyle>
      <a:lvl1pPr marL="300552" indent="-300552" algn="l" defTabSz="872436" rtl="0" eaLnBrk="0" fontAlgn="base" hangingPunct="0">
        <a:spcBef>
          <a:spcPct val="50000"/>
        </a:spcBef>
        <a:spcAft>
          <a:spcPct val="0"/>
        </a:spcAft>
        <a:buClr>
          <a:schemeClr val="accent1"/>
        </a:buClr>
        <a:buSzPct val="95000"/>
        <a:buFont typeface="Arial" charset="0"/>
        <a:buChar char="•"/>
        <a:defRPr sz="1100">
          <a:solidFill>
            <a:schemeClr val="tx2"/>
          </a:solidFill>
          <a:latin typeface="+mn-lt"/>
          <a:ea typeface="+mn-ea"/>
          <a:cs typeface="+mn-cs"/>
        </a:defRPr>
      </a:lvl1pPr>
      <a:lvl2pPr marL="190628" indent="-190628" algn="l" defTabSz="872436" rtl="0" eaLnBrk="0" fontAlgn="base" hangingPunct="0">
        <a:spcBef>
          <a:spcPct val="30000"/>
        </a:spcBef>
        <a:spcAft>
          <a:spcPct val="0"/>
        </a:spcAft>
        <a:buClr>
          <a:schemeClr val="accent1"/>
        </a:buClr>
        <a:buSzPct val="130000"/>
        <a:buFont typeface="Wingdings" pitchFamily="2" charset="2"/>
        <a:buChar char="§"/>
        <a:defRPr sz="1100">
          <a:solidFill>
            <a:schemeClr val="tx2"/>
          </a:solidFill>
          <a:latin typeface="+mn-lt"/>
          <a:cs typeface="Arial" charset="0"/>
        </a:defRPr>
      </a:lvl2pPr>
      <a:lvl3pPr marL="397953" indent="-207326" algn="l" defTabSz="872436" rtl="0" eaLnBrk="0" fontAlgn="base" hangingPunct="0">
        <a:spcBef>
          <a:spcPct val="30000"/>
        </a:spcBef>
        <a:spcAft>
          <a:spcPct val="0"/>
        </a:spcAft>
        <a:buClr>
          <a:schemeClr val="tx2"/>
        </a:buClr>
        <a:buSzPct val="100000"/>
        <a:buFont typeface="Arial" charset="0"/>
        <a:buChar char="–"/>
        <a:defRPr sz="1100">
          <a:solidFill>
            <a:schemeClr val="tx2"/>
          </a:solidFill>
          <a:latin typeface="+mn-lt"/>
          <a:cs typeface="Arial" charset="0"/>
        </a:defRPr>
      </a:lvl3pPr>
      <a:lvl4pPr marL="559360" indent="-161407" algn="l" defTabSz="872436" rtl="0" eaLnBrk="0" fontAlgn="base" hangingPunct="0">
        <a:spcBef>
          <a:spcPct val="30000"/>
        </a:spcBef>
        <a:spcAft>
          <a:spcPct val="0"/>
        </a:spcAft>
        <a:buClr>
          <a:schemeClr val="tx2"/>
        </a:buClr>
        <a:buChar char="•"/>
        <a:defRPr sz="1100">
          <a:solidFill>
            <a:schemeClr val="tx2"/>
          </a:solidFill>
          <a:latin typeface="+mn-lt"/>
          <a:cs typeface="Arial" charset="0"/>
        </a:defRPr>
      </a:lvl4pPr>
      <a:lvl5pPr marL="711028"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5pPr>
      <a:lvl6pPr marL="1111764"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6pPr>
      <a:lvl7pPr marL="1512500"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7pPr>
      <a:lvl8pPr marL="1913236"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8pPr>
      <a:lvl9pPr marL="2313971" indent="-150276" algn="l" defTabSz="872436" rtl="0" eaLnBrk="0" fontAlgn="base" hangingPunct="0">
        <a:spcBef>
          <a:spcPct val="30000"/>
        </a:spcBef>
        <a:spcAft>
          <a:spcPct val="0"/>
        </a:spcAft>
        <a:buClr>
          <a:schemeClr val="tx2"/>
        </a:buClr>
        <a:buSzPct val="95000"/>
        <a:buFont typeface="Arial" charset="0"/>
        <a:buChar char="»"/>
        <a:defRPr sz="1100">
          <a:solidFill>
            <a:schemeClr val="tx2"/>
          </a:solidFill>
          <a:latin typeface="+mn-lt"/>
          <a:cs typeface="Arial" charset="0"/>
        </a:defRPr>
      </a:lvl9pPr>
    </p:bodyStyle>
    <p:otherStyle>
      <a:defPPr>
        <a:defRPr lang="en-US"/>
      </a:defPPr>
      <a:lvl1pPr marL="0" algn="l" defTabSz="801472" rtl="0" eaLnBrk="1" latinLnBrk="0" hangingPunct="1">
        <a:defRPr sz="1600" kern="1200">
          <a:solidFill>
            <a:schemeClr val="tx1"/>
          </a:solidFill>
          <a:latin typeface="+mn-lt"/>
          <a:ea typeface="+mn-ea"/>
          <a:cs typeface="+mn-cs"/>
        </a:defRPr>
      </a:lvl1pPr>
      <a:lvl2pPr marL="400736" algn="l" defTabSz="801472" rtl="0" eaLnBrk="1" latinLnBrk="0" hangingPunct="1">
        <a:defRPr sz="1600" kern="1200">
          <a:solidFill>
            <a:schemeClr val="tx1"/>
          </a:solidFill>
          <a:latin typeface="+mn-lt"/>
          <a:ea typeface="+mn-ea"/>
          <a:cs typeface="+mn-cs"/>
        </a:defRPr>
      </a:lvl2pPr>
      <a:lvl3pPr marL="801472" algn="l" defTabSz="801472" rtl="0" eaLnBrk="1" latinLnBrk="0" hangingPunct="1">
        <a:defRPr sz="1600" kern="1200">
          <a:solidFill>
            <a:schemeClr val="tx1"/>
          </a:solidFill>
          <a:latin typeface="+mn-lt"/>
          <a:ea typeface="+mn-ea"/>
          <a:cs typeface="+mn-cs"/>
        </a:defRPr>
      </a:lvl3pPr>
      <a:lvl4pPr marL="1202207" algn="l" defTabSz="801472" rtl="0" eaLnBrk="1" latinLnBrk="0" hangingPunct="1">
        <a:defRPr sz="1600" kern="1200">
          <a:solidFill>
            <a:schemeClr val="tx1"/>
          </a:solidFill>
          <a:latin typeface="+mn-lt"/>
          <a:ea typeface="+mn-ea"/>
          <a:cs typeface="+mn-cs"/>
        </a:defRPr>
      </a:lvl4pPr>
      <a:lvl5pPr marL="1602943" algn="l" defTabSz="801472" rtl="0" eaLnBrk="1" latinLnBrk="0" hangingPunct="1">
        <a:defRPr sz="1600" kern="1200">
          <a:solidFill>
            <a:schemeClr val="tx1"/>
          </a:solidFill>
          <a:latin typeface="+mn-lt"/>
          <a:ea typeface="+mn-ea"/>
          <a:cs typeface="+mn-cs"/>
        </a:defRPr>
      </a:lvl5pPr>
      <a:lvl6pPr marL="2003679" algn="l" defTabSz="801472" rtl="0" eaLnBrk="1" latinLnBrk="0" hangingPunct="1">
        <a:defRPr sz="1600" kern="1200">
          <a:solidFill>
            <a:schemeClr val="tx1"/>
          </a:solidFill>
          <a:latin typeface="+mn-lt"/>
          <a:ea typeface="+mn-ea"/>
          <a:cs typeface="+mn-cs"/>
        </a:defRPr>
      </a:lvl6pPr>
      <a:lvl7pPr marL="2404415" algn="l" defTabSz="801472" rtl="0" eaLnBrk="1" latinLnBrk="0" hangingPunct="1">
        <a:defRPr sz="1600" kern="1200">
          <a:solidFill>
            <a:schemeClr val="tx1"/>
          </a:solidFill>
          <a:latin typeface="+mn-lt"/>
          <a:ea typeface="+mn-ea"/>
          <a:cs typeface="+mn-cs"/>
        </a:defRPr>
      </a:lvl7pPr>
      <a:lvl8pPr marL="2805151" algn="l" defTabSz="801472" rtl="0" eaLnBrk="1" latinLnBrk="0" hangingPunct="1">
        <a:defRPr sz="1600" kern="1200">
          <a:solidFill>
            <a:schemeClr val="tx1"/>
          </a:solidFill>
          <a:latin typeface="+mn-lt"/>
          <a:ea typeface="+mn-ea"/>
          <a:cs typeface="+mn-cs"/>
        </a:defRPr>
      </a:lvl8pPr>
      <a:lvl9pPr marL="3205886" algn="l" defTabSz="801472"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5"/>
            <a:ext cx="41148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256033"/>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pPr defTabSz="685800"/>
            <a:fld id="{3FD999D4-B456-9943-89B7-30D56181CE18}" type="slidenum">
              <a:rPr lang="en-US" smtClean="0">
                <a:solidFill>
                  <a:srgbClr val="FFFFFF"/>
                </a:solidFill>
              </a:rPr>
              <a:pPr defTabSz="685800"/>
              <a:t>‹#›</a:t>
            </a:fld>
            <a:endParaRPr lang="en-US">
              <a:solidFill>
                <a:srgbClr val="FFFFFF"/>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bg2">
                    <a:alpha val="20000"/>
                  </a:schemeClr>
                </a:solidFill>
                <a:latin typeface="+mn-lt"/>
                <a:ea typeface="Arial" charset="0"/>
                <a:cs typeface="Arial" charset="0"/>
              </a:defRPr>
            </a:lvl1pPr>
          </a:lstStyle>
          <a:p>
            <a:pPr defTabSz="685800"/>
            <a:r>
              <a:rPr lang="en-US" dirty="0">
                <a:solidFill>
                  <a:srgbClr val="FFFFFF">
                    <a:alpha val="20000"/>
                  </a:srgbClr>
                </a:solidFill>
              </a:rPr>
              <a:t>Group Name / DOC ID / Month XX, 2018 / © 2018 IBM Corporation</a:t>
            </a:r>
          </a:p>
        </p:txBody>
      </p:sp>
    </p:spTree>
    <p:extLst>
      <p:ext uri="{BB962C8B-B14F-4D97-AF65-F5344CB8AC3E}">
        <p14:creationId xmlns:p14="http://schemas.microsoft.com/office/powerpoint/2010/main" val="46760105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68226"/>
            <a:ext cx="41148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256034"/>
            <a:ext cx="41148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6435307"/>
            <a:ext cx="2057400" cy="18288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pPr defTabSz="685800"/>
            <a:fld id="{D0BE6F14-FF48-0F4F-A8AA-2E3F25371E4A}" type="slidenum">
              <a:rPr lang="en-US" smtClean="0">
                <a:solidFill>
                  <a:srgbClr val="000000"/>
                </a:solidFill>
              </a:rPr>
              <a:pPr defTabSz="685800"/>
              <a:t>‹#›</a:t>
            </a:fld>
            <a:endParaRPr lang="en-US">
              <a:solidFill>
                <a:srgbClr val="000000"/>
              </a:solidFill>
            </a:endParaRPr>
          </a:p>
        </p:txBody>
      </p:sp>
      <p:sp>
        <p:nvSpPr>
          <p:cNvPr id="9" name="Footer Placeholder 8"/>
          <p:cNvSpPr>
            <a:spLocks noGrp="1"/>
          </p:cNvSpPr>
          <p:nvPr>
            <p:ph type="ftr" sz="quarter" idx="3"/>
          </p:nvPr>
        </p:nvSpPr>
        <p:spPr>
          <a:xfrm>
            <a:off x="228600" y="6435307"/>
            <a:ext cx="6400800" cy="182880"/>
          </a:xfrm>
          <a:prstGeom prst="rect">
            <a:avLst/>
          </a:prstGeom>
        </p:spPr>
        <p:txBody>
          <a:bodyPr vert="horz" lIns="0" tIns="0" rIns="0" bIns="0" rtlCol="0" anchor="ctr"/>
          <a:lstStyle>
            <a:lvl1pPr algn="l">
              <a:defRPr sz="600" baseline="0">
                <a:solidFill>
                  <a:schemeClr val="tx1">
                    <a:alpha val="20000"/>
                  </a:schemeClr>
                </a:solidFill>
                <a:latin typeface="+mn-lt"/>
                <a:ea typeface="Arial" charset="0"/>
                <a:cs typeface="Arial" charset="0"/>
              </a:defRPr>
            </a:lvl1pPr>
          </a:lstStyle>
          <a:p>
            <a:pPr defTabSz="685800"/>
            <a:r>
              <a:rPr lang="de-DE">
                <a:solidFill>
                  <a:srgbClr val="000000">
                    <a:alpha val="20000"/>
                  </a:srgbClr>
                </a:solidFill>
              </a:rPr>
              <a:t>Group Name / DOC ID / Month XX, 2018 / © 2018 IBM Corporation</a:t>
            </a:r>
            <a:endParaRPr lang="en-US">
              <a:solidFill>
                <a:srgbClr val="000000">
                  <a:alpha val="20000"/>
                </a:srgbClr>
              </a:solidFill>
            </a:endParaRPr>
          </a:p>
        </p:txBody>
      </p:sp>
    </p:spTree>
    <p:extLst>
      <p:ext uri="{BB962C8B-B14F-4D97-AF65-F5344CB8AC3E}">
        <p14:creationId xmlns:p14="http://schemas.microsoft.com/office/powerpoint/2010/main" val="9303249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65" r:id="rId25"/>
    <p:sldLayoutId id="2147483766" r:id="rId26"/>
    <p:sldLayoutId id="2147483767" r:id="rId27"/>
    <p:sldLayoutId id="2147483768" r:id="rId28"/>
    <p:sldLayoutId id="2147483769" r:id="rId29"/>
    <p:sldLayoutId id="2147483770" r:id="rId30"/>
    <p:sldLayoutId id="2147483771" r:id="rId31"/>
    <p:sldLayoutId id="2147483772" r:id="rId32"/>
    <p:sldLayoutId id="2147483773" r:id="rId33"/>
    <p:sldLayoutId id="2147483774" r:id="rId34"/>
    <p:sldLayoutId id="2147483775" r:id="rId35"/>
    <p:sldLayoutId id="2147483776" r:id="rId36"/>
    <p:sldLayoutId id="2147483777" r:id="rId37"/>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scm.com/docs/gitigno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atlassian.com/git/tutorials/comparing-workflows#gitflow-workflo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hyperlink" Target="https://en.wikipedia.org/wiki/Git" TargetMode="External"/><Relationship Id="rId1" Type="http://schemas.openxmlformats.org/officeDocument/2006/relationships/slideLayout" Target="../slideLayouts/slideLayout2.xml"/><Relationship Id="rId6" Type="http://schemas.openxmlformats.org/officeDocument/2006/relationships/hyperlink" Target="https://confluence.dts.fm.rbsgrp.net/display/DESDATA/Developer+Machine+Setup#DeveloperMachineSetup-InstallGitStuff(Git/GitBash%22PortableVersion%22/SourceTreebranchviewer)" TargetMode="External"/><Relationship Id="rId5" Type="http://schemas.openxmlformats.org/officeDocument/2006/relationships/hyperlink" Target="https://www.sourcetreeapp.com/" TargetMode="External"/><Relationship Id="rId4" Type="http://schemas.openxmlformats.org/officeDocument/2006/relationships/hyperlink" Target="https://datasift.github.io/gitflow/IntroducingGitFlow.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edureka.co/blog/git-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it-for-windows/git/releases/download/v2.21.0.windows.1/PortableGit-2.21.0-64-bit.7z.exe"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5" Type="http://schemas.openxmlformats.org/officeDocument/2006/relationships/hyperlink" Target="https://git.ng.bluemix.net/profile/keys" TargetMode="External"/><Relationship Id="rId4" Type="http://schemas.openxmlformats.org/officeDocument/2006/relationships/hyperlink" Target="https://git.ng.bluemix.net/help/ssh/README#generating-a-new-ssh-key-pai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600" dirty="0" smtClean="0"/>
              <a:t>Friday Training Hour</a:t>
            </a:r>
            <a:br>
              <a:rPr lang="en-GB" sz="6600" dirty="0" smtClean="0"/>
            </a:br>
            <a:r>
              <a:rPr lang="en-GB" sz="6600" dirty="0" smtClean="0"/>
              <a:t>“Basics of Git”</a:t>
            </a:r>
            <a:r>
              <a:rPr lang="en-GB" sz="6600" dirty="0"/>
              <a:t/>
            </a:r>
            <a:br>
              <a:rPr lang="en-GB" sz="6600" dirty="0"/>
            </a:br>
            <a:endParaRPr lang="en-GB" sz="6600" dirty="0"/>
          </a:p>
        </p:txBody>
      </p:sp>
      <p:sp>
        <p:nvSpPr>
          <p:cNvPr id="3" name="Subtitle 2"/>
          <p:cNvSpPr>
            <a:spLocks noGrp="1"/>
          </p:cNvSpPr>
          <p:nvPr>
            <p:ph type="subTitle" idx="1"/>
          </p:nvPr>
        </p:nvSpPr>
        <p:spPr/>
        <p:txBody>
          <a:bodyPr/>
          <a:lstStyle/>
          <a:p>
            <a:r>
              <a:rPr lang="en-GB" dirty="0"/>
              <a:t>DES AI / </a:t>
            </a:r>
            <a:r>
              <a:rPr lang="en-GB" dirty="0" smtClean="0"/>
              <a:t>ML Centre </a:t>
            </a:r>
            <a:r>
              <a:rPr lang="en-GB" dirty="0"/>
              <a:t>of Excellence</a:t>
            </a:r>
          </a:p>
        </p:txBody>
      </p:sp>
      <p:sp>
        <p:nvSpPr>
          <p:cNvPr id="4" name="Date Placeholder 3"/>
          <p:cNvSpPr>
            <a:spLocks noGrp="1"/>
          </p:cNvSpPr>
          <p:nvPr>
            <p:ph type="dt" sz="half" idx="10"/>
          </p:nvPr>
        </p:nvSpPr>
        <p:spPr/>
        <p:txBody>
          <a:bodyPr/>
          <a:lstStyle/>
          <a:p>
            <a:r>
              <a:rPr lang="en-GB" dirty="0" smtClean="0"/>
              <a:t>17/05/2019</a:t>
            </a:r>
            <a:endParaRPr lang="en-GB" dirty="0"/>
          </a:p>
        </p:txBody>
      </p:sp>
      <p:sp>
        <p:nvSpPr>
          <p:cNvPr id="5" name="Footer Placeholder 4"/>
          <p:cNvSpPr>
            <a:spLocks noGrp="1"/>
          </p:cNvSpPr>
          <p:nvPr>
            <p:ph type="ftr" sz="quarter" idx="11"/>
          </p:nvPr>
        </p:nvSpPr>
        <p:spPr/>
        <p:txBody>
          <a:bodyPr/>
          <a:lstStyle/>
          <a:p>
            <a:r>
              <a:rPr lang="en-GB" dirty="0" smtClean="0"/>
              <a:t>Information classification: Public</a:t>
            </a:r>
            <a:endParaRPr lang="en-GB" dirty="0"/>
          </a:p>
        </p:txBody>
      </p:sp>
      <p:sp>
        <p:nvSpPr>
          <p:cNvPr id="6" name="Date Placeholder 3"/>
          <p:cNvSpPr txBox="1">
            <a:spLocks/>
          </p:cNvSpPr>
          <p:nvPr/>
        </p:nvSpPr>
        <p:spPr>
          <a:xfrm>
            <a:off x="352380" y="4783380"/>
            <a:ext cx="2703241" cy="379270"/>
          </a:xfrm>
          <a:prstGeom prst="rect">
            <a:avLst/>
          </a:prstGeom>
        </p:spPr>
        <p:txBody>
          <a:bodyPr vert="horz" lIns="0" tIns="0" rIns="0" bIns="0" rtlCol="0" anchor="t" anchorCtr="0">
            <a:noAutofit/>
          </a:bodyPr>
          <a:lstStyle>
            <a:defPPr>
              <a:defRPr lang="en-US"/>
            </a:defPPr>
            <a:lvl1pPr marL="0" algn="l" defTabSz="914239" rtl="0" eaLnBrk="1" latinLnBrk="0" hangingPunct="1">
              <a:lnSpc>
                <a:spcPts val="2999"/>
              </a:lnSpc>
              <a:defRPr sz="2500" kern="1200">
                <a:solidFill>
                  <a:schemeClr val="bg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8" algn="l" defTabSz="914239" rtl="0" eaLnBrk="1" latinLnBrk="0" hangingPunct="1">
              <a:defRPr sz="1800" kern="1200">
                <a:solidFill>
                  <a:schemeClr val="tx1"/>
                </a:solidFill>
                <a:latin typeface="+mn-lt"/>
                <a:ea typeface="+mn-ea"/>
                <a:cs typeface="+mn-cs"/>
              </a:defRPr>
            </a:lvl4pPr>
            <a:lvl5pPr marL="1828477" algn="l" defTabSz="914239" rtl="0" eaLnBrk="1" latinLnBrk="0" hangingPunct="1">
              <a:defRPr sz="1800" kern="1200">
                <a:solidFill>
                  <a:schemeClr val="tx1"/>
                </a:solidFill>
                <a:latin typeface="+mn-lt"/>
                <a:ea typeface="+mn-ea"/>
                <a:cs typeface="+mn-cs"/>
              </a:defRPr>
            </a:lvl5pPr>
            <a:lvl6pPr marL="2285596" algn="l" defTabSz="914239" rtl="0" eaLnBrk="1" latinLnBrk="0" hangingPunct="1">
              <a:defRPr sz="1800" kern="1200">
                <a:solidFill>
                  <a:schemeClr val="tx1"/>
                </a:solidFill>
                <a:latin typeface="+mn-lt"/>
                <a:ea typeface="+mn-ea"/>
                <a:cs typeface="+mn-cs"/>
              </a:defRPr>
            </a:lvl6pPr>
            <a:lvl7pPr marL="2742716" algn="l" defTabSz="914239" rtl="0" eaLnBrk="1" latinLnBrk="0" hangingPunct="1">
              <a:defRPr sz="1800" kern="1200">
                <a:solidFill>
                  <a:schemeClr val="tx1"/>
                </a:solidFill>
                <a:latin typeface="+mn-lt"/>
                <a:ea typeface="+mn-ea"/>
                <a:cs typeface="+mn-cs"/>
              </a:defRPr>
            </a:lvl7pPr>
            <a:lvl8pPr marL="3199835" algn="l" defTabSz="914239" rtl="0" eaLnBrk="1" latinLnBrk="0" hangingPunct="1">
              <a:defRPr sz="1800" kern="1200">
                <a:solidFill>
                  <a:schemeClr val="tx1"/>
                </a:solidFill>
                <a:latin typeface="+mn-lt"/>
                <a:ea typeface="+mn-ea"/>
                <a:cs typeface="+mn-cs"/>
              </a:defRPr>
            </a:lvl8pPr>
            <a:lvl9pPr marL="3656954" algn="l" defTabSz="914239" rtl="0" eaLnBrk="1" latinLnBrk="0" hangingPunct="1">
              <a:defRPr sz="1800" kern="1200">
                <a:solidFill>
                  <a:schemeClr val="tx1"/>
                </a:solidFill>
                <a:latin typeface="+mn-lt"/>
                <a:ea typeface="+mn-ea"/>
                <a:cs typeface="+mn-cs"/>
              </a:defRPr>
            </a:lvl9pPr>
          </a:lstStyle>
          <a:p>
            <a:r>
              <a:rPr lang="en-GB" sz="2000" i="1" dirty="0" smtClean="0"/>
              <a:t>Anthony McKale</a:t>
            </a:r>
            <a:br>
              <a:rPr lang="en-GB" sz="2000" i="1" dirty="0" smtClean="0"/>
            </a:br>
            <a:r>
              <a:rPr lang="en-GB" sz="2000" i="1" dirty="0" smtClean="0"/>
              <a:t>Tech Lead</a:t>
            </a:r>
            <a:endParaRPr lang="en-GB" sz="2000" i="1" dirty="0"/>
          </a:p>
        </p:txBody>
      </p:sp>
    </p:spTree>
    <p:extLst>
      <p:ext uri="{BB962C8B-B14F-4D97-AF65-F5344CB8AC3E}">
        <p14:creationId xmlns:p14="http://schemas.microsoft.com/office/powerpoint/2010/main" val="32188971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 How to setup</a:t>
            </a:r>
          </a:p>
        </p:txBody>
      </p:sp>
      <p:sp>
        <p:nvSpPr>
          <p:cNvPr id="3" name="Content Placeholder 2"/>
          <p:cNvSpPr>
            <a:spLocks noGrp="1"/>
          </p:cNvSpPr>
          <p:nvPr>
            <p:ph idx="1"/>
          </p:nvPr>
        </p:nvSpPr>
        <p:spPr>
          <a:xfrm>
            <a:off x="358141" y="1368000"/>
            <a:ext cx="8427084" cy="4572000"/>
          </a:xfrm>
        </p:spPr>
        <p:txBody>
          <a:bodyPr/>
          <a:lstStyle/>
          <a:p>
            <a:pPr marL="0" indent="0">
              <a:buNone/>
            </a:pPr>
            <a:r>
              <a:rPr lang="en-GB" dirty="0" smtClean="0"/>
              <a:t>REMOVED</a:t>
            </a:r>
            <a:endParaRPr lang="en-GB" dirty="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10</a:t>
            </a:fld>
            <a:endParaRPr lang="en-GB" dirty="0"/>
          </a:p>
        </p:txBody>
      </p:sp>
    </p:spTree>
    <p:extLst>
      <p:ext uri="{BB962C8B-B14F-4D97-AF65-F5344CB8AC3E}">
        <p14:creationId xmlns:p14="http://schemas.microsoft.com/office/powerpoint/2010/main" val="997697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 </a:t>
            </a:r>
            <a:r>
              <a:rPr lang="en-GB" dirty="0" err="1" smtClean="0"/>
              <a:t>Cli</a:t>
            </a:r>
            <a:endParaRPr lang="en-GB" dirty="0"/>
          </a:p>
        </p:txBody>
      </p:sp>
      <p:sp>
        <p:nvSpPr>
          <p:cNvPr id="3" name="Content Placeholder 2"/>
          <p:cNvSpPr>
            <a:spLocks noGrp="1"/>
          </p:cNvSpPr>
          <p:nvPr>
            <p:ph idx="1"/>
          </p:nvPr>
        </p:nvSpPr>
        <p:spPr>
          <a:xfrm>
            <a:off x="358141" y="1368000"/>
            <a:ext cx="8427084" cy="4572000"/>
          </a:xfrm>
        </p:spPr>
        <p:txBody>
          <a:bodyPr/>
          <a:lstStyle/>
          <a:p>
            <a:pPr fontAlgn="base"/>
            <a:r>
              <a:rPr lang="en-GB" dirty="0" smtClean="0"/>
              <a:t>Common commands</a:t>
            </a:r>
            <a:br>
              <a:rPr lang="en-GB" dirty="0" smtClean="0"/>
            </a:br>
            <a:r>
              <a:rPr lang="en-GB" dirty="0" smtClean="0"/>
              <a:t/>
            </a:r>
            <a:br>
              <a:rPr lang="en-GB" dirty="0" smtClean="0"/>
            </a:br>
            <a:r>
              <a:rPr lang="en-GB" dirty="0" smtClean="0"/>
              <a:t>git add </a:t>
            </a:r>
            <a:r>
              <a:rPr lang="en-GB" i="1" dirty="0" smtClean="0"/>
              <a:t>FILENAME</a:t>
            </a:r>
            <a:r>
              <a:rPr lang="en-GB" dirty="0" smtClean="0"/>
              <a:t/>
            </a:r>
            <a:br>
              <a:rPr lang="en-GB" dirty="0" smtClean="0"/>
            </a:br>
            <a:r>
              <a:rPr lang="en-GB" dirty="0" smtClean="0"/>
              <a:t>git commit –m "</a:t>
            </a:r>
            <a:r>
              <a:rPr lang="en-GB" i="1" dirty="0" smtClean="0"/>
              <a:t>MESSAGE</a:t>
            </a:r>
            <a:r>
              <a:rPr lang="en-GB" dirty="0" smtClean="0"/>
              <a:t>“</a:t>
            </a:r>
            <a:br>
              <a:rPr lang="en-GB" dirty="0" smtClean="0"/>
            </a:br>
            <a:r>
              <a:rPr lang="en-GB" dirty="0" smtClean="0"/>
              <a:t>git pull</a:t>
            </a:r>
            <a:br>
              <a:rPr lang="en-GB" dirty="0" smtClean="0"/>
            </a:br>
            <a:r>
              <a:rPr lang="en-GB" dirty="0" smtClean="0"/>
              <a:t>git push</a:t>
            </a:r>
            <a:r>
              <a:rPr lang="en-GB" dirty="0"/>
              <a:t/>
            </a:r>
            <a:br>
              <a:rPr lang="en-GB" dirty="0"/>
            </a:br>
            <a:r>
              <a:rPr lang="en-GB" dirty="0"/>
              <a:t>git branch </a:t>
            </a:r>
            <a:r>
              <a:rPr lang="en-GB" i="1" dirty="0"/>
              <a:t>LOTS OF </a:t>
            </a:r>
            <a:r>
              <a:rPr lang="en-GB" i="1" dirty="0" smtClean="0"/>
              <a:t>OPTIONS</a:t>
            </a:r>
            <a:r>
              <a:rPr lang="en-GB" dirty="0"/>
              <a:t/>
            </a:r>
            <a:br>
              <a:rPr lang="en-GB" dirty="0"/>
            </a:br>
            <a:r>
              <a:rPr lang="en-GB" dirty="0"/>
              <a:t>git </a:t>
            </a:r>
            <a:r>
              <a:rPr lang="en-GB" dirty="0" smtClean="0"/>
              <a:t>merge </a:t>
            </a:r>
            <a:r>
              <a:rPr lang="en-GB" i="1" dirty="0" smtClean="0"/>
              <a:t>LOTS </a:t>
            </a:r>
            <a:r>
              <a:rPr lang="en-GB" i="1" dirty="0"/>
              <a:t>OF OPTIONS</a:t>
            </a:r>
          </a:p>
          <a:p>
            <a:pPr fontAlgn="base"/>
            <a:endParaRPr lang="en-GB" i="1" dirty="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11</a:t>
            </a:fld>
            <a:endParaRPr lang="en-GB" dirty="0"/>
          </a:p>
        </p:txBody>
      </p:sp>
    </p:spTree>
    <p:extLst>
      <p:ext uri="{BB962C8B-B14F-4D97-AF65-F5344CB8AC3E}">
        <p14:creationId xmlns:p14="http://schemas.microsoft.com/office/powerpoint/2010/main" val="4140983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 </a:t>
            </a:r>
            <a:r>
              <a:rPr lang="en-GB" dirty="0" smtClean="0"/>
              <a:t>Source Tree</a:t>
            </a:r>
            <a:endParaRPr lang="en-GB" dirty="0"/>
          </a:p>
        </p:txBody>
      </p:sp>
      <p:sp>
        <p:nvSpPr>
          <p:cNvPr id="3" name="Content Placeholder 2"/>
          <p:cNvSpPr>
            <a:spLocks noGrp="1"/>
          </p:cNvSpPr>
          <p:nvPr>
            <p:ph idx="1"/>
          </p:nvPr>
        </p:nvSpPr>
        <p:spPr>
          <a:xfrm>
            <a:off x="358141" y="1368000"/>
            <a:ext cx="8427084" cy="4572000"/>
          </a:xfrm>
        </p:spPr>
        <p:txBody>
          <a:bodyPr/>
          <a:lstStyle/>
          <a:p>
            <a:pPr fontAlgn="base"/>
            <a:r>
              <a:rPr lang="en-GB" dirty="0" smtClean="0"/>
              <a:t>Common Tasks</a:t>
            </a:r>
            <a:r>
              <a:rPr lang="en-GB" dirty="0"/>
              <a:t> </a:t>
            </a:r>
            <a:r>
              <a:rPr lang="en-GB" dirty="0" smtClean="0"/>
              <a:t>: merging / branching use Source Tree</a:t>
            </a:r>
          </a:p>
          <a:p>
            <a:pPr fontAlgn="base"/>
            <a:r>
              <a:rPr lang="en-GB" dirty="0" smtClean="0"/>
              <a:t>These are super hard on </a:t>
            </a:r>
            <a:r>
              <a:rPr lang="en-GB" dirty="0" err="1" smtClean="0"/>
              <a:t>commandline</a:t>
            </a:r>
            <a:endParaRPr lang="en-GB" dirty="0" smtClean="0"/>
          </a:p>
          <a:p>
            <a:pPr marL="0" indent="0" fontAlgn="base">
              <a:buNone/>
            </a:pPr>
            <a:r>
              <a:rPr lang="en-GB" dirty="0" smtClean="0"/>
              <a:t/>
            </a:r>
            <a:br>
              <a:rPr lang="en-GB" dirty="0" smtClean="0"/>
            </a:br>
            <a:r>
              <a:rPr lang="en-GB" dirty="0" smtClean="0"/>
              <a:t/>
            </a:r>
            <a:br>
              <a:rPr lang="en-GB" dirty="0" smtClean="0"/>
            </a:br>
            <a:endParaRPr lang="en-GB" i="1" dirty="0" smtClean="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12</a:t>
            </a:fld>
            <a:endParaRPr lang="en-GB" dirty="0"/>
          </a:p>
        </p:txBody>
      </p:sp>
    </p:spTree>
    <p:extLst>
      <p:ext uri="{BB962C8B-B14F-4D97-AF65-F5344CB8AC3E}">
        <p14:creationId xmlns:p14="http://schemas.microsoft.com/office/powerpoint/2010/main" val="3367777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 </a:t>
            </a:r>
            <a:r>
              <a:rPr lang="en-GB" dirty="0" smtClean="0"/>
              <a:t>Source Tree</a:t>
            </a:r>
            <a:endParaRPr lang="en-GB" dirty="0"/>
          </a:p>
        </p:txBody>
      </p:sp>
      <p:sp>
        <p:nvSpPr>
          <p:cNvPr id="3" name="Content Placeholder 2"/>
          <p:cNvSpPr>
            <a:spLocks noGrp="1"/>
          </p:cNvSpPr>
          <p:nvPr>
            <p:ph idx="1"/>
          </p:nvPr>
        </p:nvSpPr>
        <p:spPr>
          <a:xfrm>
            <a:off x="358141" y="1368000"/>
            <a:ext cx="8427084" cy="4572000"/>
          </a:xfrm>
        </p:spPr>
        <p:txBody>
          <a:bodyPr/>
          <a:lstStyle/>
          <a:p>
            <a:pPr fontAlgn="base"/>
            <a:r>
              <a:rPr lang="en-GB" dirty="0" smtClean="0"/>
              <a:t>Common Tasks</a:t>
            </a:r>
            <a:r>
              <a:rPr lang="en-GB" dirty="0"/>
              <a:t> </a:t>
            </a:r>
            <a:r>
              <a:rPr lang="en-GB" dirty="0" smtClean="0"/>
              <a:t>: merging / branching use Source Tree</a:t>
            </a:r>
          </a:p>
          <a:p>
            <a:pPr fontAlgn="base"/>
            <a:r>
              <a:rPr lang="en-GB" dirty="0" smtClean="0"/>
              <a:t>These are super hard on </a:t>
            </a:r>
            <a:r>
              <a:rPr lang="en-GB" dirty="0" err="1" smtClean="0"/>
              <a:t>commandline</a:t>
            </a:r>
            <a:endParaRPr lang="en-GB" dirty="0" smtClean="0"/>
          </a:p>
          <a:p>
            <a:pPr fontAlgn="base"/>
            <a:r>
              <a:rPr lang="en-GB" dirty="0"/>
              <a:t>Don’t be a hero</a:t>
            </a:r>
          </a:p>
          <a:p>
            <a:pPr fontAlgn="base"/>
            <a:r>
              <a:rPr lang="en-GB" dirty="0" smtClean="0"/>
              <a:t>There a app for that</a:t>
            </a:r>
          </a:p>
          <a:p>
            <a:pPr marL="0" indent="0" fontAlgn="base">
              <a:buNone/>
            </a:pPr>
            <a:r>
              <a:rPr lang="en-GB" dirty="0" smtClean="0"/>
              <a:t/>
            </a:r>
            <a:br>
              <a:rPr lang="en-GB" dirty="0" smtClean="0"/>
            </a:br>
            <a:r>
              <a:rPr lang="en-GB" dirty="0" smtClean="0"/>
              <a:t/>
            </a:r>
            <a:br>
              <a:rPr lang="en-GB" dirty="0" smtClean="0"/>
            </a:br>
            <a:endParaRPr lang="en-GB" i="1" dirty="0" smtClean="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13</a:t>
            </a:fld>
            <a:endParaRPr lang="en-GB" dirty="0"/>
          </a:p>
        </p:txBody>
      </p:sp>
    </p:spTree>
    <p:extLst>
      <p:ext uri="{BB962C8B-B14F-4D97-AF65-F5344CB8AC3E}">
        <p14:creationId xmlns:p14="http://schemas.microsoft.com/office/powerpoint/2010/main" val="117807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 </a:t>
            </a:r>
            <a:r>
              <a:rPr lang="en-GB" dirty="0" smtClean="0"/>
              <a:t>Source Tree</a:t>
            </a:r>
            <a:endParaRPr lang="en-GB" dirty="0"/>
          </a:p>
        </p:txBody>
      </p:sp>
      <p:sp>
        <p:nvSpPr>
          <p:cNvPr id="3" name="Content Placeholder 2"/>
          <p:cNvSpPr>
            <a:spLocks noGrp="1"/>
          </p:cNvSpPr>
          <p:nvPr>
            <p:ph idx="1"/>
          </p:nvPr>
        </p:nvSpPr>
        <p:spPr>
          <a:xfrm>
            <a:off x="358141" y="1368000"/>
            <a:ext cx="8427084" cy="4572000"/>
          </a:xfrm>
        </p:spPr>
        <p:txBody>
          <a:bodyPr/>
          <a:lstStyle/>
          <a:p>
            <a:pPr marL="0" indent="0" fontAlgn="base">
              <a:buNone/>
            </a:pPr>
            <a:r>
              <a:rPr lang="en-GB" dirty="0" smtClean="0"/>
              <a:t/>
            </a:r>
            <a:br>
              <a:rPr lang="en-GB" dirty="0" smtClean="0"/>
            </a:br>
            <a:r>
              <a:rPr lang="en-GB" dirty="0" smtClean="0"/>
              <a:t/>
            </a:r>
            <a:br>
              <a:rPr lang="en-GB" dirty="0" smtClean="0"/>
            </a:br>
            <a:endParaRPr lang="en-GB" i="1" dirty="0" smtClean="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14</a:t>
            </a:fld>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422634"/>
            <a:ext cx="7813615" cy="474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5335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 Example</a:t>
            </a:r>
            <a:endParaRPr lang="en-GB" dirty="0"/>
          </a:p>
        </p:txBody>
      </p:sp>
      <p:sp>
        <p:nvSpPr>
          <p:cNvPr id="3" name="Content Placeholder 2"/>
          <p:cNvSpPr>
            <a:spLocks noGrp="1"/>
          </p:cNvSpPr>
          <p:nvPr>
            <p:ph idx="1"/>
          </p:nvPr>
        </p:nvSpPr>
        <p:spPr>
          <a:xfrm>
            <a:off x="358141" y="1368000"/>
            <a:ext cx="8427084" cy="4572000"/>
          </a:xfrm>
        </p:spPr>
        <p:txBody>
          <a:bodyPr/>
          <a:lstStyle/>
          <a:p>
            <a:pPr marL="0" indent="0" fontAlgn="base">
              <a:buNone/>
            </a:pPr>
            <a:r>
              <a:rPr lang="en-GB" dirty="0" smtClean="0"/>
              <a:t/>
            </a:r>
            <a:br>
              <a:rPr lang="en-GB" dirty="0" smtClean="0"/>
            </a:br>
            <a:r>
              <a:rPr lang="en-GB" dirty="0" smtClean="0"/>
              <a:t/>
            </a:r>
            <a:br>
              <a:rPr lang="en-GB" dirty="0" smtClean="0"/>
            </a:br>
            <a:endParaRPr lang="en-GB" i="1" dirty="0" smtClean="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15</a:t>
            </a:fld>
            <a:endParaRPr lang="en-GB" dirty="0"/>
          </a:p>
        </p:txBody>
      </p:sp>
      <p:sp>
        <p:nvSpPr>
          <p:cNvPr id="6" name="Rectangle 5"/>
          <p:cNvSpPr/>
          <p:nvPr/>
        </p:nvSpPr>
        <p:spPr>
          <a:xfrm>
            <a:off x="320040" y="1416993"/>
            <a:ext cx="4572000" cy="2031325"/>
          </a:xfrm>
          <a:prstGeom prst="rect">
            <a:avLst/>
          </a:prstGeom>
        </p:spPr>
        <p:txBody>
          <a:bodyPr>
            <a:spAutoFit/>
          </a:bodyPr>
          <a:lstStyle/>
          <a:p>
            <a:pPr fontAlgn="base"/>
            <a:r>
              <a:rPr lang="en-GB" dirty="0" smtClean="0"/>
              <a:t>- Create repo</a:t>
            </a:r>
            <a:br>
              <a:rPr lang="en-GB" dirty="0" smtClean="0"/>
            </a:br>
            <a:r>
              <a:rPr lang="en-GB" dirty="0" smtClean="0"/>
              <a:t>- Clone repo</a:t>
            </a:r>
            <a:br>
              <a:rPr lang="en-GB" dirty="0" smtClean="0"/>
            </a:br>
            <a:r>
              <a:rPr lang="en-GB" dirty="0" smtClean="0"/>
              <a:t>- Commit change</a:t>
            </a:r>
            <a:br>
              <a:rPr lang="en-GB" dirty="0" smtClean="0"/>
            </a:br>
            <a:r>
              <a:rPr lang="en-GB" dirty="0" smtClean="0"/>
              <a:t>- Branch repo</a:t>
            </a:r>
            <a:br>
              <a:rPr lang="en-GB" dirty="0" smtClean="0"/>
            </a:br>
            <a:r>
              <a:rPr lang="en-GB" dirty="0" smtClean="0"/>
              <a:t>- commit change</a:t>
            </a:r>
            <a:br>
              <a:rPr lang="en-GB" dirty="0" smtClean="0"/>
            </a:br>
            <a:r>
              <a:rPr lang="en-GB" dirty="0" smtClean="0"/>
              <a:t>- merge repo</a:t>
            </a:r>
            <a:br>
              <a:rPr lang="en-GB" dirty="0" smtClean="0"/>
            </a:br>
            <a:r>
              <a:rPr lang="en-GB" dirty="0" smtClean="0"/>
              <a:t>- profit</a:t>
            </a:r>
            <a:endParaRPr lang="en-GB" i="1" dirty="0"/>
          </a:p>
        </p:txBody>
      </p:sp>
    </p:spTree>
    <p:extLst>
      <p:ext uri="{BB962C8B-B14F-4D97-AF65-F5344CB8AC3E}">
        <p14:creationId xmlns:p14="http://schemas.microsoft.com/office/powerpoint/2010/main" val="1373189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Lab / Git Hub</a:t>
            </a:r>
            <a:endParaRPr lang="en-GB" dirty="0"/>
          </a:p>
        </p:txBody>
      </p:sp>
      <p:sp>
        <p:nvSpPr>
          <p:cNvPr id="3" name="Content Placeholder 2"/>
          <p:cNvSpPr>
            <a:spLocks noGrp="1"/>
          </p:cNvSpPr>
          <p:nvPr>
            <p:ph idx="1"/>
          </p:nvPr>
        </p:nvSpPr>
        <p:spPr>
          <a:xfrm>
            <a:off x="335281" y="1368000"/>
            <a:ext cx="8449944" cy="4572000"/>
          </a:xfrm>
        </p:spPr>
        <p:txBody>
          <a:bodyPr/>
          <a:lstStyle/>
          <a:p>
            <a:r>
              <a:rPr lang="en-US" dirty="0"/>
              <a:t>These are external </a:t>
            </a:r>
            <a:r>
              <a:rPr lang="en-US" dirty="0" err="1"/>
              <a:t>Git</a:t>
            </a:r>
            <a:r>
              <a:rPr lang="en-US" dirty="0"/>
              <a:t> Repo hosting</a:t>
            </a:r>
          </a:p>
          <a:p>
            <a:r>
              <a:rPr lang="en-US" dirty="0" err="1"/>
              <a:t>Gitlab</a:t>
            </a:r>
            <a:r>
              <a:rPr lang="en-US" dirty="0"/>
              <a:t> is open source</a:t>
            </a:r>
          </a:p>
          <a:p>
            <a:r>
              <a:rPr lang="en-US" dirty="0" err="1"/>
              <a:t>Github</a:t>
            </a:r>
            <a:r>
              <a:rPr lang="en-US" dirty="0"/>
              <a:t> is </a:t>
            </a:r>
            <a:r>
              <a:rPr lang="en-US" dirty="0" smtClean="0"/>
              <a:t>commercial</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16</a:t>
            </a:fld>
            <a:endParaRPr lang="en-GB" dirty="0"/>
          </a:p>
        </p:txBody>
      </p:sp>
    </p:spTree>
    <p:extLst>
      <p:ext uri="{BB962C8B-B14F-4D97-AF65-F5344CB8AC3E}">
        <p14:creationId xmlns:p14="http://schemas.microsoft.com/office/powerpoint/2010/main" val="1992590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ignore</a:t>
            </a:r>
            <a:endParaRPr lang="en-GB" dirty="0"/>
          </a:p>
        </p:txBody>
      </p:sp>
      <p:sp>
        <p:nvSpPr>
          <p:cNvPr id="3" name="Content Placeholder 2"/>
          <p:cNvSpPr>
            <a:spLocks noGrp="1"/>
          </p:cNvSpPr>
          <p:nvPr>
            <p:ph idx="1"/>
          </p:nvPr>
        </p:nvSpPr>
        <p:spPr>
          <a:xfrm>
            <a:off x="335281" y="1368000"/>
            <a:ext cx="8449944" cy="4572000"/>
          </a:xfrm>
        </p:spPr>
        <p:txBody>
          <a:bodyPr/>
          <a:lstStyle/>
          <a:p>
            <a:r>
              <a:rPr lang="en-US" dirty="0"/>
              <a:t>You don’t want to store all files</a:t>
            </a:r>
          </a:p>
          <a:p>
            <a:r>
              <a:rPr lang="en-US" dirty="0"/>
              <a:t>.</a:t>
            </a:r>
            <a:r>
              <a:rPr lang="en-US" dirty="0" err="1"/>
              <a:t>gitignore</a:t>
            </a:r>
            <a:r>
              <a:rPr lang="en-US" dirty="0"/>
              <a:t> is a list at your </a:t>
            </a:r>
            <a:r>
              <a:rPr lang="en-US" dirty="0" err="1"/>
              <a:t>git</a:t>
            </a:r>
            <a:r>
              <a:rPr lang="en-US" dirty="0"/>
              <a:t> root of files not to store</a:t>
            </a:r>
            <a:br>
              <a:rPr lang="en-US" dirty="0"/>
            </a:br>
            <a:r>
              <a:rPr lang="en-US" dirty="0">
                <a:hlinkClick r:id="rId2"/>
              </a:rPr>
              <a:t>https://git-scm.com/docs/gitignore</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17</a:t>
            </a:fld>
            <a:endParaRPr lang="en-GB" dirty="0"/>
          </a:p>
        </p:txBody>
      </p:sp>
    </p:spTree>
    <p:extLst>
      <p:ext uri="{BB962C8B-B14F-4D97-AF65-F5344CB8AC3E}">
        <p14:creationId xmlns:p14="http://schemas.microsoft.com/office/powerpoint/2010/main" val="2801400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keep</a:t>
            </a:r>
            <a:endParaRPr lang="en-GB" dirty="0"/>
          </a:p>
        </p:txBody>
      </p:sp>
      <p:sp>
        <p:nvSpPr>
          <p:cNvPr id="3" name="Content Placeholder 2"/>
          <p:cNvSpPr>
            <a:spLocks noGrp="1"/>
          </p:cNvSpPr>
          <p:nvPr>
            <p:ph idx="1"/>
          </p:nvPr>
        </p:nvSpPr>
        <p:spPr>
          <a:xfrm>
            <a:off x="335281" y="1368000"/>
            <a:ext cx="8449944" cy="4572000"/>
          </a:xfrm>
        </p:spPr>
        <p:txBody>
          <a:bodyPr/>
          <a:lstStyle/>
          <a:p>
            <a:r>
              <a:rPr lang="en-US" dirty="0"/>
              <a:t>You can’t keep empty folders in </a:t>
            </a:r>
            <a:r>
              <a:rPr lang="en-US" dirty="0" err="1"/>
              <a:t>git</a:t>
            </a:r>
            <a:endParaRPr lang="en-US" dirty="0"/>
          </a:p>
          <a:p>
            <a:r>
              <a:rPr lang="en-US" dirty="0"/>
              <a:t>By convention a empty .</a:t>
            </a:r>
            <a:r>
              <a:rPr lang="en-US" dirty="0" err="1"/>
              <a:t>gitkeep</a:t>
            </a:r>
            <a:r>
              <a:rPr lang="en-US" dirty="0"/>
              <a:t> file is put into empty folders to store them in </a:t>
            </a:r>
            <a:r>
              <a:rPr lang="en-US" dirty="0" err="1"/>
              <a:t>git</a:t>
            </a:r>
            <a:endParaRPr lang="en-US" sz="1800" dirty="0"/>
          </a:p>
          <a:p>
            <a:endParaRPr lang="en-US" sz="1800"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18</a:t>
            </a:fld>
            <a:endParaRPr lang="en-GB" dirty="0"/>
          </a:p>
        </p:txBody>
      </p:sp>
    </p:spTree>
    <p:extLst>
      <p:ext uri="{BB962C8B-B14F-4D97-AF65-F5344CB8AC3E}">
        <p14:creationId xmlns:p14="http://schemas.microsoft.com/office/powerpoint/2010/main" val="3550308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Flow</a:t>
            </a:r>
            <a:endParaRPr lang="en-GB" dirty="0"/>
          </a:p>
        </p:txBody>
      </p:sp>
      <p:sp>
        <p:nvSpPr>
          <p:cNvPr id="3" name="Content Placeholder 2"/>
          <p:cNvSpPr>
            <a:spLocks noGrp="1"/>
          </p:cNvSpPr>
          <p:nvPr>
            <p:ph idx="1"/>
          </p:nvPr>
        </p:nvSpPr>
        <p:spPr>
          <a:xfrm>
            <a:off x="335281" y="1368000"/>
            <a:ext cx="8449944" cy="4572000"/>
          </a:xfrm>
        </p:spPr>
        <p:txBody>
          <a:bodyPr/>
          <a:lstStyle/>
          <a:p>
            <a:r>
              <a:rPr lang="en-US" dirty="0" err="1"/>
              <a:t>Git</a:t>
            </a:r>
            <a:r>
              <a:rPr lang="en-US" dirty="0"/>
              <a:t> Flow is a process of </a:t>
            </a:r>
            <a:r>
              <a:rPr lang="en-US" dirty="0" err="1"/>
              <a:t>commiting</a:t>
            </a:r>
            <a:r>
              <a:rPr lang="en-US" dirty="0"/>
              <a:t> / pulling / pushing to repos</a:t>
            </a:r>
          </a:p>
          <a:p>
            <a:r>
              <a:rPr lang="en-US" dirty="0" err="1"/>
              <a:t>Git</a:t>
            </a:r>
            <a:r>
              <a:rPr lang="en-US" dirty="0"/>
              <a:t> Flow keeps the repos tidy</a:t>
            </a:r>
          </a:p>
          <a:p>
            <a:r>
              <a:rPr lang="en-US" dirty="0" err="1"/>
              <a:t>Git</a:t>
            </a:r>
            <a:r>
              <a:rPr lang="en-US" dirty="0"/>
              <a:t> Flow stops branch soup</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19</a:t>
            </a:fld>
            <a:endParaRPr lang="en-GB" dirty="0"/>
          </a:p>
        </p:txBody>
      </p:sp>
    </p:spTree>
    <p:extLst>
      <p:ext uri="{BB962C8B-B14F-4D97-AF65-F5344CB8AC3E}">
        <p14:creationId xmlns:p14="http://schemas.microsoft.com/office/powerpoint/2010/main" val="4267494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Primer</a:t>
            </a:r>
            <a:endParaRPr lang="en-GB" dirty="0"/>
          </a:p>
        </p:txBody>
      </p:sp>
      <p:sp>
        <p:nvSpPr>
          <p:cNvPr id="3" name="Content Placeholder 2"/>
          <p:cNvSpPr>
            <a:spLocks noGrp="1"/>
          </p:cNvSpPr>
          <p:nvPr>
            <p:ph idx="1"/>
          </p:nvPr>
        </p:nvSpPr>
        <p:spPr>
          <a:xfrm>
            <a:off x="335281" y="1368000"/>
            <a:ext cx="8449944" cy="4572000"/>
          </a:xfrm>
        </p:spPr>
        <p:txBody>
          <a:bodyPr/>
          <a:lstStyle/>
          <a:p>
            <a:pPr marL="215961" lvl="1" indent="0">
              <a:lnSpc>
                <a:spcPct val="100000"/>
              </a:lnSpc>
              <a:buNone/>
            </a:pPr>
            <a:endParaRPr lang="en-GB" sz="2800" dirty="0" smtClean="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a:t>
            </a:fld>
            <a:endParaRPr lang="en-GB" dirty="0"/>
          </a:p>
        </p:txBody>
      </p:sp>
    </p:spTree>
    <p:extLst>
      <p:ext uri="{BB962C8B-B14F-4D97-AF65-F5344CB8AC3E}">
        <p14:creationId xmlns:p14="http://schemas.microsoft.com/office/powerpoint/2010/main" val="93686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err="1"/>
              <a:t>Git</a:t>
            </a:r>
            <a:r>
              <a:rPr lang="en-US" dirty="0"/>
              <a:t> Flow </a:t>
            </a:r>
            <a:r>
              <a:rPr lang="en-US" dirty="0" smtClean="0"/>
              <a:t>Branches</a:t>
            </a:r>
          </a:p>
          <a:p>
            <a:r>
              <a:rPr lang="en-US" dirty="0"/>
              <a:t>develop – what is developed and finished </a:t>
            </a:r>
          </a:p>
          <a:p>
            <a:r>
              <a:rPr lang="en-US" dirty="0"/>
              <a:t>master – what is deployed on live</a:t>
            </a:r>
          </a:p>
          <a:p>
            <a:r>
              <a:rPr lang="en-US" dirty="0"/>
              <a:t>feature/XXX – normal ticket work which are work-</a:t>
            </a:r>
            <a:r>
              <a:rPr lang="en-US" dirty="0" err="1"/>
              <a:t>inprogress</a:t>
            </a:r>
            <a:endParaRPr lang="en-US" dirty="0"/>
          </a:p>
          <a:p>
            <a:r>
              <a:rPr lang="en-US" dirty="0"/>
              <a:t>hotfix/xxx – emergency fixes to master</a:t>
            </a:r>
          </a:p>
          <a:p>
            <a:pPr marL="36576" indent="0">
              <a:buNone/>
            </a:pPr>
            <a:endParaRPr lang="en-US" dirty="0"/>
          </a:p>
          <a:p>
            <a:r>
              <a:rPr lang="en-US" dirty="0"/>
              <a:t>(tag) release-</a:t>
            </a:r>
            <a:r>
              <a:rPr lang="en-US" dirty="0" err="1"/>
              <a:t>x.x.x</a:t>
            </a:r>
            <a:r>
              <a:rPr lang="en-US" dirty="0"/>
              <a:t> – released versions of code</a:t>
            </a:r>
          </a:p>
          <a:p>
            <a:pPr marL="36576" indent="0">
              <a:buNone/>
            </a:pPr>
            <a:r>
              <a:rPr lang="en-US" dirty="0"/>
              <a:t>(tag is just a fixed branch you can’t change*)</a:t>
            </a:r>
            <a:endParaRPr lang="en-US" sz="1800" dirty="0"/>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20</a:t>
            </a:fld>
            <a:endParaRPr lang="en-GB" dirty="0"/>
          </a:p>
        </p:txBody>
      </p:sp>
    </p:spTree>
    <p:extLst>
      <p:ext uri="{BB962C8B-B14F-4D97-AF65-F5344CB8AC3E}">
        <p14:creationId xmlns:p14="http://schemas.microsoft.com/office/powerpoint/2010/main" val="3431102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Flow</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err="1"/>
              <a:t>Git</a:t>
            </a:r>
            <a:r>
              <a:rPr lang="en-US" dirty="0"/>
              <a:t> Flow </a:t>
            </a:r>
            <a:r>
              <a:rPr lang="en-US" dirty="0" err="1"/>
              <a:t>Basics</a:t>
            </a:r>
            <a:r>
              <a:rPr lang="en-US" dirty="0" err="1" smtClean="0"/>
              <a:t>develop</a:t>
            </a:r>
            <a:r>
              <a:rPr lang="en-US" dirty="0" smtClean="0"/>
              <a:t> </a:t>
            </a:r>
            <a:r>
              <a:rPr lang="en-US" dirty="0"/>
              <a:t>– what is developed and finished </a:t>
            </a:r>
          </a:p>
          <a:p>
            <a:r>
              <a:rPr lang="en-US" dirty="0">
                <a:hlinkClick r:id="rId2"/>
              </a:rPr>
              <a:t>https://www.atlassian.com/git/tutorials/comparing-workflows#gitflow-workflow</a:t>
            </a:r>
            <a:endParaRPr lang="en-US" dirty="0"/>
          </a:p>
          <a:p>
            <a:r>
              <a:rPr lang="en-US" sz="1800" dirty="0"/>
              <a:t>Will draw on board</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21</a:t>
            </a:fld>
            <a:endParaRPr lang="en-GB" dirty="0"/>
          </a:p>
        </p:txBody>
      </p:sp>
    </p:spTree>
    <p:extLst>
      <p:ext uri="{BB962C8B-B14F-4D97-AF65-F5344CB8AC3E}">
        <p14:creationId xmlns:p14="http://schemas.microsoft.com/office/powerpoint/2010/main" val="2191210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Intermission</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22</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a:buFontTx/>
              <a:buChar char="-"/>
            </a:pPr>
            <a:r>
              <a:rPr lang="en-GB" dirty="0"/>
              <a:t>Tea</a:t>
            </a:r>
          </a:p>
          <a:p>
            <a:pPr>
              <a:buFontTx/>
              <a:buChar char="-"/>
            </a:pPr>
            <a:r>
              <a:rPr lang="en-GB" dirty="0"/>
              <a:t>Cake</a:t>
            </a:r>
          </a:p>
          <a:p>
            <a:pPr>
              <a:buFontTx/>
              <a:buChar char="-"/>
            </a:pPr>
            <a:r>
              <a:rPr lang="en-GB" dirty="0"/>
              <a:t>Questions ?</a:t>
            </a:r>
          </a:p>
          <a:p>
            <a:pPr>
              <a:buFontTx/>
              <a:buChar char="-"/>
            </a:pPr>
            <a:endParaRPr lang="en-GB" dirty="0"/>
          </a:p>
          <a:p>
            <a:pPr marL="0" indent="0">
              <a:buNone/>
            </a:pPr>
            <a:r>
              <a:rPr lang="en-GB" dirty="0"/>
              <a:t>Points</a:t>
            </a:r>
            <a:r>
              <a:rPr lang="en-GB" dirty="0" smtClean="0"/>
              <a:t>:</a:t>
            </a:r>
          </a:p>
          <a:p>
            <a:pPr marL="0" indent="0">
              <a:buNone/>
            </a:pPr>
            <a:r>
              <a:rPr lang="en-GB" dirty="0" smtClean="0"/>
              <a:t>- Defenestrate old git repos</a:t>
            </a:r>
          </a:p>
        </p:txBody>
      </p:sp>
    </p:spTree>
    <p:extLst>
      <p:ext uri="{BB962C8B-B14F-4D97-AF65-F5344CB8AC3E}">
        <p14:creationId xmlns:p14="http://schemas.microsoft.com/office/powerpoint/2010/main" val="1860399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Further Information</a:t>
            </a:r>
            <a:endParaRPr lang="en-GB" dirty="0"/>
          </a:p>
        </p:txBody>
      </p:sp>
      <p:sp>
        <p:nvSpPr>
          <p:cNvPr id="10" name="Content Placeholder 9"/>
          <p:cNvSpPr>
            <a:spLocks noGrp="1"/>
          </p:cNvSpPr>
          <p:nvPr>
            <p:ph idx="1"/>
          </p:nvPr>
        </p:nvSpPr>
        <p:spPr>
          <a:xfrm>
            <a:off x="304801" y="1478280"/>
            <a:ext cx="8480424" cy="4461720"/>
          </a:xfrm>
        </p:spPr>
        <p:txBody>
          <a:bodyPr/>
          <a:lstStyle/>
          <a:p>
            <a:pPr marL="0" indent="0">
              <a:buNone/>
            </a:pPr>
            <a:r>
              <a:rPr lang="en-GB" dirty="0" smtClean="0"/>
              <a:t>Links</a:t>
            </a:r>
            <a:endParaRPr lang="en-US" sz="1600" dirty="0"/>
          </a:p>
          <a:p>
            <a:r>
              <a:rPr lang="en-US" sz="1600" dirty="0" err="1"/>
              <a:t>Git</a:t>
            </a:r>
            <a:r>
              <a:rPr lang="en-US" sz="1600" dirty="0"/>
              <a:t/>
            </a:r>
            <a:br>
              <a:rPr lang="en-US" sz="1600" dirty="0"/>
            </a:br>
            <a:r>
              <a:rPr lang="en-US" sz="1600" dirty="0">
                <a:hlinkClick r:id="rId2"/>
              </a:rPr>
              <a:t>https://en.wikipedia.org/wiki/Git</a:t>
            </a:r>
            <a:endParaRPr lang="en-US" sz="1600" dirty="0"/>
          </a:p>
          <a:p>
            <a:pPr marL="0" indent="0">
              <a:buNone/>
            </a:pPr>
            <a:endParaRPr lang="en-US" sz="1600" dirty="0"/>
          </a:p>
          <a:p>
            <a:r>
              <a:rPr lang="en-US" sz="1600" dirty="0" err="1"/>
              <a:t>Git</a:t>
            </a:r>
            <a:r>
              <a:rPr lang="en-US" sz="1600" dirty="0"/>
              <a:t> Flow Descriptions</a:t>
            </a:r>
          </a:p>
          <a:p>
            <a:pPr marL="0" indent="0">
              <a:buNone/>
            </a:pPr>
            <a:r>
              <a:rPr lang="en-US" sz="1600" dirty="0">
                <a:hlinkClick r:id="rId3"/>
              </a:rPr>
              <a:t>https://www.atlassian.com/git/tutorials/comparing-workflows#gitflow-workflow</a:t>
            </a:r>
            <a:endParaRPr lang="en-US" sz="1600" dirty="0"/>
          </a:p>
          <a:p>
            <a:pPr marL="0" indent="0">
              <a:buNone/>
            </a:pPr>
            <a:r>
              <a:rPr lang="en-US" sz="1600" dirty="0">
                <a:hlinkClick r:id="rId4"/>
              </a:rPr>
              <a:t>https://datasift.github.io/gitflow/IntroducingGitFlow.html</a:t>
            </a:r>
            <a:endParaRPr lang="en-US" sz="1600" dirty="0"/>
          </a:p>
          <a:p>
            <a:pPr marL="36576" indent="0">
              <a:buNone/>
            </a:pPr>
            <a:endParaRPr lang="en-US" sz="1600" dirty="0"/>
          </a:p>
          <a:p>
            <a:r>
              <a:rPr lang="en-US" sz="1600" dirty="0"/>
              <a:t>Best </a:t>
            </a:r>
            <a:r>
              <a:rPr lang="en-US" sz="1600" dirty="0" err="1"/>
              <a:t>Git</a:t>
            </a:r>
            <a:r>
              <a:rPr lang="en-US" sz="1600" dirty="0"/>
              <a:t> Branch Management Software</a:t>
            </a:r>
            <a:br>
              <a:rPr lang="en-US" sz="1600" dirty="0"/>
            </a:br>
            <a:r>
              <a:rPr lang="en-US" sz="1600" dirty="0">
                <a:hlinkClick r:id="rId5"/>
              </a:rPr>
              <a:t>https://www.sourcetreeapp.com</a:t>
            </a:r>
            <a:r>
              <a:rPr lang="en-US" sz="1600" dirty="0" smtClean="0">
                <a:hlinkClick r:id="rId5"/>
              </a:rPr>
              <a:t>/</a:t>
            </a:r>
            <a:endParaRPr lang="en-US" sz="1600" dirty="0" smtClean="0"/>
          </a:p>
          <a:p>
            <a:r>
              <a:rPr lang="en-US" sz="1600" dirty="0" smtClean="0"/>
              <a:t>Installing </a:t>
            </a:r>
            <a:r>
              <a:rPr lang="en-US" sz="1600" dirty="0" err="1" smtClean="0"/>
              <a:t>Git</a:t>
            </a:r>
            <a:r>
              <a:rPr lang="en-US" sz="1600" dirty="0" smtClean="0"/>
              <a:t> on </a:t>
            </a:r>
            <a:r>
              <a:rPr lang="en-US" sz="1600" dirty="0" err="1" smtClean="0"/>
              <a:t>VCSe</a:t>
            </a:r>
            <a:r>
              <a:rPr lang="en-US" sz="1600" dirty="0" smtClean="0"/>
              <a:t> instructions</a:t>
            </a:r>
            <a:r>
              <a:rPr lang="en-US" sz="1600" dirty="0" smtClean="0">
                <a:hlinkClick r:id="rId6"/>
              </a:rPr>
              <a:t/>
            </a:r>
            <a:br>
              <a:rPr lang="en-US" sz="1600" dirty="0" smtClean="0">
                <a:hlinkClick r:id="rId6"/>
              </a:rPr>
            </a:br>
            <a:r>
              <a:rPr lang="en-US" sz="1600" dirty="0" smtClean="0">
                <a:hlinkClick r:id="rId6"/>
              </a:rPr>
              <a:t>https</a:t>
            </a:r>
            <a:r>
              <a:rPr lang="en-US" sz="1600" dirty="0">
                <a:hlinkClick r:id="rId6"/>
              </a:rPr>
              <a:t>://confluence.dts.fm.rbsgrp.net/display/DESDATA/Developer+Machine+Setup#DeveloperMachineSetup-InstallGitStuff(Git/GitBash%22PortableVersion%22/SourceTreebranchviewer</a:t>
            </a:r>
            <a:r>
              <a:rPr lang="en-US" sz="1600" dirty="0" smtClean="0">
                <a:hlinkClick r:id="rId6"/>
              </a:rPr>
              <a:t>)</a:t>
            </a:r>
            <a:r>
              <a:rPr lang="en-US" sz="1600" dirty="0" smtClean="0"/>
              <a:t> </a:t>
            </a:r>
            <a:endParaRPr lang="en-US" sz="1600" dirty="0"/>
          </a:p>
        </p:txBody>
      </p:sp>
      <p:sp>
        <p:nvSpPr>
          <p:cNvPr id="5" name="Footer Placeholder 4"/>
          <p:cNvSpPr>
            <a:spLocks noGrp="1"/>
          </p:cNvSpPr>
          <p:nvPr>
            <p:ph type="ftr" sz="quarter" idx="11"/>
          </p:nvPr>
        </p:nvSpPr>
        <p:spPr/>
        <p:txBody>
          <a:bodyPr/>
          <a:lstStyle/>
          <a:p>
            <a:r>
              <a:rPr lang="en-GB" dirty="0" smtClean="0"/>
              <a:t>Information classification: </a:t>
            </a:r>
            <a:r>
              <a:rPr lang="en-GB" dirty="0"/>
              <a:t>Public</a:t>
            </a:r>
          </a:p>
        </p:txBody>
      </p:sp>
    </p:spTree>
    <p:extLst>
      <p:ext uri="{BB962C8B-B14F-4D97-AF65-F5344CB8AC3E}">
        <p14:creationId xmlns:p14="http://schemas.microsoft.com/office/powerpoint/2010/main" val="61232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a:t>
            </a:r>
            <a:endParaRPr lang="en-GB"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24</a:t>
            </a:fld>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GB" dirty="0"/>
              <a:t>I’ve been Anthony M</a:t>
            </a:r>
            <a:r>
              <a:rPr lang="en-GB" baseline="30000" dirty="0"/>
              <a:t>c</a:t>
            </a:r>
            <a:r>
              <a:rPr lang="en-GB" dirty="0"/>
              <a:t>Kale</a:t>
            </a:r>
            <a:br>
              <a:rPr lang="en-GB" dirty="0"/>
            </a:br>
            <a:r>
              <a:rPr lang="en-GB" dirty="0"/>
              <a:t/>
            </a:r>
            <a:br>
              <a:rPr lang="en-GB" dirty="0"/>
            </a:br>
            <a:r>
              <a:rPr lang="en-GB" i="1" dirty="0"/>
              <a:t>“Wizard without Portfolio”</a:t>
            </a:r>
            <a:r>
              <a:rPr lang="en-GB" dirty="0"/>
              <a:t/>
            </a:r>
            <a:br>
              <a:rPr lang="en-GB" dirty="0"/>
            </a:br>
            <a:r>
              <a:rPr lang="en-GB" dirty="0"/>
              <a:t/>
            </a:r>
            <a:br>
              <a:rPr lang="en-GB" dirty="0"/>
            </a:br>
            <a:r>
              <a:rPr lang="en-GB" dirty="0"/>
              <a:t>Fixer-Upper of </a:t>
            </a:r>
            <a:r>
              <a:rPr lang="en-GB" b="1" i="1" dirty="0"/>
              <a:t>Broken</a:t>
            </a:r>
            <a:r>
              <a:rPr lang="en-GB" dirty="0"/>
              <a:t> things, and </a:t>
            </a:r>
            <a:r>
              <a:rPr lang="en-GB" b="1" i="1" dirty="0"/>
              <a:t>creator</a:t>
            </a:r>
            <a:r>
              <a:rPr lang="en-GB" dirty="0"/>
              <a:t> of time-constrained workable </a:t>
            </a:r>
            <a:r>
              <a:rPr lang="en-GB" b="1" i="1" dirty="0"/>
              <a:t>Fudges</a:t>
            </a:r>
            <a:r>
              <a:rPr lang="en-GB" dirty="0"/>
              <a:t> for 15 years. </a:t>
            </a:r>
            <a:br>
              <a:rPr lang="en-GB" dirty="0"/>
            </a:br>
            <a:r>
              <a:rPr lang="en-GB" dirty="0"/>
              <a:t/>
            </a:r>
            <a:br>
              <a:rPr lang="en-GB" dirty="0"/>
            </a:br>
            <a:r>
              <a:rPr lang="en-GB" dirty="0"/>
              <a:t>Email :</a:t>
            </a:r>
            <a:br>
              <a:rPr lang="en-GB" dirty="0"/>
            </a:br>
            <a:r>
              <a:rPr lang="en-GB" dirty="0">
                <a:hlinkClick r:id="rId2"/>
              </a:rPr>
              <a:t>anthony@zapper.hodgers.com</a:t>
            </a:r>
            <a:endParaRPr lang="en-GB" dirty="0"/>
          </a:p>
          <a:p>
            <a:pPr marL="0" indent="0">
              <a:buNone/>
            </a:pPr>
            <a:endParaRPr lang="en-GB" dirty="0"/>
          </a:p>
        </p:txBody>
      </p:sp>
      <p:pic>
        <p:nvPicPr>
          <p:cNvPr id="7" name="Picture 2" descr="C:\Users\amckale\Desktop\p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176" y="127485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19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err="1" smtClean="0"/>
              <a:t>Git</a:t>
            </a:r>
            <a:r>
              <a:rPr lang="en-US" dirty="0" smtClean="0"/>
              <a:t> History</a:t>
            </a:r>
          </a:p>
          <a:p>
            <a:r>
              <a:rPr lang="en-US" dirty="0" smtClean="0"/>
              <a:t>Born </a:t>
            </a:r>
            <a:r>
              <a:rPr lang="en-US" dirty="0"/>
              <a:t>in the early 00s, by Legend Linus Torvalds</a:t>
            </a:r>
          </a:p>
          <a:p>
            <a:r>
              <a:rPr lang="en-US" dirty="0"/>
              <a:t>Based on proprietary </a:t>
            </a:r>
            <a:r>
              <a:rPr lang="en-US" dirty="0" err="1"/>
              <a:t>BitKeeper</a:t>
            </a:r>
            <a:endParaRPr lang="en-US" dirty="0"/>
          </a:p>
          <a:p>
            <a:r>
              <a:rPr lang="en-US" dirty="0"/>
              <a:t>Used originally on the Linux </a:t>
            </a:r>
            <a:r>
              <a:rPr lang="en-US" dirty="0" err="1" smtClean="0"/>
              <a:t>kernal</a:t>
            </a:r>
            <a:endParaRPr lang="en-US"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3</a:t>
            </a:fld>
            <a:endParaRPr lang="en-GB" dirty="0"/>
          </a:p>
        </p:txBody>
      </p:sp>
    </p:spTree>
    <p:extLst>
      <p:ext uri="{BB962C8B-B14F-4D97-AF65-F5344CB8AC3E}">
        <p14:creationId xmlns:p14="http://schemas.microsoft.com/office/powerpoint/2010/main" val="1479956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smtClean="0"/>
              <a:t>What is </a:t>
            </a:r>
            <a:r>
              <a:rPr lang="en-US" dirty="0" err="1" smtClean="0"/>
              <a:t>Git</a:t>
            </a:r>
            <a:endParaRPr lang="en-US" dirty="0" smtClean="0"/>
          </a:p>
          <a:p>
            <a:r>
              <a:rPr lang="en-US" dirty="0" err="1"/>
              <a:t>Git</a:t>
            </a:r>
            <a:r>
              <a:rPr lang="en-US" dirty="0"/>
              <a:t> is a Code </a:t>
            </a:r>
            <a:r>
              <a:rPr lang="en-US" b="1" dirty="0"/>
              <a:t>Repo</a:t>
            </a:r>
          </a:p>
          <a:p>
            <a:r>
              <a:rPr lang="en-US" dirty="0"/>
              <a:t>Repo maintains every change to the code base (called a </a:t>
            </a:r>
            <a:r>
              <a:rPr lang="en-US" b="1" dirty="0"/>
              <a:t>commit</a:t>
            </a:r>
            <a:r>
              <a:rPr lang="en-US" dirty="0"/>
              <a:t>)</a:t>
            </a:r>
          </a:p>
          <a:p>
            <a:r>
              <a:rPr lang="en-US" dirty="0"/>
              <a:t>Repo maintains codebase versions (called </a:t>
            </a:r>
            <a:r>
              <a:rPr lang="en-US" b="1" dirty="0"/>
              <a:t>branches</a:t>
            </a:r>
            <a:r>
              <a:rPr lang="en-US" dirty="0"/>
              <a:t>)</a:t>
            </a:r>
          </a:p>
          <a:p>
            <a:r>
              <a:rPr lang="en-US" dirty="0"/>
              <a:t>Repo maintains fixed versions of the codebase (called </a:t>
            </a:r>
            <a:r>
              <a:rPr lang="en-US" b="1" dirty="0"/>
              <a:t>tags</a:t>
            </a:r>
            <a:r>
              <a:rPr lang="en-US" dirty="0" smtClean="0"/>
              <a:t>)</a:t>
            </a:r>
            <a:endParaRPr lang="en-US" sz="1800" dirty="0"/>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4</a:t>
            </a:fld>
            <a:endParaRPr lang="en-GB" dirty="0"/>
          </a:p>
        </p:txBody>
      </p:sp>
    </p:spTree>
    <p:extLst>
      <p:ext uri="{BB962C8B-B14F-4D97-AF65-F5344CB8AC3E}">
        <p14:creationId xmlns:p14="http://schemas.microsoft.com/office/powerpoint/2010/main" val="1695457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err="1"/>
              <a:t>Git</a:t>
            </a:r>
            <a:r>
              <a:rPr lang="en-US" dirty="0"/>
              <a:t> is </a:t>
            </a:r>
            <a:r>
              <a:rPr lang="en-US" dirty="0" smtClean="0"/>
              <a:t>Distributed (aka your local </a:t>
            </a:r>
            <a:r>
              <a:rPr lang="en-US" dirty="0" err="1" smtClean="0"/>
              <a:t>git</a:t>
            </a:r>
            <a:r>
              <a:rPr lang="en-US" dirty="0" smtClean="0"/>
              <a:t> is a server)</a:t>
            </a:r>
          </a:p>
          <a:p>
            <a:pPr marL="0" indent="0">
              <a:buNone/>
            </a:pPr>
            <a:r>
              <a:rPr lang="en-US" dirty="0" smtClean="0"/>
              <a:t>SVN / CVS are central (only the main SVN is a server)</a:t>
            </a:r>
          </a:p>
          <a:p>
            <a:pPr marL="0" indent="0">
              <a:buNone/>
            </a:pPr>
            <a:endParaRPr lang="en-US" dirty="0"/>
          </a:p>
          <a:p>
            <a:r>
              <a:rPr lang="en-US" b="1" dirty="0" err="1"/>
              <a:t>Git</a:t>
            </a:r>
            <a:r>
              <a:rPr lang="en-US" dirty="0"/>
              <a:t> </a:t>
            </a:r>
            <a:r>
              <a:rPr lang="en-US" dirty="0" smtClean="0"/>
              <a:t>is </a:t>
            </a:r>
            <a:r>
              <a:rPr lang="en-US" dirty="0"/>
              <a:t>installed locally and that is a Code </a:t>
            </a:r>
            <a:r>
              <a:rPr lang="en-US" b="1" dirty="0"/>
              <a:t>Repo</a:t>
            </a:r>
          </a:p>
          <a:p>
            <a:r>
              <a:rPr lang="en-US" b="1" dirty="0" err="1"/>
              <a:t>Git</a:t>
            </a:r>
            <a:r>
              <a:rPr lang="en-US" dirty="0"/>
              <a:t> is typically installed remotely, that is also a Code </a:t>
            </a:r>
            <a:r>
              <a:rPr lang="en-US" b="1" dirty="0"/>
              <a:t>Repo</a:t>
            </a:r>
          </a:p>
          <a:p>
            <a:r>
              <a:rPr lang="en-US" dirty="0"/>
              <a:t>These Repos can talk to one another</a:t>
            </a:r>
          </a:p>
          <a:p>
            <a:r>
              <a:rPr lang="en-US" dirty="0"/>
              <a:t>You can work offline locally</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5</a:t>
            </a:fld>
            <a:endParaRPr lang="en-GB" dirty="0"/>
          </a:p>
        </p:txBody>
      </p:sp>
    </p:spTree>
    <p:extLst>
      <p:ext uri="{BB962C8B-B14F-4D97-AF65-F5344CB8AC3E}">
        <p14:creationId xmlns:p14="http://schemas.microsoft.com/office/powerpoint/2010/main" val="2220773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Primer</a:t>
            </a:r>
            <a:endParaRPr lang="en-GB" dirty="0"/>
          </a:p>
        </p:txBody>
      </p:sp>
      <p:sp>
        <p:nvSpPr>
          <p:cNvPr id="3" name="Content Placeholder 2"/>
          <p:cNvSpPr>
            <a:spLocks noGrp="1"/>
          </p:cNvSpPr>
          <p:nvPr>
            <p:ph idx="1"/>
          </p:nvPr>
        </p:nvSpPr>
        <p:spPr>
          <a:xfrm>
            <a:off x="335281" y="1368000"/>
            <a:ext cx="8449944" cy="4572000"/>
          </a:xfrm>
        </p:spPr>
        <p:txBody>
          <a:bodyPr/>
          <a:lstStyle/>
          <a:p>
            <a:pPr marL="0" indent="0">
              <a:buNone/>
            </a:pPr>
            <a:r>
              <a:rPr lang="en-US" dirty="0" err="1"/>
              <a:t>Git</a:t>
            </a:r>
            <a:r>
              <a:rPr lang="en-US" dirty="0"/>
              <a:t> </a:t>
            </a:r>
            <a:r>
              <a:rPr lang="en-US" dirty="0" smtClean="0"/>
              <a:t>Terminology</a:t>
            </a:r>
          </a:p>
          <a:p>
            <a:pPr marL="0" indent="0">
              <a:buNone/>
            </a:pPr>
            <a:endParaRPr lang="en-US" dirty="0"/>
          </a:p>
          <a:p>
            <a:r>
              <a:rPr lang="en-US" dirty="0"/>
              <a:t>You </a:t>
            </a:r>
            <a:r>
              <a:rPr lang="en-US" b="1" i="1" dirty="0"/>
              <a:t>clone</a:t>
            </a:r>
            <a:r>
              <a:rPr lang="en-US" dirty="0"/>
              <a:t> remote repos to create local repos</a:t>
            </a:r>
          </a:p>
          <a:p>
            <a:r>
              <a:rPr lang="en-US" dirty="0"/>
              <a:t>You </a:t>
            </a:r>
            <a:r>
              <a:rPr lang="en-US" b="1" i="1" dirty="0"/>
              <a:t>commit</a:t>
            </a:r>
            <a:r>
              <a:rPr lang="en-US" dirty="0"/>
              <a:t> file system changes to your local repo</a:t>
            </a:r>
          </a:p>
          <a:p>
            <a:r>
              <a:rPr lang="en-US" dirty="0"/>
              <a:t>You </a:t>
            </a:r>
            <a:r>
              <a:rPr lang="en-US" b="1" i="1" dirty="0"/>
              <a:t>pull</a:t>
            </a:r>
            <a:r>
              <a:rPr lang="en-US" dirty="0"/>
              <a:t> remote changes to local repo</a:t>
            </a:r>
          </a:p>
          <a:p>
            <a:r>
              <a:rPr lang="en-US" dirty="0"/>
              <a:t>You </a:t>
            </a:r>
            <a:r>
              <a:rPr lang="en-US" b="1" i="1" dirty="0"/>
              <a:t>push</a:t>
            </a:r>
            <a:r>
              <a:rPr lang="en-US" dirty="0"/>
              <a:t> local changes to remote repo</a:t>
            </a:r>
          </a:p>
        </p:txBody>
      </p:sp>
      <p:sp>
        <p:nvSpPr>
          <p:cNvPr id="4" name="Footer Placeholder 3"/>
          <p:cNvSpPr>
            <a:spLocks noGrp="1"/>
          </p:cNvSpPr>
          <p:nvPr>
            <p:ph type="ftr" sz="quarter" idx="11"/>
          </p:nvPr>
        </p:nvSpPr>
        <p:spPr/>
        <p:txBody>
          <a:bodyPr/>
          <a:lstStyle/>
          <a:p>
            <a:r>
              <a:rPr lang="en-GB" dirty="0" smtClean="0"/>
              <a:t>Information classification: </a:t>
            </a:r>
            <a:r>
              <a:rPr lang="en-GB" dirty="0"/>
              <a:t>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6</a:t>
            </a:fld>
            <a:endParaRPr lang="en-GB" dirty="0"/>
          </a:p>
        </p:txBody>
      </p:sp>
    </p:spTree>
    <p:extLst>
      <p:ext uri="{BB962C8B-B14F-4D97-AF65-F5344CB8AC3E}">
        <p14:creationId xmlns:p14="http://schemas.microsoft.com/office/powerpoint/2010/main" val="240828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 of Jira</a:t>
            </a:r>
            <a:endParaRPr lang="en-GB" dirty="0"/>
          </a:p>
        </p:txBody>
      </p:sp>
      <p:sp>
        <p:nvSpPr>
          <p:cNvPr id="3" name="Content Placeholder 2"/>
          <p:cNvSpPr>
            <a:spLocks noGrp="1"/>
          </p:cNvSpPr>
          <p:nvPr>
            <p:ph idx="1"/>
          </p:nvPr>
        </p:nvSpPr>
        <p:spPr>
          <a:xfrm>
            <a:off x="358141" y="1368000"/>
            <a:ext cx="8427084" cy="4572000"/>
          </a:xfrm>
        </p:spPr>
        <p:txBody>
          <a:bodyPr/>
          <a:lstStyle/>
          <a:p>
            <a:pPr marL="0" indent="0">
              <a:buNone/>
            </a:pPr>
            <a:r>
              <a:rPr lang="en-GB" dirty="0" smtClean="0"/>
              <a:t>“The </a:t>
            </a:r>
            <a:r>
              <a:rPr lang="en-GB" dirty="0"/>
              <a:t>Basics of </a:t>
            </a:r>
            <a:r>
              <a:rPr lang="en-GB" dirty="0" smtClean="0"/>
              <a:t>Jira” Table of Contents</a:t>
            </a:r>
          </a:p>
          <a:p>
            <a:r>
              <a:rPr lang="en-GB" dirty="0" smtClean="0"/>
              <a:t>History / Primer</a:t>
            </a:r>
          </a:p>
          <a:p>
            <a:r>
              <a:rPr lang="en-GB" dirty="0" smtClean="0"/>
              <a:t>Git Architecture</a:t>
            </a:r>
          </a:p>
          <a:p>
            <a:r>
              <a:rPr lang="en-GB" dirty="0" smtClean="0"/>
              <a:t>Git: How to setup</a:t>
            </a:r>
          </a:p>
          <a:p>
            <a:r>
              <a:rPr lang="en-GB" dirty="0" err="1" smtClean="0"/>
              <a:t>Gitlab</a:t>
            </a:r>
            <a:r>
              <a:rPr lang="en-GB" dirty="0" smtClean="0"/>
              <a:t> / </a:t>
            </a:r>
            <a:r>
              <a:rPr lang="en-GB" dirty="0" err="1" smtClean="0"/>
              <a:t>Github</a:t>
            </a:r>
            <a:endParaRPr lang="en-GB" dirty="0" smtClean="0"/>
          </a:p>
          <a:p>
            <a:r>
              <a:rPr lang="en-GB" dirty="0" smtClean="0"/>
              <a:t>Git </a:t>
            </a:r>
            <a:r>
              <a:rPr lang="en-GB" dirty="0" err="1" smtClean="0"/>
              <a:t>Cli</a:t>
            </a:r>
            <a:endParaRPr lang="en-GB" dirty="0" smtClean="0"/>
          </a:p>
          <a:p>
            <a:r>
              <a:rPr lang="en-GB" dirty="0" smtClean="0"/>
              <a:t>Git Branch + Source Tree</a:t>
            </a:r>
          </a:p>
          <a:p>
            <a:r>
              <a:rPr lang="en-GB" dirty="0" smtClean="0"/>
              <a:t>Git Merge + Source</a:t>
            </a:r>
          </a:p>
          <a:p>
            <a:r>
              <a:rPr lang="en-GB" dirty="0" smtClean="0"/>
              <a:t>Fast look at Git Flow (</a:t>
            </a:r>
            <a:r>
              <a:rPr lang="en-GB" i="1" dirty="0" smtClean="0"/>
              <a:t>will not be in depth !</a:t>
            </a:r>
            <a:r>
              <a:rPr lang="en-GB" dirty="0" smtClean="0"/>
              <a:t>)</a:t>
            </a:r>
          </a:p>
          <a:p>
            <a:endParaRPr lang="en-GB" dirty="0" smtClean="0"/>
          </a:p>
          <a:p>
            <a:endParaRPr lang="en-GB" dirty="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7</a:t>
            </a:fld>
            <a:endParaRPr lang="en-GB" dirty="0"/>
          </a:p>
        </p:txBody>
      </p:sp>
    </p:spTree>
    <p:extLst>
      <p:ext uri="{BB962C8B-B14F-4D97-AF65-F5344CB8AC3E}">
        <p14:creationId xmlns:p14="http://schemas.microsoft.com/office/powerpoint/2010/main" val="1342797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 </a:t>
            </a:r>
            <a:r>
              <a:rPr lang="en-GB" dirty="0" smtClean="0"/>
              <a:t>Architecture</a:t>
            </a:r>
            <a:br>
              <a:rPr lang="en-GB" dirty="0" smtClean="0"/>
            </a:br>
            <a:r>
              <a:rPr lang="en-GB" sz="1600" dirty="0" smtClean="0"/>
              <a:t>from </a:t>
            </a:r>
            <a:r>
              <a:rPr lang="en-GB" sz="1600" dirty="0">
                <a:hlinkClick r:id="rId2"/>
              </a:rPr>
              <a:t>https://www.edureka.co/blog/git-tutorial</a:t>
            </a:r>
            <a:r>
              <a:rPr lang="en-GB" sz="1600" dirty="0" smtClean="0">
                <a:hlinkClick r:id="rId2"/>
              </a:rPr>
              <a:t>/</a:t>
            </a:r>
            <a:endParaRPr lang="en-GB" sz="1600" dirty="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8</a:t>
            </a:fld>
            <a:endParaRPr lang="en-GB" dirty="0"/>
          </a:p>
        </p:txBody>
      </p:sp>
      <p:pic>
        <p:nvPicPr>
          <p:cNvPr id="1026" name="Picture 2" descr="Image result for Git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892" y="1245874"/>
            <a:ext cx="5953288" cy="558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7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 How to setup</a:t>
            </a:r>
          </a:p>
        </p:txBody>
      </p:sp>
      <p:sp>
        <p:nvSpPr>
          <p:cNvPr id="3" name="Content Placeholder 2"/>
          <p:cNvSpPr>
            <a:spLocks noGrp="1"/>
          </p:cNvSpPr>
          <p:nvPr>
            <p:ph idx="1"/>
          </p:nvPr>
        </p:nvSpPr>
        <p:spPr>
          <a:xfrm>
            <a:off x="358141" y="1368000"/>
            <a:ext cx="8427084" cy="4572000"/>
          </a:xfrm>
        </p:spPr>
        <p:txBody>
          <a:bodyPr/>
          <a:lstStyle/>
          <a:p>
            <a:pPr marL="0" indent="0">
              <a:buNone/>
            </a:pPr>
            <a:r>
              <a:rPr lang="en-GB" dirty="0" smtClean="0"/>
              <a:t>Install Git Portable </a:t>
            </a:r>
            <a:br>
              <a:rPr lang="en-GB" dirty="0" smtClean="0"/>
            </a:br>
            <a:r>
              <a:rPr lang="en-GB" sz="1600" b="1" i="1" dirty="0" smtClean="0"/>
              <a:t>(not </a:t>
            </a:r>
            <a:r>
              <a:rPr lang="en-GB" sz="1600" b="1" i="1" dirty="0" err="1" smtClean="0"/>
              <a:t>rbs</a:t>
            </a:r>
            <a:r>
              <a:rPr lang="en-GB" sz="1600" b="1" i="1" dirty="0" smtClean="0"/>
              <a:t> self service version!)</a:t>
            </a:r>
            <a:r>
              <a:rPr lang="en-GB" dirty="0" smtClean="0"/>
              <a:t/>
            </a:r>
            <a:br>
              <a:rPr lang="en-GB" dirty="0" smtClean="0"/>
            </a:br>
            <a:r>
              <a:rPr lang="en-GB" sz="1600" dirty="0">
                <a:hlinkClick r:id="rId2"/>
              </a:rPr>
              <a:t>https://git-scm.com/download/win</a:t>
            </a:r>
            <a:endParaRPr lang="en-GB" sz="1600" dirty="0" smtClean="0"/>
          </a:p>
          <a:p>
            <a:pPr marL="0" indent="0">
              <a:buNone/>
            </a:pPr>
            <a:r>
              <a:rPr lang="en-GB" sz="1600" dirty="0">
                <a:hlinkClick r:id="rId3"/>
              </a:rPr>
              <a:t>https://</a:t>
            </a:r>
            <a:r>
              <a:rPr lang="en-GB" sz="1600" dirty="0" smtClean="0">
                <a:hlinkClick r:id="rId3"/>
              </a:rPr>
              <a:t>github.com/git-for-windows/git/releases/download/v2.21.0.windows.1/PortableGit-2.21.0-64-bit.7z.exe</a:t>
            </a:r>
            <a:endParaRPr lang="en-GB" sz="1600" dirty="0" smtClean="0"/>
          </a:p>
          <a:p>
            <a:pPr marL="0" indent="0">
              <a:buNone/>
            </a:pPr>
            <a:endParaRPr lang="en-GB" dirty="0"/>
          </a:p>
          <a:p>
            <a:pPr marL="0" indent="0">
              <a:buNone/>
            </a:pPr>
            <a:r>
              <a:rPr lang="en-GB" dirty="0" smtClean="0"/>
              <a:t>Generate SSH Keys</a:t>
            </a:r>
          </a:p>
          <a:p>
            <a:pPr marL="0" indent="0">
              <a:buNone/>
            </a:pPr>
            <a:r>
              <a:rPr lang="en-GB" sz="1600" dirty="0">
                <a:hlinkClick r:id="rId4"/>
              </a:rPr>
              <a:t>https://</a:t>
            </a:r>
            <a:r>
              <a:rPr lang="en-GB" sz="1600" dirty="0" smtClean="0">
                <a:hlinkClick r:id="rId4"/>
              </a:rPr>
              <a:t>git.ng.bluemix.net/help/ssh/README#generating-a-new-ssh-key-pair</a:t>
            </a:r>
            <a:endParaRPr lang="en-GB" sz="1600" dirty="0" smtClean="0"/>
          </a:p>
          <a:p>
            <a:pPr marL="0" indent="0">
              <a:buNone/>
            </a:pPr>
            <a:endParaRPr lang="en-GB" dirty="0"/>
          </a:p>
          <a:p>
            <a:pPr marL="0" indent="0">
              <a:buNone/>
            </a:pPr>
            <a:r>
              <a:rPr lang="en-GB" dirty="0" smtClean="0"/>
              <a:t>Add SSH Keys to </a:t>
            </a:r>
            <a:r>
              <a:rPr lang="en-GB" dirty="0" err="1" smtClean="0"/>
              <a:t>Gitlab</a:t>
            </a:r>
            <a:endParaRPr lang="en-GB" dirty="0" smtClean="0"/>
          </a:p>
          <a:p>
            <a:pPr marL="0" indent="0">
              <a:buNone/>
            </a:pPr>
            <a:r>
              <a:rPr lang="en-GB" sz="1600" dirty="0">
                <a:hlinkClick r:id="rId5"/>
              </a:rPr>
              <a:t>https://</a:t>
            </a:r>
            <a:r>
              <a:rPr lang="en-GB" sz="1600" dirty="0" smtClean="0">
                <a:hlinkClick r:id="rId5"/>
              </a:rPr>
              <a:t>git.ng.bluemix.net/profile/keys</a:t>
            </a:r>
            <a:r>
              <a:rPr lang="en-GB" sz="1600" dirty="0" smtClean="0"/>
              <a:t> </a:t>
            </a:r>
            <a:endParaRPr lang="en-GB" sz="1600" dirty="0"/>
          </a:p>
        </p:txBody>
      </p:sp>
      <p:sp>
        <p:nvSpPr>
          <p:cNvPr id="4" name="Footer Placeholder 3"/>
          <p:cNvSpPr>
            <a:spLocks noGrp="1"/>
          </p:cNvSpPr>
          <p:nvPr>
            <p:ph type="ftr" sz="quarter" idx="11"/>
          </p:nvPr>
        </p:nvSpPr>
        <p:spPr/>
        <p:txBody>
          <a:bodyPr/>
          <a:lstStyle/>
          <a:p>
            <a:r>
              <a:rPr lang="en-GB" dirty="0" smtClean="0"/>
              <a:t>Information classification</a:t>
            </a:r>
            <a:r>
              <a:rPr lang="en-GB" dirty="0"/>
              <a:t>: Public</a:t>
            </a:r>
          </a:p>
        </p:txBody>
      </p:sp>
      <p:sp>
        <p:nvSpPr>
          <p:cNvPr id="5" name="Slide Number Placeholder 4"/>
          <p:cNvSpPr>
            <a:spLocks noGrp="1"/>
          </p:cNvSpPr>
          <p:nvPr>
            <p:ph type="sldNum" sz="quarter" idx="12"/>
          </p:nvPr>
        </p:nvSpPr>
        <p:spPr/>
        <p:txBody>
          <a:bodyPr/>
          <a:lstStyle/>
          <a:p>
            <a:fld id="{B54E4116-425B-4E1B-86B0-7D2FE6F0A2F4}" type="slidenum">
              <a:rPr lang="en-GB" smtClean="0"/>
              <a:t>9</a:t>
            </a:fld>
            <a:endParaRPr lang="en-GB" dirty="0"/>
          </a:p>
        </p:txBody>
      </p:sp>
    </p:spTree>
    <p:extLst>
      <p:ext uri="{BB962C8B-B14F-4D97-AF65-F5344CB8AC3E}">
        <p14:creationId xmlns:p14="http://schemas.microsoft.com/office/powerpoint/2010/main" val="1706502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BS_PPT_Template_Standard">
  <a:themeElements>
    <a:clrScheme name="RBS">
      <a:dk1>
        <a:srgbClr val="001C39"/>
      </a:dk1>
      <a:lt1>
        <a:sysClr val="window" lastClr="FFFFFF"/>
      </a:lt1>
      <a:dk2>
        <a:srgbClr val="0A2F64"/>
      </a:dk2>
      <a:lt2>
        <a:srgbClr val="D4D4D4"/>
      </a:lt2>
      <a:accent1>
        <a:srgbClr val="666465"/>
      </a:accent1>
      <a:accent2>
        <a:srgbClr val="06B3BB"/>
      </a:accent2>
      <a:accent3>
        <a:srgbClr val="E84261"/>
      </a:accent3>
      <a:accent4>
        <a:srgbClr val="81AA28"/>
      </a:accent4>
      <a:accent5>
        <a:srgbClr val="F9B122"/>
      </a:accent5>
      <a:accent6>
        <a:srgbClr val="000000"/>
      </a:accent6>
      <a:hlink>
        <a:srgbClr val="0563C1"/>
      </a:hlink>
      <a:folHlink>
        <a:srgbClr val="954F72"/>
      </a:folHlink>
    </a:clrScheme>
    <a:fontScheme name="RBS">
      <a:majorFont>
        <a:latin typeface="RN House Sans"/>
        <a:ea typeface=""/>
        <a:cs typeface=""/>
      </a:majorFont>
      <a:minorFont>
        <a:latin typeface="RN Hous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numCol="1" spcCol="180000" rtlCol="0">
        <a:noAutofit/>
      </a:bodyPr>
      <a:lstStyle>
        <a:defPPr>
          <a:lnSpc>
            <a:spcPts val="1400"/>
          </a:lnSpc>
          <a:spcAft>
            <a:spcPts val="1200"/>
          </a:spcAft>
          <a:defRPr sz="1200" dirty="0" smtClean="0"/>
        </a:defPPr>
      </a:lstStyle>
    </a:txDef>
  </a:objectDefaults>
  <a:extraClrSchemeLst/>
  <a:extLst>
    <a:ext uri="{05A4C25C-085E-4340-85A3-A5531E510DB2}">
      <thm15:themeFamily xmlns="" xmlns:thm15="http://schemas.microsoft.com/office/thememl/2012/main" name="Standard.potx" id="{EC9EEC2E-4071-4A28-B868-3EE990EE1494}" vid="{A2D51448-B35C-4313-9BB4-16AEFDF23632}"/>
    </a:ext>
  </a:extLst>
</a:theme>
</file>

<file path=ppt/theme/theme2.xml><?xml version="1.0" encoding="utf-8"?>
<a:theme xmlns:a="http://schemas.openxmlformats.org/drawingml/2006/main" name="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RBS_Internal_A4L_Print_Template">
  <a:themeElements>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fontScheme name="RBS_Internal_A4L_Pr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74725" rtl="0" eaLnBrk="0" fontAlgn="base" latinLnBrk="0" hangingPunct="0">
          <a:lnSpc>
            <a:spcPct val="100000"/>
          </a:lnSpc>
          <a:spcBef>
            <a:spcPct val="50000"/>
          </a:spcBef>
          <a:spcAft>
            <a:spcPct val="0"/>
          </a:spcAft>
          <a:buClr>
            <a:schemeClr val="accent1"/>
          </a:buClr>
          <a:buSzPct val="95000"/>
          <a:buFont typeface="Arial" charset="0"/>
          <a:buNone/>
          <a:tabLst/>
          <a:defRPr kumimoji="0" lang="en-GB"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BS_Internal_A4L_Print_Template 1">
        <a:dk1>
          <a:srgbClr val="000000"/>
        </a:dk1>
        <a:lt1>
          <a:srgbClr val="FFFFFF"/>
        </a:lt1>
        <a:dk2>
          <a:srgbClr val="002469"/>
        </a:dk2>
        <a:lt2>
          <a:srgbClr val="9EA2A2"/>
        </a:lt2>
        <a:accent1>
          <a:srgbClr val="A4C8E1"/>
        </a:accent1>
        <a:accent2>
          <a:srgbClr val="00A9CE"/>
        </a:accent2>
        <a:accent3>
          <a:srgbClr val="FFFFFF"/>
        </a:accent3>
        <a:accent4>
          <a:srgbClr val="000000"/>
        </a:accent4>
        <a:accent5>
          <a:srgbClr val="CFE0EE"/>
        </a:accent5>
        <a:accent6>
          <a:srgbClr val="0099BA"/>
        </a:accent6>
        <a:hlink>
          <a:srgbClr val="F0B323"/>
        </a:hlink>
        <a:folHlink>
          <a:srgbClr val="CE005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k_background_2017">
  <a:themeElements>
    <a:clrScheme name="Custom 34">
      <a:dk1>
        <a:srgbClr val="000000"/>
      </a:dk1>
      <a:lt1>
        <a:srgbClr val="031973"/>
      </a:lt1>
      <a:dk2>
        <a:srgbClr val="F3F3F3"/>
      </a:dk2>
      <a:lt2>
        <a:srgbClr val="FFFFFF"/>
      </a:lt2>
      <a:accent1>
        <a:srgbClr val="6BA5FF"/>
      </a:accent1>
      <a:accent2>
        <a:srgbClr val="0F6DFF"/>
      </a:accent2>
      <a:accent3>
        <a:srgbClr val="0549DA"/>
      </a:accent3>
      <a:accent4>
        <a:srgbClr val="0DB5B3"/>
      </a:accent4>
      <a:accent5>
        <a:srgbClr val="4F2096"/>
      </a:accent5>
      <a:accent6>
        <a:srgbClr val="914BFA"/>
      </a:accent6>
      <a:hlink>
        <a:srgbClr val="0F6DFF"/>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esentation1" id="{CE12AF4C-2C12-6143-BDE5-504E2FE3ADE7}" vid="{C401456B-E8DB-B141-941D-FA2C56060B68}"/>
    </a:ext>
  </a:extLst>
</a:theme>
</file>

<file path=ppt/theme/theme5.xml><?xml version="1.0" encoding="utf-8"?>
<a:theme xmlns:a="http://schemas.openxmlformats.org/drawingml/2006/main" name="gry_background_2017">
  <a:themeElements>
    <a:clrScheme name="Custom 21">
      <a:dk1>
        <a:srgbClr val="000000"/>
      </a:dk1>
      <a:lt1>
        <a:srgbClr val="0530AD"/>
      </a:lt1>
      <a:dk2>
        <a:srgbClr val="EAEAEA"/>
      </a:dk2>
      <a:lt2>
        <a:srgbClr val="FFFFFF"/>
      </a:lt2>
      <a:accent1>
        <a:srgbClr val="69A6FF"/>
      </a:accent1>
      <a:accent2>
        <a:srgbClr val="0F6DFF"/>
      </a:accent2>
      <a:accent3>
        <a:srgbClr val="0530AD"/>
      </a:accent3>
      <a:accent4>
        <a:srgbClr val="0DB5B3"/>
      </a:accent4>
      <a:accent5>
        <a:srgbClr val="4F2096"/>
      </a:accent5>
      <a:accent6>
        <a:srgbClr val="914BFA"/>
      </a:accent6>
      <a:hlink>
        <a:srgbClr val="0549DA"/>
      </a:hlink>
      <a:folHlink>
        <a:srgbClr val="D8D8D8"/>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esentation1" id="{F3F2C437-0CDE-AF48-8CC9-CF6DD60568D9}" vid="{8B3A6797-FE32-094C-B108-3A188D89AB4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3.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1603D0-8903-4BF9-AC8C-55AF2F0E4A8F}">
  <ds:schemaRefs>
    <ds:schemaRef ds:uri="http://schemas.microsoft.com/sharepoint/v3/contenttype/forms"/>
  </ds:schemaRefs>
</ds:datastoreItem>
</file>

<file path=customXml/itemProps2.xml><?xml version="1.0" encoding="utf-8"?>
<ds:datastoreItem xmlns:ds="http://schemas.openxmlformats.org/officeDocument/2006/customXml" ds:itemID="{0CF598EB-CA8F-42CB-93C8-D17DF010528B}">
  <ds:schemaRef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elements/1.1/"/>
    <ds:schemaRef ds:uri="http://purl.org/dc/terms/"/>
    <ds:schemaRef ds:uri="http://purl.org/dc/dcmitype/"/>
    <ds:schemaRef ds:uri="http://schemas.microsoft.com/office/infopath/2007/PartnerControls"/>
    <ds:schemaRef ds:uri="a89de3b2-3620-4c32-8902-d2201d5d97e1"/>
  </ds:schemaRefs>
</ds:datastoreItem>
</file>

<file path=customXml/itemProps3.xml><?xml version="1.0" encoding="utf-8"?>
<ds:datastoreItem xmlns:ds="http://schemas.openxmlformats.org/officeDocument/2006/customXml" ds:itemID="{D6483CA8-324F-46F7-8141-9769CFDEC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RBS_PPT_Template_Standard</Template>
  <TotalTime>3390</TotalTime>
  <Words>608</Words>
  <Application>Microsoft Office PowerPoint</Application>
  <PresentationFormat>On-screen Show (4:3)</PresentationFormat>
  <Paragraphs>162</Paragraphs>
  <Slides>24</Slides>
  <Notes>0</Notes>
  <HiddenSlides>0</HiddenSlides>
  <MMClips>0</MMClips>
  <ScaleCrop>false</ScaleCrop>
  <HeadingPairs>
    <vt:vector size="4" baseType="variant">
      <vt:variant>
        <vt:lpstr>Theme</vt:lpstr>
      </vt:variant>
      <vt:variant>
        <vt:i4>5</vt:i4>
      </vt:variant>
      <vt:variant>
        <vt:lpstr>Slide Titles</vt:lpstr>
      </vt:variant>
      <vt:variant>
        <vt:i4>24</vt:i4>
      </vt:variant>
    </vt:vector>
  </HeadingPairs>
  <TitlesOfParts>
    <vt:vector size="29" baseType="lpstr">
      <vt:lpstr>RBS_PPT_Template_Standard</vt:lpstr>
      <vt:lpstr>RBS_Internal_A4L_Print_Template</vt:lpstr>
      <vt:lpstr>1_RBS_Internal_A4L_Print_Template</vt:lpstr>
      <vt:lpstr>2_blk_background_2017</vt:lpstr>
      <vt:lpstr>gry_background_2017</vt:lpstr>
      <vt:lpstr>Friday Training Hour “Basics of Git” </vt:lpstr>
      <vt:lpstr>Git Primer</vt:lpstr>
      <vt:lpstr>Git Primer</vt:lpstr>
      <vt:lpstr>Git Primer</vt:lpstr>
      <vt:lpstr>Git Primer</vt:lpstr>
      <vt:lpstr>Git Primer</vt:lpstr>
      <vt:lpstr>The Basics of Jira</vt:lpstr>
      <vt:lpstr>Git Architecture from https://www.edureka.co/blog/git-tutorial/</vt:lpstr>
      <vt:lpstr>Git: How to setup</vt:lpstr>
      <vt:lpstr>Git: How to setup</vt:lpstr>
      <vt:lpstr>Git: Cli</vt:lpstr>
      <vt:lpstr>Git: Source Tree</vt:lpstr>
      <vt:lpstr>Git: Source Tree</vt:lpstr>
      <vt:lpstr>Git: Source Tree</vt:lpstr>
      <vt:lpstr>Work Example</vt:lpstr>
      <vt:lpstr>Git Lab / Git Hub</vt:lpstr>
      <vt:lpstr>Git ignore</vt:lpstr>
      <vt:lpstr>Git keep</vt:lpstr>
      <vt:lpstr>Git Flow</vt:lpstr>
      <vt:lpstr>Git Flow</vt:lpstr>
      <vt:lpstr>Git Flow</vt:lpstr>
      <vt:lpstr>Intermission</vt:lpstr>
      <vt:lpstr>Further Information</vt:lpstr>
      <vt:lpstr>Questions ?</vt:lpstr>
    </vt:vector>
  </TitlesOfParts>
  <Company>The Royal Bank of Scotland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heading here.</dc:title>
  <dc:creator>jackscb</dc:creator>
  <cp:keywords>RBS\CommsHub\PPT\00001</cp:keywords>
  <cp:lastModifiedBy>Anthony McKale</cp:lastModifiedBy>
  <cp:revision>201</cp:revision>
  <cp:lastPrinted>2016-08-15T13:51:21Z</cp:lastPrinted>
  <dcterms:created xsi:type="dcterms:W3CDTF">2016-07-15T08:27:33Z</dcterms:created>
  <dcterms:modified xsi:type="dcterms:W3CDTF">2020-05-01T11:19:28Z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YBIMO Template">
    <vt:bool>true</vt:bool>
  </property>
  <property fmtid="{D5CDD505-2E9C-101B-9397-08002B2CF9AE}" pid="3" name="_AdHocReviewCycleID">
    <vt:i4>-1113717256</vt:i4>
  </property>
  <property fmtid="{D5CDD505-2E9C-101B-9397-08002B2CF9AE}" pid="4" name="_NewReviewCycle">
    <vt:lpwstr/>
  </property>
  <property fmtid="{D5CDD505-2E9C-101B-9397-08002B2CF9AE}" pid="5" name="_EmailSubject">
    <vt:lpwstr>Comms Hub</vt:lpwstr>
  </property>
  <property fmtid="{D5CDD505-2E9C-101B-9397-08002B2CF9AE}" pid="6" name="_AuthorEmail">
    <vt:lpwstr>Cheryl.Hyams@rbs.co.uk</vt:lpwstr>
  </property>
  <property fmtid="{D5CDD505-2E9C-101B-9397-08002B2CF9AE}" pid="7" name="_AuthorEmailDisplayName">
    <vt:lpwstr>Hyams, Cheryl (RBS Communications)</vt:lpwstr>
  </property>
  <property fmtid="{D5CDD505-2E9C-101B-9397-08002B2CF9AE}" pid="8" name="ContentTypeId">
    <vt:lpwstr>0x010100634BF9FE955A4640AC0E96B7B578D17E00479388E2961AC74F803D4D112818351A</vt:lpwstr>
  </property>
  <property fmtid="{D5CDD505-2E9C-101B-9397-08002B2CF9AE}" pid="9" name="RbsBusinessOwner">
    <vt:lpwstr/>
  </property>
  <property fmtid="{D5CDD505-2E9C-101B-9397-08002B2CF9AE}" pid="10" name="_PreviousAdHocReviewCycleID">
    <vt:i4>-1113717256</vt:i4>
  </property>
</Properties>
</file>