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7" r:id="rId5"/>
    <p:sldMasterId id="2147483689" r:id="rId6"/>
    <p:sldMasterId id="2147483701" r:id="rId7"/>
    <p:sldMasterId id="2147483740" r:id="rId8"/>
  </p:sldMasterIdLst>
  <p:notesMasterIdLst>
    <p:notesMasterId r:id="rId71"/>
  </p:notesMasterIdLst>
  <p:handoutMasterIdLst>
    <p:handoutMasterId r:id="rId72"/>
  </p:handoutMasterIdLst>
  <p:sldIdLst>
    <p:sldId id="258" r:id="rId9"/>
    <p:sldId id="334" r:id="rId10"/>
    <p:sldId id="369" r:id="rId11"/>
    <p:sldId id="370" r:id="rId12"/>
    <p:sldId id="389" r:id="rId13"/>
    <p:sldId id="371" r:id="rId14"/>
    <p:sldId id="372" r:id="rId15"/>
    <p:sldId id="337" r:id="rId16"/>
    <p:sldId id="390" r:id="rId17"/>
    <p:sldId id="391" r:id="rId18"/>
    <p:sldId id="392" r:id="rId19"/>
    <p:sldId id="393" r:id="rId20"/>
    <p:sldId id="394" r:id="rId21"/>
    <p:sldId id="395" r:id="rId22"/>
    <p:sldId id="398" r:id="rId23"/>
    <p:sldId id="408" r:id="rId24"/>
    <p:sldId id="396" r:id="rId25"/>
    <p:sldId id="399" r:id="rId26"/>
    <p:sldId id="404" r:id="rId27"/>
    <p:sldId id="400" r:id="rId28"/>
    <p:sldId id="403" r:id="rId29"/>
    <p:sldId id="401" r:id="rId30"/>
    <p:sldId id="402" r:id="rId31"/>
    <p:sldId id="397" r:id="rId32"/>
    <p:sldId id="405" r:id="rId33"/>
    <p:sldId id="406" r:id="rId34"/>
    <p:sldId id="407" r:id="rId35"/>
    <p:sldId id="410" r:id="rId36"/>
    <p:sldId id="411" r:id="rId37"/>
    <p:sldId id="412" r:id="rId38"/>
    <p:sldId id="409" r:id="rId39"/>
    <p:sldId id="416" r:id="rId40"/>
    <p:sldId id="415" r:id="rId41"/>
    <p:sldId id="413" r:id="rId42"/>
    <p:sldId id="414" r:id="rId43"/>
    <p:sldId id="419" r:id="rId44"/>
    <p:sldId id="425" r:id="rId45"/>
    <p:sldId id="417" r:id="rId46"/>
    <p:sldId id="418" r:id="rId47"/>
    <p:sldId id="420" r:id="rId48"/>
    <p:sldId id="423" r:id="rId49"/>
    <p:sldId id="421" r:id="rId50"/>
    <p:sldId id="422" r:id="rId51"/>
    <p:sldId id="426" r:id="rId52"/>
    <p:sldId id="427" r:id="rId53"/>
    <p:sldId id="428" r:id="rId54"/>
    <p:sldId id="429" r:id="rId55"/>
    <p:sldId id="430" r:id="rId56"/>
    <p:sldId id="431" r:id="rId57"/>
    <p:sldId id="433" r:id="rId58"/>
    <p:sldId id="432" r:id="rId59"/>
    <p:sldId id="434" r:id="rId60"/>
    <p:sldId id="435" r:id="rId61"/>
    <p:sldId id="436" r:id="rId62"/>
    <p:sldId id="437" r:id="rId63"/>
    <p:sldId id="438" r:id="rId64"/>
    <p:sldId id="439" r:id="rId65"/>
    <p:sldId id="440" r:id="rId66"/>
    <p:sldId id="441" r:id="rId67"/>
    <p:sldId id="324" r:id="rId68"/>
    <p:sldId id="326" r:id="rId69"/>
    <p:sldId id="323" r:id="rId70"/>
  </p:sldIdLst>
  <p:sldSz cx="9144000" cy="6858000" type="screen4x3"/>
  <p:notesSz cx="6805613" cy="9944100"/>
  <p:defaultText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E6411B-D8CB-4533-BB1E-2A5379B742E1}">
          <p14:sldIdLst>
            <p14:sldId id="258"/>
          </p14:sldIdLst>
        </p14:section>
        <p14:section name="Git Primer" id="{FE8C3C60-AC2E-494D-A2C8-1F5F2D1C26E3}">
          <p14:sldIdLst>
            <p14:sldId id="334"/>
            <p14:sldId id="369"/>
            <p14:sldId id="370"/>
            <p14:sldId id="389"/>
            <p14:sldId id="371"/>
            <p14:sldId id="372"/>
          </p14:sldIdLst>
        </p14:section>
        <p14:section name="table of contents" id="{1A7CD486-856D-40C1-9504-78CC6A894A42}">
          <p14:sldIdLst>
            <p14:sldId id="337"/>
          </p14:sldIdLst>
        </p14:section>
        <p14:section name="Bash Basics" id="{1D5395B5-6746-4E96-9B2E-866FCA39BD75}">
          <p14:sldIdLst>
            <p14:sldId id="390"/>
            <p14:sldId id="391"/>
            <p14:sldId id="392"/>
            <p14:sldId id="393"/>
            <p14:sldId id="394"/>
            <p14:sldId id="395"/>
          </p14:sldIdLst>
        </p14:section>
        <p14:section name="Bash Basics: Variables" id="{713A97E7-5F10-4CB8-AA8E-918CA59EDCDF}">
          <p14:sldIdLst>
            <p14:sldId id="398"/>
            <p14:sldId id="408"/>
            <p14:sldId id="396"/>
            <p14:sldId id="399"/>
            <p14:sldId id="404"/>
            <p14:sldId id="400"/>
            <p14:sldId id="403"/>
            <p14:sldId id="401"/>
            <p14:sldId id="402"/>
            <p14:sldId id="397"/>
            <p14:sldId id="405"/>
            <p14:sldId id="406"/>
            <p14:sldId id="407"/>
            <p14:sldId id="410"/>
            <p14:sldId id="411"/>
            <p14:sldId id="412"/>
          </p14:sldIdLst>
        </p14:section>
        <p14:section name="Bash Basics: Maths" id="{ECB0E9D0-5434-4373-B497-57C04F2467FE}">
          <p14:sldIdLst>
            <p14:sldId id="409"/>
            <p14:sldId id="416"/>
            <p14:sldId id="415"/>
            <p14:sldId id="413"/>
            <p14:sldId id="414"/>
          </p14:sldIdLst>
        </p14:section>
        <p14:section name="IF / LOOPS" id="{D5699FC3-4971-46F2-9706-F165F63EF63B}">
          <p14:sldIdLst>
            <p14:sldId id="419"/>
            <p14:sldId id="425"/>
            <p14:sldId id="417"/>
            <p14:sldId id="418"/>
            <p14:sldId id="420"/>
            <p14:sldId id="423"/>
            <p14:sldId id="421"/>
            <p14:sldId id="422"/>
            <p14:sldId id="426"/>
            <p14:sldId id="427"/>
            <p14:sldId id="428"/>
            <p14:sldId id="429"/>
            <p14:sldId id="430"/>
            <p14:sldId id="431"/>
            <p14:sldId id="433"/>
            <p14:sldId id="432"/>
            <p14:sldId id="434"/>
          </p14:sldIdLst>
        </p14:section>
        <p14:section name="Bash Basics: Functions" id="{70872D2C-1E85-4CC0-B861-B4F631BF504B}">
          <p14:sldIdLst>
            <p14:sldId id="435"/>
            <p14:sldId id="436"/>
            <p14:sldId id="437"/>
            <p14:sldId id="438"/>
            <p14:sldId id="439"/>
            <p14:sldId id="440"/>
          </p14:sldIdLst>
        </p14:section>
        <p14:section name="MISC" id="{717ADF88-1066-43C0-B256-FDA38B47613E}">
          <p14:sldIdLst>
            <p14:sldId id="441"/>
          </p14:sldIdLst>
        </p14:section>
        <p14:section name="Intermission" id="{51EC2204-E845-47F5-BE38-A6838FA3284E}">
          <p14:sldIdLst>
            <p14:sldId id="324"/>
          </p14:sldIdLst>
        </p14:section>
        <p14:section name="Questions" id="{2480AE3F-C813-4A99-BBD5-3D3073B788B8}">
          <p14:sldIdLst>
            <p14:sldId id="326"/>
            <p14:sldId id="323"/>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F81"/>
    <a:srgbClr val="E4EEF6"/>
    <a:srgbClr val="E4E4F6"/>
    <a:srgbClr val="E4E4D3"/>
    <a:srgbClr val="FFF0D2"/>
    <a:srgbClr val="FFE1A2"/>
    <a:srgbClr val="FED26B"/>
    <a:srgbClr val="E7ECCE"/>
    <a:srgbClr val="CFD998"/>
    <a:srgbClr val="B3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8F44A2F1-9E1F-4B54-A3A2-5F16C0AD49E2}">
  <a:tblStyle styleId="{8F44A2F1-9E1F-4B54-A3A2-5F16C0AD49E2}" styleName="RBS Table">
    <a:tblBg/>
    <a:wholeTbl>
      <a:tcTxStyle b="off" i="off">
        <a:fontRef idx="minor"/>
        <a:schemeClr val="tx1"/>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wholeTbl>
    <a:lastCol>
      <a:tcTxStyle b="off" i="off">
        <a:fontRef idx="minor"/>
        <a:schemeClr val="accent2"/>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lastCol>
    <a:firstRow>
      <a:tcTxStyle b="on" i="off">
        <a:fontRef idx="minor"/>
        <a:schemeClr val="tx1"/>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firstRow>
    <a:neCell>
      <a:tcTxStyle b="on" i="off">
        <a:fontRef idx="minor"/>
        <a:schemeClr val="accent2"/>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showGuides="1">
      <p:cViewPr>
        <p:scale>
          <a:sx n="125" d="100"/>
          <a:sy n="125" d="100"/>
        </p:scale>
        <p:origin x="-1470" y="-72"/>
      </p:cViewPr>
      <p:guideLst>
        <p:guide orient="horz" pos="3971"/>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3084" y="-90"/>
      </p:cViewPr>
      <p:guideLst>
        <p:guide orient="horz" pos="3132"/>
        <p:guide pos="214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54450" y="0"/>
            <a:ext cx="2949575" cy="496888"/>
          </a:xfrm>
          <a:prstGeom prst="rect">
            <a:avLst/>
          </a:prstGeom>
        </p:spPr>
        <p:txBody>
          <a:bodyPr vert="horz" lIns="91440" tIns="45720" rIns="91440" bIns="45720" rtlCol="0"/>
          <a:lstStyle>
            <a:lvl1pPr algn="r">
              <a:defRPr sz="1200"/>
            </a:lvl1pPr>
          </a:lstStyle>
          <a:p>
            <a:fld id="{12881346-6ED1-43AE-A401-2FB8B56BBF9C}" type="datetimeFigureOut">
              <a:rPr lang="en-GB" smtClean="0"/>
              <a:t>20/09/2019</a:t>
            </a:fld>
            <a:endParaRPr lang="en-GB"/>
          </a:p>
        </p:txBody>
      </p:sp>
      <p:sp>
        <p:nvSpPr>
          <p:cNvPr id="4" name="Footer Placeholder 3"/>
          <p:cNvSpPr>
            <a:spLocks noGrp="1"/>
          </p:cNvSpPr>
          <p:nvPr>
            <p:ph type="ftr" sz="quarter" idx="2"/>
          </p:nvPr>
        </p:nvSpPr>
        <p:spPr>
          <a:xfrm>
            <a:off x="0" y="9445625"/>
            <a:ext cx="2949575"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450" y="9445625"/>
            <a:ext cx="2949575" cy="496888"/>
          </a:xfrm>
          <a:prstGeom prst="rect">
            <a:avLst/>
          </a:prstGeom>
        </p:spPr>
        <p:txBody>
          <a:bodyPr vert="horz" lIns="91440" tIns="45720" rIns="91440" bIns="45720" rtlCol="0" anchor="b"/>
          <a:lstStyle>
            <a:lvl1pPr algn="r">
              <a:defRPr sz="1200"/>
            </a:lvl1pPr>
          </a:lstStyle>
          <a:p>
            <a:fld id="{466C9A7D-0098-40B8-949E-CC0F3AB18B19}" type="slidenum">
              <a:rPr lang="en-GB" smtClean="0"/>
              <a:t>‹#›</a:t>
            </a:fld>
            <a:endParaRPr lang="en-GB"/>
          </a:p>
        </p:txBody>
      </p:sp>
    </p:spTree>
    <p:extLst>
      <p:ext uri="{BB962C8B-B14F-4D97-AF65-F5344CB8AC3E}">
        <p14:creationId xmlns:p14="http://schemas.microsoft.com/office/powerpoint/2010/main" val="3933719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0B41392B-A217-4159-96D0-C5D173AC0DA8}" type="datetimeFigureOut">
              <a:rPr lang="en-GB" smtClean="0"/>
              <a:t>20/09/2019</a:t>
            </a:fld>
            <a:endParaRPr lang="en-GB"/>
          </a:p>
        </p:txBody>
      </p:sp>
      <p:sp>
        <p:nvSpPr>
          <p:cNvPr id="4" name="Slide Image Placeholder 3"/>
          <p:cNvSpPr>
            <a:spLocks noGrp="1" noRot="1" noChangeAspect="1"/>
          </p:cNvSpPr>
          <p:nvPr>
            <p:ph type="sldImg" idx="2"/>
          </p:nvPr>
        </p:nvSpPr>
        <p:spPr>
          <a:xfrm>
            <a:off x="1163638" y="1241425"/>
            <a:ext cx="4478337" cy="33575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9"/>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69"/>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69"/>
            <a:ext cx="2949099" cy="498931"/>
          </a:xfrm>
          <a:prstGeom prst="rect">
            <a:avLst/>
          </a:prstGeom>
        </p:spPr>
        <p:txBody>
          <a:bodyPr vert="horz" lIns="91440" tIns="45720" rIns="91440" bIns="45720" rtlCol="0" anchor="b"/>
          <a:lstStyle>
            <a:lvl1pPr algn="r">
              <a:defRPr sz="1200"/>
            </a:lvl1pPr>
          </a:lstStyle>
          <a:p>
            <a:fld id="{78EDC664-F12A-4EB1-B33C-B5D13E352D11}" type="slidenum">
              <a:rPr lang="en-GB" smtClean="0"/>
              <a:t>‹#›</a:t>
            </a:fld>
            <a:endParaRPr lang="en-GB"/>
          </a:p>
        </p:txBody>
      </p:sp>
    </p:spTree>
    <p:extLst>
      <p:ext uri="{BB962C8B-B14F-4D97-AF65-F5344CB8AC3E}">
        <p14:creationId xmlns:p14="http://schemas.microsoft.com/office/powerpoint/2010/main" val="4125473788"/>
      </p:ext>
    </p:extLst>
  </p:cSld>
  <p:clrMap bg1="lt1" tx1="dk1" bg2="lt2" tx2="dk2" accent1="accent1" accent2="accent2" accent3="accent3" accent4="accent4" accent5="accent5" accent6="accent6" hlink="hlink" folHlink="folHlink"/>
  <p:notesStyle>
    <a:lvl1pPr marL="0" algn="l" defTabSz="914239" rtl="0" eaLnBrk="1" latinLnBrk="0" hangingPunct="1">
      <a:defRPr sz="1200" kern="1200">
        <a:solidFill>
          <a:schemeClr val="tx1"/>
        </a:solidFill>
        <a:latin typeface="+mn-lt"/>
        <a:ea typeface="+mn-ea"/>
        <a:cs typeface="+mn-cs"/>
      </a:defRPr>
    </a:lvl1pPr>
    <a:lvl2pPr marL="457119" algn="l" defTabSz="914239" rtl="0" eaLnBrk="1" latinLnBrk="0" hangingPunct="1">
      <a:defRPr sz="1200" kern="1200">
        <a:solidFill>
          <a:schemeClr val="tx1"/>
        </a:solidFill>
        <a:latin typeface="+mn-lt"/>
        <a:ea typeface="+mn-ea"/>
        <a:cs typeface="+mn-cs"/>
      </a:defRPr>
    </a:lvl2pPr>
    <a:lvl3pPr marL="914239" algn="l" defTabSz="914239" rtl="0" eaLnBrk="1" latinLnBrk="0" hangingPunct="1">
      <a:defRPr sz="1200" kern="1200">
        <a:solidFill>
          <a:schemeClr val="tx1"/>
        </a:solidFill>
        <a:latin typeface="+mn-lt"/>
        <a:ea typeface="+mn-ea"/>
        <a:cs typeface="+mn-cs"/>
      </a:defRPr>
    </a:lvl3pPr>
    <a:lvl4pPr marL="1371358" algn="l" defTabSz="914239" rtl="0" eaLnBrk="1" latinLnBrk="0" hangingPunct="1">
      <a:defRPr sz="1200" kern="1200">
        <a:solidFill>
          <a:schemeClr val="tx1"/>
        </a:solidFill>
        <a:latin typeface="+mn-lt"/>
        <a:ea typeface="+mn-ea"/>
        <a:cs typeface="+mn-cs"/>
      </a:defRPr>
    </a:lvl4pPr>
    <a:lvl5pPr marL="1828477" algn="l" defTabSz="914239" rtl="0" eaLnBrk="1" latinLnBrk="0" hangingPunct="1">
      <a:defRPr sz="1200" kern="1200">
        <a:solidFill>
          <a:schemeClr val="tx1"/>
        </a:solidFill>
        <a:latin typeface="+mn-lt"/>
        <a:ea typeface="+mn-ea"/>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22.emf"/><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2.wdp"/></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17.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404000"/>
            <a:ext cx="8423275" cy="2160000"/>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bg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bg1"/>
                </a:solidFill>
              </a:defRPr>
            </a:lvl1pPr>
          </a:lstStyle>
          <a:p>
            <a:endParaRPr lang="en-GB" dirty="0"/>
          </a:p>
        </p:txBody>
      </p:sp>
      <p:sp>
        <p:nvSpPr>
          <p:cNvPr id="5" name="Footer Placeholder 4"/>
          <p:cNvSpPr>
            <a:spLocks noGrp="1"/>
          </p:cNvSpPr>
          <p:nvPr>
            <p:ph type="ftr" sz="quarter" idx="11"/>
          </p:nvPr>
        </p:nvSpPr>
        <p:spPr>
          <a:xfrm>
            <a:off x="5811295" y="6465888"/>
            <a:ext cx="3086100" cy="144000"/>
          </a:xfrm>
        </p:spPr>
        <p:txBody>
          <a:bodyPr>
            <a:noAutofit/>
          </a:bodyPr>
          <a:lstStyle>
            <a:lvl1pPr>
              <a:defRPr>
                <a:solidFill>
                  <a:schemeClr val="bg1"/>
                </a:solidFill>
              </a:defRPr>
            </a:lvl1pPr>
          </a:lstStyle>
          <a:p>
            <a:r>
              <a:rPr lang="en-GB"/>
              <a:t>Information classification: Internal</a:t>
            </a:r>
            <a:endParaRPr lang="en-GB" dirty="0"/>
          </a:p>
        </p:txBody>
      </p:sp>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856" y="369655"/>
            <a:ext cx="1222250" cy="359665"/>
          </a:xfrm>
          <a:prstGeom prst="rect">
            <a:avLst/>
          </a:prstGeom>
        </p:spPr>
      </p:pic>
      <p:pic>
        <p:nvPicPr>
          <p:cNvPr id="9" name="Picture 8"/>
          <p:cNvPicPr>
            <a:picLocks noChangeAspect="1"/>
          </p:cNvPicPr>
          <p:nvPr userDrawn="1"/>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6431028" y="3613957"/>
            <a:ext cx="2351438" cy="2596680"/>
          </a:xfrm>
          <a:prstGeom prst="rect">
            <a:avLst/>
          </a:prstGeom>
        </p:spPr>
      </p:pic>
      <p:pic>
        <p:nvPicPr>
          <p:cNvPr id="10"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42511" y="368930"/>
            <a:ext cx="1472379" cy="3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50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1"/>
            <a:ext cx="7604425" cy="792000"/>
          </a:xfrm>
        </p:spPr>
        <p:txBody>
          <a:bodyPr anchor="t" anchorCtr="0">
            <a:noAutofit/>
          </a:bodyPr>
          <a:lstStyle>
            <a:lvl1pPr>
              <a:lnSpc>
                <a:spcPts val="2999"/>
              </a:lnSpc>
              <a:spcAft>
                <a:spcPts val="1134"/>
              </a:spcAft>
              <a:defRPr/>
            </a:lvl1pPr>
          </a:lstStyle>
          <a:p>
            <a:r>
              <a:rPr lang="en-US" smtClean="0"/>
              <a:t>Click to edit Master title style</a:t>
            </a:r>
            <a:endParaRPr lang="en-GB" dirty="0"/>
          </a:p>
        </p:txBody>
      </p:sp>
      <p:sp>
        <p:nvSpPr>
          <p:cNvPr id="5" name="Footer Placeholder 4"/>
          <p:cNvSpPr>
            <a:spLocks noGrp="1"/>
          </p:cNvSpPr>
          <p:nvPr>
            <p:ph type="ftr" sz="quarter" idx="11"/>
          </p:nvPr>
        </p:nvSpPr>
        <p:spPr>
          <a:xfrm>
            <a:off x="5333866" y="6465888"/>
            <a:ext cx="3086100" cy="144000"/>
          </a:xfrm>
        </p:spPr>
        <p:txBody>
          <a:bodyPr>
            <a:noAutofit/>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noAutofit/>
          </a:bodyPr>
          <a:lstStyle/>
          <a:p>
            <a:fld id="{B54E4116-425B-4E1B-86B0-7D2FE6F0A2F4}" type="slidenum">
              <a:rPr lang="en-GB" smtClean="0"/>
              <a:t>‹#›</a:t>
            </a:fld>
            <a:endParaRPr lang="en-GB"/>
          </a:p>
        </p:txBody>
      </p:sp>
      <p:sp>
        <p:nvSpPr>
          <p:cNvPr id="7" name="Table Placeholder 6"/>
          <p:cNvSpPr>
            <a:spLocks noGrp="1"/>
          </p:cNvSpPr>
          <p:nvPr>
            <p:ph type="tbl" sz="quarter" idx="13"/>
          </p:nvPr>
        </p:nvSpPr>
        <p:spPr>
          <a:xfrm>
            <a:off x="2088001" y="1692000"/>
            <a:ext cx="6697225" cy="4257951"/>
          </a:xfrm>
        </p:spPr>
        <p:txBody>
          <a:bodyPr>
            <a:noAutofit/>
          </a:bodyPr>
          <a:lstStyle>
            <a:lvl1pPr marL="0" indent="0">
              <a:buNone/>
              <a:defRPr/>
            </a:lvl1pPr>
          </a:lstStyle>
          <a:p>
            <a:r>
              <a:rPr lang="en-US" smtClean="0"/>
              <a:t>Click icon to add table</a:t>
            </a:r>
            <a:endParaRPr lang="en-GB" dirty="0"/>
          </a:p>
        </p:txBody>
      </p:sp>
      <p:sp>
        <p:nvSpPr>
          <p:cNvPr id="8" name="Text Placeholder 13"/>
          <p:cNvSpPr>
            <a:spLocks noGrp="1"/>
          </p:cNvSpPr>
          <p:nvPr>
            <p:ph type="body" sz="quarter" idx="14"/>
          </p:nvPr>
        </p:nvSpPr>
        <p:spPr>
          <a:xfrm>
            <a:off x="358776" y="1368001"/>
            <a:ext cx="1440000" cy="4581950"/>
          </a:xfrm>
        </p:spPr>
        <p:txBody>
          <a:bodyPr>
            <a:noAutofit/>
          </a:bodyPr>
          <a:lstStyle>
            <a:lvl1pPr marL="0" indent="0">
              <a:lnSpc>
                <a:spcPts val="1200"/>
              </a:lnSpc>
              <a:buNone/>
              <a:defRPr sz="900"/>
            </a:lvl1pPr>
          </a:lstStyle>
          <a:p>
            <a:pPr lvl="0"/>
            <a:r>
              <a:rPr lang="en-US" smtClean="0"/>
              <a:t>Click to edit Master text styles</a:t>
            </a:r>
          </a:p>
        </p:txBody>
      </p:sp>
      <p:sp>
        <p:nvSpPr>
          <p:cNvPr id="9" name="Text Placeholder 9"/>
          <p:cNvSpPr>
            <a:spLocks noGrp="1"/>
          </p:cNvSpPr>
          <p:nvPr>
            <p:ph type="body" sz="quarter" idx="15"/>
          </p:nvPr>
        </p:nvSpPr>
        <p:spPr>
          <a:xfrm>
            <a:off x="2088000" y="1368000"/>
            <a:ext cx="6665912" cy="180000"/>
          </a:xfrm>
        </p:spPr>
        <p:txBody>
          <a:bodyPr anchor="t" anchorCtr="0">
            <a:noAutofit/>
          </a:bodyPr>
          <a:lstStyle>
            <a:lvl1pPr marL="0" indent="0">
              <a:lnSpc>
                <a:spcPts val="1400"/>
              </a:lnSpc>
              <a:spcAft>
                <a:spcPts val="1134"/>
              </a:spcAft>
              <a:buFontTx/>
              <a:buNone/>
              <a:defRPr sz="1200" b="1"/>
            </a:lvl1pPr>
          </a:lstStyle>
          <a:p>
            <a:pPr lvl="0"/>
            <a:r>
              <a:rPr lang="en-US" smtClean="0"/>
              <a:t>Click to edit Master text styles</a:t>
            </a:r>
          </a:p>
        </p:txBody>
      </p:sp>
      <p:sp>
        <p:nvSpPr>
          <p:cNvPr id="10" name="TextBox 9"/>
          <p:cNvSpPr txBox="1"/>
          <p:nvPr userDrawn="1"/>
        </p:nvSpPr>
        <p:spPr>
          <a:xfrm>
            <a:off x="9226297" y="-1676"/>
            <a:ext cx="2359152" cy="1015663"/>
          </a:xfrm>
          <a:prstGeom prst="rect">
            <a:avLst/>
          </a:prstGeom>
          <a:noFill/>
        </p:spPr>
        <p:txBody>
          <a:bodyPr wrap="square" lIns="91424" tIns="45712" rIns="91424" bIns="45712" rtlCol="0">
            <a:noAutofit/>
          </a:bodyPr>
          <a:lstStyle/>
          <a:p>
            <a:r>
              <a:rPr lang="en-GB" sz="1200" b="0" dirty="0">
                <a:solidFill>
                  <a:srgbClr val="FF0000"/>
                </a:solidFill>
              </a:rPr>
              <a:t>To</a:t>
            </a:r>
            <a:r>
              <a:rPr lang="en-GB" sz="1200" b="0" baseline="0" dirty="0">
                <a:solidFill>
                  <a:srgbClr val="FF0000"/>
                </a:solidFill>
              </a:rPr>
              <a:t> see the last column of the table in ‘RBS Aqua’ font colour, select the table and, on the ‘Design’ tab, ensure the ‘Last Column’ checkbox is selected.</a:t>
            </a:r>
            <a:endParaRPr lang="en-GB" sz="1200" b="0" dirty="0">
              <a:solidFill>
                <a:srgbClr val="FF0000"/>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12"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7716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65526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defTabSz="685800"/>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817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520709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25047807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35928428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10496034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6443224"/>
            <a:ext cx="2057400" cy="18288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12" name="Text Placeholder 11"/>
          <p:cNvSpPr>
            <a:spLocks noGrp="1"/>
          </p:cNvSpPr>
          <p:nvPr>
            <p:ph type="body" sz="quarter" idx="13"/>
          </p:nvPr>
        </p:nvSpPr>
        <p:spPr>
          <a:xfrm>
            <a:off x="228600" y="243842"/>
            <a:ext cx="4114800" cy="400049"/>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463042"/>
            <a:ext cx="4114800" cy="465164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8053306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456236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4"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rgbClr val="141140"/>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4143732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714952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5107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Divider, Aqu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6" y="3888000"/>
            <a:ext cx="6278563"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182620324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09079806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8618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88652"/>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1"/>
            <a:ext cx="64008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321945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88652"/>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8944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127257735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454615"/>
            <a:ext cx="4215008"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0526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256034"/>
            <a:ext cx="18288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8"/>
            <a:ext cx="6400800" cy="6129867"/>
          </a:xfrm>
        </p:spPr>
        <p:txBody>
          <a:bodyPr/>
          <a:lstStyle/>
          <a:p>
            <a:r>
              <a:rPr lang="en-US"/>
              <a:t>Click icon to add table</a:t>
            </a:r>
          </a:p>
        </p:txBody>
      </p:sp>
    </p:spTree>
    <p:extLst>
      <p:ext uri="{BB962C8B-B14F-4D97-AF65-F5344CB8AC3E}">
        <p14:creationId xmlns:p14="http://schemas.microsoft.com/office/powerpoint/2010/main" val="82052422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229698260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9049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3849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Divider, Aqu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999" y="2281508"/>
            <a:ext cx="8425226" cy="3544758"/>
          </a:xfrm>
        </p:spPr>
        <p:txBody>
          <a:bodyPr anchor="ctr" anchorCtr="0">
            <a:noAutofit/>
          </a:bodyPr>
          <a:lstStyle>
            <a:lvl1pPr>
              <a:lnSpc>
                <a:spcPts val="6999"/>
              </a:lnSpc>
              <a:defRPr sz="20000" spc="-150">
                <a:solidFill>
                  <a:schemeClr val="bg1"/>
                </a:solidFill>
              </a:defRPr>
            </a:lvl1pPr>
          </a:lstStyle>
          <a:p>
            <a:r>
              <a:rPr lang="en-US" dirty="0" smtClean="0"/>
              <a:t>Q&amp;A</a:t>
            </a:r>
            <a:endParaRPr lang="en-GB" dirty="0"/>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1141373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3953" y="2949352"/>
            <a:ext cx="2936101" cy="487680"/>
          </a:xfrm>
          <a:prstGeom prst="rect">
            <a:avLst/>
          </a:prstGeom>
        </p:spPr>
      </p:pic>
      <p:sp>
        <p:nvSpPr>
          <p:cNvPr id="6" name="Title 4"/>
          <p:cNvSpPr txBox="1">
            <a:spLocks/>
          </p:cNvSpPr>
          <p:nvPr userDrawn="1"/>
        </p:nvSpPr>
        <p:spPr>
          <a:xfrm>
            <a:off x="2514600" y="3192780"/>
            <a:ext cx="4114800" cy="108712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r>
              <a:rPr lang="en-US" sz="1400" dirty="0">
                <a:solidFill>
                  <a:srgbClr val="FFFFFF"/>
                </a:solidFill>
              </a:rPr>
              <a:t/>
            </a:r>
            <a:br>
              <a:rPr lang="en-US" sz="1400" dirty="0">
                <a:solidFill>
                  <a:srgbClr val="FFFFFF"/>
                </a:solidFill>
              </a:rPr>
            </a:br>
            <a:r>
              <a:rPr lang="en-US" sz="1400" dirty="0">
                <a:solidFill>
                  <a:srgbClr val="FFFFFF"/>
                </a:solidFill>
              </a:rPr>
              <a:t/>
            </a:r>
            <a:br>
              <a:rPr lang="en-US" sz="1400" dirty="0">
                <a:solidFill>
                  <a:srgbClr val="FFFFFF"/>
                </a:solidFill>
              </a:rPr>
            </a:br>
            <a:r>
              <a:rPr lang="en-US" sz="1400" dirty="0">
                <a:solidFill>
                  <a:srgbClr val="000000"/>
                </a:solidFill>
              </a:rPr>
              <a:t>Get started today </a:t>
            </a:r>
            <a:r>
              <a:rPr lang="en-US" sz="1400" dirty="0" err="1">
                <a:solidFill>
                  <a:srgbClr val="054ADA"/>
                </a:solidFill>
                <a:hlinkClick r:id="rId3"/>
              </a:rPr>
              <a:t>www.</a:t>
            </a:r>
            <a:r>
              <a:rPr lang="en-US" sz="1400" dirty="0" err="1">
                <a:solidFill>
                  <a:srgbClr val="054ADA"/>
                </a:solidFill>
                <a:ea typeface="IBM Plex Sans Regular" charset="0"/>
                <a:cs typeface="IBM Plex Sans Regular" charset="0"/>
                <a:hlinkClick r:id="rId3"/>
              </a:rPr>
              <a:t>ibm.com</a:t>
            </a:r>
            <a:r>
              <a:rPr lang="en-US" sz="1400" dirty="0">
                <a:solidFill>
                  <a:srgbClr val="054ADA"/>
                </a:solidFill>
                <a:ea typeface="IBM Plex Sans Regular" charset="0"/>
                <a:cs typeface="IBM Plex Sans Regular" charset="0"/>
                <a:hlinkClick r:id="rId3"/>
              </a:rPr>
              <a:t>/</a:t>
            </a:r>
            <a:r>
              <a:rPr lang="en-US" sz="1400" dirty="0" err="1">
                <a:solidFill>
                  <a:srgbClr val="054ADA"/>
                </a:solidFill>
                <a:ea typeface="IBM Plex Sans Regular" charset="0"/>
                <a:cs typeface="IBM Plex Sans Regular" charset="0"/>
                <a:hlinkClick r:id="rId3"/>
              </a:rPr>
              <a:t>watson</a:t>
            </a:r>
            <a:endParaRPr lang="en-US" sz="1400" dirty="0">
              <a:solidFill>
                <a:srgbClr val="FFFFFF"/>
              </a:solidFill>
            </a:endParaRPr>
          </a:p>
        </p:txBody>
      </p:sp>
    </p:spTree>
    <p:extLst>
      <p:ext uri="{BB962C8B-B14F-4D97-AF65-F5344CB8AC3E}">
        <p14:creationId xmlns:p14="http://schemas.microsoft.com/office/powerpoint/2010/main" val="362678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Divider, Crimso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6" y="3888000"/>
            <a:ext cx="6278563"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1242160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Divider,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826442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Divider, Yello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10295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Divider, Yellow">
    <p:bg>
      <p:bgPr>
        <a:solidFill>
          <a:srgbClr val="A7A9A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07200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Divider, White - Ink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spTree>
    <p:extLst>
      <p:ext uri="{BB962C8B-B14F-4D97-AF65-F5344CB8AC3E}">
        <p14:creationId xmlns:p14="http://schemas.microsoft.com/office/powerpoint/2010/main" val="1118331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Icon Divider Slide 1 - Char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8" name="Picture 9" descr="\\REMACBCSFS01\hyamsc$\Profile\Desktop\ICon_PNG\RBS_Illustration_Char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61013" y="2847859"/>
            <a:ext cx="4458711" cy="35522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19034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Icon Divider Slide 2 - Bulb">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8" descr="\\REMACBCSFS01\hyamsc$\Profile\Desktop\ICon_PNG\RBS_Illustration_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75280" y="2158929"/>
            <a:ext cx="2607185" cy="42095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2995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1"/>
            <a:ext cx="7604425" cy="792000"/>
          </a:xfrm>
        </p:spPr>
        <p:txBody>
          <a:bodyPr anchor="t" anchorCtr="0">
            <a:noAutofit/>
          </a:bodyPr>
          <a:lstStyle>
            <a:lvl1pPr>
              <a:lnSpc>
                <a:spcPts val="2999"/>
              </a:lnSpc>
              <a:spcAft>
                <a:spcPts val="1134"/>
              </a:spcAft>
              <a:defRPr/>
            </a:lvl1pPr>
          </a:lstStyle>
          <a:p>
            <a:r>
              <a:rPr lang="en-US" smtClean="0"/>
              <a:t>Click to edit Master title style</a:t>
            </a:r>
            <a:endParaRPr lang="en-GB" dirty="0"/>
          </a:p>
        </p:txBody>
      </p:sp>
      <p:sp>
        <p:nvSpPr>
          <p:cNvPr id="3" name="Content Placeholder 2"/>
          <p:cNvSpPr>
            <a:spLocks noGrp="1"/>
          </p:cNvSpPr>
          <p:nvPr>
            <p:ph idx="1"/>
          </p:nvPr>
        </p:nvSpPr>
        <p:spPr>
          <a:xfrm>
            <a:off x="2124075" y="1368000"/>
            <a:ext cx="6661149" cy="4572000"/>
          </a:xfrm>
        </p:spPr>
        <p:txBody>
          <a:bodyPr>
            <a:noAutofit/>
          </a:bodyPr>
          <a:lstStyle>
            <a:lvl1pPr>
              <a:lnSpc>
                <a:spcPct val="100000"/>
              </a:lnSpc>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11"/>
          </p:nvPr>
        </p:nvSpPr>
        <p:spPr>
          <a:xfrm>
            <a:off x="5333866" y="6465888"/>
            <a:ext cx="3086100" cy="144000"/>
          </a:xfrm>
        </p:spPr>
        <p:txBody>
          <a:bodyPr>
            <a:noAutofit/>
          </a:bodyPr>
          <a:lstStyle/>
          <a:p>
            <a:r>
              <a:rPr lang="en-GB" dirty="0"/>
              <a:t>Information classification: Internal</a:t>
            </a:r>
          </a:p>
        </p:txBody>
      </p:sp>
      <p:sp>
        <p:nvSpPr>
          <p:cNvPr id="6" name="Slide Number Placeholder 5"/>
          <p:cNvSpPr>
            <a:spLocks noGrp="1"/>
          </p:cNvSpPr>
          <p:nvPr>
            <p:ph type="sldNum" sz="quarter" idx="12"/>
          </p:nvPr>
        </p:nvSpPr>
        <p:spPr>
          <a:xfrm>
            <a:off x="8568000" y="6465888"/>
            <a:ext cx="216000" cy="144000"/>
          </a:xfrm>
        </p:spPr>
        <p:txBody>
          <a:bodyPr>
            <a:noAutofit/>
          </a:bodyPr>
          <a:lstStyle/>
          <a:p>
            <a:fld id="{B54E4116-425B-4E1B-86B0-7D2FE6F0A2F4}"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473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Icon Divider Slide 3 - App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6" y="3888000"/>
            <a:ext cx="5070981"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7" descr="\\REMACBCSFS01\hyamsc$\Profile\Desktop\ICon_PNG\RBS_Illustration_ap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45792" y="2709402"/>
            <a:ext cx="3304000" cy="34572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2872863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con Divider Slide 4 - Laptop">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6" descr="\\REMACBCSFS01\hyamsc$\Profile\Desktop\ICon_PNG\RBS_Illustrati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39180" y="3665692"/>
            <a:ext cx="4120285" cy="22900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281649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0855" y="1375201"/>
            <a:ext cx="8423275" cy="2160587"/>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
        <p:nvSpPr>
          <p:cNvPr id="5" name="Footer Placeholder 4"/>
          <p:cNvSpPr>
            <a:spLocks noGrp="1"/>
          </p:cNvSpPr>
          <p:nvPr>
            <p:ph type="ftr" sz="quarter" idx="11"/>
          </p:nvPr>
        </p:nvSpPr>
        <p:spPr>
          <a:xfrm>
            <a:off x="5711826" y="6465888"/>
            <a:ext cx="3086100" cy="144000"/>
          </a:xfrm>
        </p:spPr>
        <p:txBody>
          <a:bodyPr/>
          <a:lstStyle>
            <a:lvl1pPr>
              <a:defRPr>
                <a:solidFill>
                  <a:schemeClr val="bg1"/>
                </a:solidFill>
              </a:defRPr>
            </a:lvl1pPr>
          </a:lstStyle>
          <a:p>
            <a:r>
              <a:rPr lang="en-GB"/>
              <a:t>Information classification: Internal</a:t>
            </a:r>
            <a:endParaRPr lang="en-GB" dirty="0"/>
          </a:p>
        </p:txBody>
      </p:sp>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378663"/>
            <a:ext cx="1222250" cy="359665"/>
          </a:xfrm>
          <a:prstGeom prst="rect">
            <a:avLst/>
          </a:prstGeom>
        </p:spPr>
      </p:pic>
    </p:spTree>
    <p:extLst>
      <p:ext uri="{BB962C8B-B14F-4D97-AF65-F5344CB8AC3E}">
        <p14:creationId xmlns:p14="http://schemas.microsoft.com/office/powerpoint/2010/main" val="3888491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5333866" y="6463729"/>
            <a:ext cx="3086100" cy="144000"/>
          </a:xfrm>
        </p:spPr>
        <p:txBody>
          <a:bodyPr/>
          <a:lstStyle/>
          <a:p>
            <a:r>
              <a:rPr lang="en-GB"/>
              <a:t>Information classification: Internal</a:t>
            </a:r>
          </a:p>
        </p:txBody>
      </p:sp>
      <p:sp>
        <p:nvSpPr>
          <p:cNvPr id="4" name="Slide Number Placeholder 3"/>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Tree>
    <p:extLst>
      <p:ext uri="{BB962C8B-B14F-4D97-AF65-F5344CB8AC3E}">
        <p14:creationId xmlns:p14="http://schemas.microsoft.com/office/powerpoint/2010/main" val="3069190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2862" name="Rectangle 14"/>
          <p:cNvSpPr>
            <a:spLocks noGrp="1" noChangeArrowheads="1"/>
          </p:cNvSpPr>
          <p:nvPr>
            <p:ph type="ctrTitle" sz="quarter"/>
          </p:nvPr>
        </p:nvSpPr>
        <p:spPr>
          <a:xfrm>
            <a:off x="534849" y="2632044"/>
            <a:ext cx="6688315" cy="1331861"/>
          </a:xfrm>
        </p:spPr>
        <p:txBody>
          <a:bodyPr/>
          <a:lstStyle>
            <a:lvl1pPr>
              <a:spcBef>
                <a:spcPct val="30000"/>
              </a:spcBef>
              <a:defRPr sz="3900" b="1"/>
            </a:lvl1pPr>
          </a:lstStyle>
          <a:p>
            <a:r>
              <a:rPr lang="en-GB"/>
              <a:t>Click to edit Master title style</a:t>
            </a:r>
          </a:p>
        </p:txBody>
      </p:sp>
      <p:sp>
        <p:nvSpPr>
          <p:cNvPr id="462863" name="Rectangle 15"/>
          <p:cNvSpPr>
            <a:spLocks noGrp="1" noChangeArrowheads="1"/>
          </p:cNvSpPr>
          <p:nvPr>
            <p:ph type="subTitle" sz="quarter" idx="1"/>
          </p:nvPr>
        </p:nvSpPr>
        <p:spPr>
          <a:xfrm>
            <a:off x="534849" y="3963904"/>
            <a:ext cx="6688315" cy="816394"/>
          </a:xfrm>
        </p:spPr>
        <p:txBody>
          <a:bodyPr/>
          <a:lstStyle>
            <a:lvl1pPr>
              <a:spcBef>
                <a:spcPct val="30000"/>
              </a:spcBef>
              <a:defRPr sz="1400"/>
            </a:lvl1pPr>
          </a:lstStyle>
          <a:p>
            <a:r>
              <a:rPr lang="en-GB"/>
              <a:t>Click to edit Master subtitle style</a:t>
            </a:r>
          </a:p>
        </p:txBody>
      </p:sp>
    </p:spTree>
    <p:extLst>
      <p:ext uri="{BB962C8B-B14F-4D97-AF65-F5344CB8AC3E}">
        <p14:creationId xmlns:p14="http://schemas.microsoft.com/office/powerpoint/2010/main" val="110198027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79C347FD-0247-4B4B-A66D-0C641A0B40BE}"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358981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2" y="4407379"/>
            <a:ext cx="7772943" cy="1362097"/>
          </a:xfrm>
        </p:spPr>
        <p:txBody>
          <a:bodyPr/>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722182" y="2907057"/>
            <a:ext cx="7772943" cy="1500322"/>
          </a:xfrm>
        </p:spPr>
        <p:txBody>
          <a:bodyPr anchor="b"/>
          <a:lstStyle>
            <a:lvl1pPr marL="0" indent="0">
              <a:buNone/>
              <a:defRPr sz="1800"/>
            </a:lvl1pPr>
            <a:lvl2pPr marL="400666" indent="0">
              <a:buNone/>
              <a:defRPr sz="1600"/>
            </a:lvl2pPr>
            <a:lvl3pPr marL="801330" indent="0">
              <a:buNone/>
              <a:defRPr sz="1400"/>
            </a:lvl3pPr>
            <a:lvl4pPr marL="1201995" indent="0">
              <a:buNone/>
              <a:defRPr sz="1200"/>
            </a:lvl4pPr>
            <a:lvl5pPr marL="1602660" indent="0">
              <a:buNone/>
              <a:defRPr sz="1200"/>
            </a:lvl5pPr>
            <a:lvl6pPr marL="2003326" indent="0">
              <a:buNone/>
              <a:defRPr sz="1200"/>
            </a:lvl6pPr>
            <a:lvl7pPr marL="2403991" indent="0">
              <a:buNone/>
              <a:defRPr sz="1200"/>
            </a:lvl7pPr>
            <a:lvl8pPr marL="2804656" indent="0">
              <a:buNone/>
              <a:defRPr sz="1200"/>
            </a:lvl8pPr>
            <a:lvl9pPr marL="3205320" indent="0">
              <a:buNone/>
              <a:defRPr sz="12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06187B63-49BE-480C-9ACA-0960A16F92B1}"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541218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849" y="1493124"/>
            <a:ext cx="3973351"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517" y="1493124"/>
            <a:ext cx="3973350"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FC7214F7-2045-42F8-8DB8-572E18BAF65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230927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5013"/>
            <a:ext cx="8229057" cy="11432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73" y="1534880"/>
            <a:ext cx="4039867"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73" y="2174173"/>
            <a:ext cx="4039867"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305" y="1534880"/>
            <a:ext cx="4041225"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305" y="2174173"/>
            <a:ext cx="4041225"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7DEAA805-D6A5-41AC-B4C6-C3171C42C9EB}"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496514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D0C85EDD-79A4-4F13-9422-91635442D648}"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6508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bg>
      <p:bgPr>
        <a:solidFill>
          <a:schemeClr val="bg2"/>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5711826" y="6465888"/>
            <a:ext cx="3086100" cy="144000"/>
          </a:xfrm>
        </p:spPr>
        <p:txBody>
          <a:bodyPr>
            <a:noAutofit/>
          </a:bodyPr>
          <a:lstStyle>
            <a:lvl1pPr>
              <a:defRPr>
                <a:solidFill>
                  <a:schemeClr val="bg1"/>
                </a:solidFill>
              </a:defRPr>
            </a:lvl1pPr>
          </a:lstStyle>
          <a:p>
            <a:r>
              <a:rPr lang="en-GB" dirty="0"/>
              <a:t>Information classification: Internal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378663"/>
            <a:ext cx="1222250" cy="359665"/>
          </a:xfrm>
          <a:prstGeom prst="rect">
            <a:avLst/>
          </a:prstGeom>
        </p:spPr>
      </p:pic>
      <p:sp>
        <p:nvSpPr>
          <p:cNvPr id="10" name="Picture Placeholder 9"/>
          <p:cNvSpPr>
            <a:spLocks noGrp="1"/>
          </p:cNvSpPr>
          <p:nvPr>
            <p:ph type="pic" sz="quarter" idx="12"/>
          </p:nvPr>
        </p:nvSpPr>
        <p:spPr>
          <a:xfrm>
            <a:off x="0" y="1"/>
            <a:ext cx="9144000" cy="6857999"/>
          </a:xfrm>
          <a:noFill/>
        </p:spPr>
        <p:txBody>
          <a:bodyPr>
            <a:noAutofit/>
          </a:bodyPr>
          <a:lstStyle>
            <a:lvl1pPr marL="0" indent="0">
              <a:buNone/>
              <a:defRPr>
                <a:solidFill>
                  <a:schemeClr val="bg1"/>
                </a:solidFill>
              </a:defRPr>
            </a:lvl1pPr>
          </a:lstStyle>
          <a:p>
            <a:r>
              <a:rPr lang="en-US" smtClean="0"/>
              <a:t>Click icon to add picture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bg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bg1"/>
                </a:solidFill>
              </a:defRPr>
            </a:lvl1pPr>
          </a:lstStyle>
          <a:p>
            <a:endParaRPr lang="en-GB" dirty="0"/>
          </a:p>
        </p:txBody>
      </p:sp>
      <p:sp>
        <p:nvSpPr>
          <p:cNvPr id="2" name="Title 1"/>
          <p:cNvSpPr>
            <a:spLocks noGrp="1"/>
          </p:cNvSpPr>
          <p:nvPr>
            <p:ph type="ctrTitle"/>
          </p:nvPr>
        </p:nvSpPr>
        <p:spPr>
          <a:xfrm>
            <a:off x="360001" y="1368000"/>
            <a:ext cx="8423275" cy="1908000"/>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894652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889DCF88-DF5A-4E2C-A0FB-9526A6555A2F}"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78074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3573"/>
            <a:ext cx="3008181" cy="116195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609" y="273571"/>
            <a:ext cx="5110921" cy="5852986"/>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73" y="1435531"/>
            <a:ext cx="3008181" cy="4691027"/>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DA1C5C0-5D6F-434F-A1CA-2C4ED375DF5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4159991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78" y="4800456"/>
            <a:ext cx="5486943" cy="56730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878" y="613376"/>
            <a:ext cx="5486943" cy="4113648"/>
          </a:xfrm>
        </p:spPr>
        <p:txBody>
          <a:bodyPr/>
          <a:lstStyle>
            <a:lvl1pPr marL="0" indent="0">
              <a:buNone/>
              <a:defRPr sz="2800"/>
            </a:lvl1pPr>
            <a:lvl2pPr marL="400666" indent="0">
              <a:buNone/>
              <a:defRPr sz="2500"/>
            </a:lvl2pPr>
            <a:lvl3pPr marL="801330" indent="0">
              <a:buNone/>
              <a:defRPr sz="2100"/>
            </a:lvl3pPr>
            <a:lvl4pPr marL="1201995" indent="0">
              <a:buNone/>
              <a:defRPr sz="1800"/>
            </a:lvl4pPr>
            <a:lvl5pPr marL="1602660" indent="0">
              <a:buNone/>
              <a:defRPr sz="1800"/>
            </a:lvl5pPr>
            <a:lvl6pPr marL="2003326" indent="0">
              <a:buNone/>
              <a:defRPr sz="1800"/>
            </a:lvl6pPr>
            <a:lvl7pPr marL="2403991" indent="0">
              <a:buNone/>
              <a:defRPr sz="1800"/>
            </a:lvl7pPr>
            <a:lvl8pPr marL="2804656" indent="0">
              <a:buNone/>
              <a:defRPr sz="1800"/>
            </a:lvl8pPr>
            <a:lvl9pPr marL="3205320" indent="0">
              <a:buNone/>
              <a:defRPr sz="1800"/>
            </a:lvl9pPr>
          </a:lstStyle>
          <a:p>
            <a:pPr lvl="0"/>
            <a:endParaRPr lang="en-US" noProof="0"/>
          </a:p>
        </p:txBody>
      </p:sp>
      <p:sp>
        <p:nvSpPr>
          <p:cNvPr id="4" name="Text Placeholder 3"/>
          <p:cNvSpPr>
            <a:spLocks noGrp="1"/>
          </p:cNvSpPr>
          <p:nvPr>
            <p:ph type="body" sz="half" idx="2"/>
          </p:nvPr>
        </p:nvSpPr>
        <p:spPr>
          <a:xfrm>
            <a:off x="1791878" y="5367757"/>
            <a:ext cx="5486943" cy="804876"/>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8B73465-128D-4E4B-AA51-1BB1B98C2FB7}"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46410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2DF5E612-BEDA-454B-B17D-4B068B1BB78E}"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0596769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3291" y="292290"/>
            <a:ext cx="2018576" cy="58803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849" y="292290"/>
            <a:ext cx="5928125" cy="58803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E8D408A1-7B8E-4CD7-84C3-C1B5AA42A4E9}"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5958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2862" name="Rectangle 14"/>
          <p:cNvSpPr>
            <a:spLocks noGrp="1" noChangeArrowheads="1"/>
          </p:cNvSpPr>
          <p:nvPr>
            <p:ph type="ctrTitle" sz="quarter"/>
          </p:nvPr>
        </p:nvSpPr>
        <p:spPr>
          <a:xfrm>
            <a:off x="534848" y="2632043"/>
            <a:ext cx="6688315" cy="1331861"/>
          </a:xfrm>
        </p:spPr>
        <p:txBody>
          <a:bodyPr/>
          <a:lstStyle>
            <a:lvl1pPr>
              <a:spcBef>
                <a:spcPct val="30000"/>
              </a:spcBef>
              <a:defRPr sz="3900" b="1"/>
            </a:lvl1pPr>
          </a:lstStyle>
          <a:p>
            <a:r>
              <a:rPr lang="en-GB"/>
              <a:t>Click to edit Master title style</a:t>
            </a:r>
          </a:p>
        </p:txBody>
      </p:sp>
      <p:sp>
        <p:nvSpPr>
          <p:cNvPr id="462863" name="Rectangle 15"/>
          <p:cNvSpPr>
            <a:spLocks noGrp="1" noChangeArrowheads="1"/>
          </p:cNvSpPr>
          <p:nvPr>
            <p:ph type="subTitle" sz="quarter" idx="1"/>
          </p:nvPr>
        </p:nvSpPr>
        <p:spPr>
          <a:xfrm>
            <a:off x="534848" y="3963904"/>
            <a:ext cx="6688315" cy="816394"/>
          </a:xfrm>
        </p:spPr>
        <p:txBody>
          <a:bodyPr/>
          <a:lstStyle>
            <a:lvl1pPr>
              <a:spcBef>
                <a:spcPct val="30000"/>
              </a:spcBef>
              <a:defRPr sz="1400"/>
            </a:lvl1pPr>
          </a:lstStyle>
          <a:p>
            <a:r>
              <a:rPr lang="en-GB"/>
              <a:t>Click to edit Master subtitle style</a:t>
            </a:r>
          </a:p>
        </p:txBody>
      </p:sp>
    </p:spTree>
    <p:extLst>
      <p:ext uri="{BB962C8B-B14F-4D97-AF65-F5344CB8AC3E}">
        <p14:creationId xmlns:p14="http://schemas.microsoft.com/office/powerpoint/2010/main" val="389681778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F7C3C452-0FE5-48EE-8522-304BC78CB99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2467549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1" y="4407378"/>
            <a:ext cx="7772943" cy="1362097"/>
          </a:xfrm>
        </p:spPr>
        <p:txBody>
          <a:bodyPr/>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722181" y="2907056"/>
            <a:ext cx="7772943" cy="1500322"/>
          </a:xfrm>
        </p:spPr>
        <p:txBody>
          <a:bodyPr anchor="b"/>
          <a:lstStyle>
            <a:lvl1pPr marL="0" indent="0">
              <a:buNone/>
              <a:defRPr sz="1800"/>
            </a:lvl1pPr>
            <a:lvl2pPr marL="400736" indent="0">
              <a:buNone/>
              <a:defRPr sz="1600"/>
            </a:lvl2pPr>
            <a:lvl3pPr marL="801472" indent="0">
              <a:buNone/>
              <a:defRPr sz="1400"/>
            </a:lvl3pPr>
            <a:lvl4pPr marL="1202207" indent="0">
              <a:buNone/>
              <a:defRPr sz="1200"/>
            </a:lvl4pPr>
            <a:lvl5pPr marL="1602943" indent="0">
              <a:buNone/>
              <a:defRPr sz="1200"/>
            </a:lvl5pPr>
            <a:lvl6pPr marL="2003679" indent="0">
              <a:buNone/>
              <a:defRPr sz="1200"/>
            </a:lvl6pPr>
            <a:lvl7pPr marL="2404415" indent="0">
              <a:buNone/>
              <a:defRPr sz="1200"/>
            </a:lvl7pPr>
            <a:lvl8pPr marL="2805151" indent="0">
              <a:buNone/>
              <a:defRPr sz="1200"/>
            </a:lvl8pPr>
            <a:lvl9pPr marL="3205886" indent="0">
              <a:buNone/>
              <a:defRPr sz="12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2832B08E-2BE0-4D56-850D-CCE78A0E393B}"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499888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848" y="1493124"/>
            <a:ext cx="3973351"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517" y="1493124"/>
            <a:ext cx="3973350"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BB0882F7-8CD5-449E-9B01-47A0A7C55866}"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40703489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5012"/>
            <a:ext cx="8229057" cy="11432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72" y="1534879"/>
            <a:ext cx="4039867"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72" y="2174172"/>
            <a:ext cx="4039867"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304" y="1534879"/>
            <a:ext cx="4041225"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304" y="2174172"/>
            <a:ext cx="4041225"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114A356C-CBB9-4BA9-B267-43159F145AC9}"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05999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White - Ink Light">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sp>
        <p:nvSpPr>
          <p:cNvPr id="6" name="TextBox 5"/>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0" dirty="0">
                <a:solidFill>
                  <a:srgbClr val="FF0000"/>
                </a:solidFill>
              </a:rPr>
              <a:t>To</a:t>
            </a:r>
            <a:r>
              <a:rPr lang="en-GB" sz="1200" b="0" baseline="0" dirty="0">
                <a:solidFill>
                  <a:srgbClr val="FF0000"/>
                </a:solidFill>
              </a:rPr>
              <a:t> change the background to an image, right-click on the slide and select ‘Format Background’.</a:t>
            </a:r>
            <a:endParaRPr lang="en-GB" sz="1200" b="0" dirty="0">
              <a:solidFill>
                <a:srgbClr val="FF0000"/>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Tree>
    <p:extLst>
      <p:ext uri="{BB962C8B-B14F-4D97-AF65-F5344CB8AC3E}">
        <p14:creationId xmlns:p14="http://schemas.microsoft.com/office/powerpoint/2010/main" val="945982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0CC3C694-CEFA-4586-AB3B-62305E908387}"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298885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BB6DE9C2-C2AF-4E1F-89C6-C4808B7CCBBA}"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373976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3572"/>
            <a:ext cx="3008181" cy="116195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608" y="273571"/>
            <a:ext cx="5110921" cy="5852986"/>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72" y="1435530"/>
            <a:ext cx="3008181" cy="4691027"/>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18A22CE8-A8D5-4A59-8319-057640B736C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964566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77" y="4800456"/>
            <a:ext cx="5486943" cy="56730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877" y="613376"/>
            <a:ext cx="5486943" cy="4113648"/>
          </a:xfrm>
        </p:spPr>
        <p:txBody>
          <a:bodyPr/>
          <a:lstStyle>
            <a:lvl1pPr marL="0" indent="0">
              <a:buNone/>
              <a:defRPr sz="2800"/>
            </a:lvl1pPr>
            <a:lvl2pPr marL="400736" indent="0">
              <a:buNone/>
              <a:defRPr sz="2500"/>
            </a:lvl2pPr>
            <a:lvl3pPr marL="801472" indent="0">
              <a:buNone/>
              <a:defRPr sz="2100"/>
            </a:lvl3pPr>
            <a:lvl4pPr marL="1202207" indent="0">
              <a:buNone/>
              <a:defRPr sz="1800"/>
            </a:lvl4pPr>
            <a:lvl5pPr marL="1602943" indent="0">
              <a:buNone/>
              <a:defRPr sz="1800"/>
            </a:lvl5pPr>
            <a:lvl6pPr marL="2003679" indent="0">
              <a:buNone/>
              <a:defRPr sz="1800"/>
            </a:lvl6pPr>
            <a:lvl7pPr marL="2404415" indent="0">
              <a:buNone/>
              <a:defRPr sz="1800"/>
            </a:lvl7pPr>
            <a:lvl8pPr marL="2805151" indent="0">
              <a:buNone/>
              <a:defRPr sz="1800"/>
            </a:lvl8pPr>
            <a:lvl9pPr marL="3205886" indent="0">
              <a:buNone/>
              <a:defRPr sz="1800"/>
            </a:lvl9pPr>
          </a:lstStyle>
          <a:p>
            <a:pPr lvl="0"/>
            <a:endParaRPr lang="en-US" noProof="0"/>
          </a:p>
        </p:txBody>
      </p:sp>
      <p:sp>
        <p:nvSpPr>
          <p:cNvPr id="4" name="Text Placeholder 3"/>
          <p:cNvSpPr>
            <a:spLocks noGrp="1"/>
          </p:cNvSpPr>
          <p:nvPr>
            <p:ph type="body" sz="half" idx="2"/>
          </p:nvPr>
        </p:nvSpPr>
        <p:spPr>
          <a:xfrm>
            <a:off x="1791877" y="5367757"/>
            <a:ext cx="5486943" cy="804876"/>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2863B46F-6A32-486C-8DF1-A1DAD938F651}"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8475659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9CA19437-840B-42BC-9B4E-18AB4E8DC3C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7403157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3291" y="292290"/>
            <a:ext cx="2018576" cy="58803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848" y="292290"/>
            <a:ext cx="5928125" cy="58803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C3C53DEF-85E4-41F6-9098-0E68170533F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305932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5435" y="5428437"/>
            <a:ext cx="811723" cy="1008940"/>
          </a:xfrm>
          <a:prstGeom prst="rect">
            <a:avLst/>
          </a:prstGeom>
        </p:spPr>
      </p:pic>
      <p:sp>
        <p:nvSpPr>
          <p:cNvPr id="10" name="Text Placeholder 9"/>
          <p:cNvSpPr>
            <a:spLocks noGrp="1"/>
          </p:cNvSpPr>
          <p:nvPr>
            <p:ph type="body" sz="quarter" idx="10" hasCustomPrompt="1"/>
          </p:nvPr>
        </p:nvSpPr>
        <p:spPr>
          <a:xfrm>
            <a:off x="228600" y="71968"/>
            <a:ext cx="8686800" cy="5063067"/>
          </a:xfrm>
        </p:spPr>
        <p:txBody>
          <a:bodyPr/>
          <a:lstStyle>
            <a:lvl1pPr>
              <a:defRPr sz="6600"/>
            </a:lvl1pPr>
            <a:lvl2pPr marL="173038" marR="0" indent="-173038" algn="l" defTabSz="457200" rtl="0" eaLnBrk="1" fontAlgn="auto" latinLnBrk="0" hangingPunct="1">
              <a:lnSpc>
                <a:spcPct val="100000"/>
              </a:lnSpc>
              <a:spcBef>
                <a:spcPts val="1100"/>
              </a:spcBef>
              <a:spcAft>
                <a:spcPts val="0"/>
              </a:spcAft>
              <a:buClrTx/>
              <a:buSzTx/>
              <a:buFont typeface="Arial"/>
              <a:buChar char="–"/>
              <a:tabLst/>
              <a:defRPr/>
            </a:lvl2pPr>
          </a:lstStyle>
          <a:p>
            <a:r>
              <a:rPr lang="en-US" dirty="0"/>
              <a:t>Click to edit Master title style</a:t>
            </a:r>
          </a:p>
        </p:txBody>
      </p:sp>
    </p:spTree>
    <p:extLst>
      <p:ext uri="{BB962C8B-B14F-4D97-AF65-F5344CB8AC3E}">
        <p14:creationId xmlns:p14="http://schemas.microsoft.com/office/powerpoint/2010/main" val="4532531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0" y="271708"/>
            <a:ext cx="4114801" cy="5972459"/>
          </a:xfrm>
        </p:spPr>
        <p:txBody>
          <a:bodyPr/>
          <a:lstStyle>
            <a:lvl1pPr>
              <a:lnSpc>
                <a:spcPct val="90000"/>
              </a:lnSpc>
              <a:defRPr sz="2400" b="0">
                <a:solidFill>
                  <a:schemeClr val="bg2"/>
                </a:solidFill>
              </a:defRPr>
            </a:lvl1pPr>
          </a:lstStyle>
          <a:p>
            <a:r>
              <a:rPr lang="en-US" dirty="0"/>
              <a:t>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23887" b="32518"/>
          <a:stretch/>
        </p:blipFill>
        <p:spPr>
          <a:xfrm>
            <a:off x="3586481" y="733130"/>
            <a:ext cx="5557520" cy="6124871"/>
          </a:xfrm>
          <a:prstGeom prst="rect">
            <a:avLst/>
          </a:prstGeom>
        </p:spPr>
      </p:pic>
      <p:pic>
        <p:nvPicPr>
          <p:cNvPr id="45" name="Picture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599" y="6301399"/>
            <a:ext cx="486170" cy="256035"/>
          </a:xfrm>
          <a:prstGeom prst="rect">
            <a:avLst/>
          </a:prstGeom>
        </p:spPr>
      </p:pic>
    </p:spTree>
    <p:extLst>
      <p:ext uri="{BB962C8B-B14F-4D97-AF65-F5344CB8AC3E}">
        <p14:creationId xmlns:p14="http://schemas.microsoft.com/office/powerpoint/2010/main" val="27657629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7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0" y="271708"/>
            <a:ext cx="4114801" cy="5972459"/>
          </a:xfrm>
        </p:spPr>
        <p:txBody>
          <a:bodyPr/>
          <a:lstStyle>
            <a:lvl1pPr>
              <a:lnSpc>
                <a:spcPct val="90000"/>
              </a:lnSpc>
              <a:defRPr sz="2400" b="0">
                <a:solidFill>
                  <a:schemeClr val="bg2"/>
                </a:solidFill>
              </a:defRPr>
            </a:lvl1pPr>
          </a:lstStyle>
          <a:p>
            <a:r>
              <a:rPr lang="en-US" dirty="0"/>
              <a:t>Title</a:t>
            </a:r>
          </a:p>
        </p:txBody>
      </p:sp>
      <p:pic>
        <p:nvPicPr>
          <p:cNvPr id="91" name="Picture 9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1587" y="5838081"/>
            <a:ext cx="566641" cy="704313"/>
          </a:xfrm>
          <a:prstGeom prst="rect">
            <a:avLst/>
          </a:prstGeom>
        </p:spPr>
      </p:pic>
      <p:pic>
        <p:nvPicPr>
          <p:cNvPr id="47" name="Picture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6151576"/>
            <a:ext cx="486170" cy="256035"/>
          </a:xfrm>
          <a:prstGeom prst="rect">
            <a:avLst/>
          </a:prstGeom>
        </p:spPr>
      </p:pic>
    </p:spTree>
    <p:extLst>
      <p:ext uri="{BB962C8B-B14F-4D97-AF65-F5344CB8AC3E}">
        <p14:creationId xmlns:p14="http://schemas.microsoft.com/office/powerpoint/2010/main" val="9092669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4" name="Title 3"/>
          <p:cNvSpPr>
            <a:spLocks noGrp="1"/>
          </p:cNvSpPr>
          <p:nvPr>
            <p:ph type="title"/>
          </p:nvPr>
        </p:nvSpPr>
        <p:spPr>
          <a:xfrm>
            <a:off x="228600" y="271708"/>
            <a:ext cx="41148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8760" y="5851428"/>
            <a:ext cx="566641" cy="704313"/>
          </a:xfrm>
          <a:prstGeom prst="rect">
            <a:avLst/>
          </a:prstGeom>
        </p:spPr>
      </p:pic>
    </p:spTree>
    <p:extLst>
      <p:ext uri="{BB962C8B-B14F-4D97-AF65-F5344CB8AC3E}">
        <p14:creationId xmlns:p14="http://schemas.microsoft.com/office/powerpoint/2010/main" val="108948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con Title Slide 1 - Chart">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8" name="Picture 9" descr="\\REMACBCSFS01\hyamsc$\Profile\Desktop\ICon_PNG\RBS_Illustration_Char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61013" y="2847859"/>
            <a:ext cx="4458711" cy="35522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8793647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68224"/>
            <a:ext cx="41148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656658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29089487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2072640"/>
            <a:ext cx="41148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41660787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2072640"/>
            <a:ext cx="41148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428539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69"/>
            <a:ext cx="86868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41927141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5187462"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34002353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7418"/>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5975939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1499617"/>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499617"/>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48158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1"/>
            <a:ext cx="41148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18301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FFFFFF">
                    <a:alpha val="20000"/>
                  </a:srgbClr>
                </a:solidFill>
              </a:rPr>
              <a:t>Group Name / DOC ID / Month XX, 2018 / © 2018 IBM Corporation</a:t>
            </a:r>
          </a:p>
        </p:txBody>
      </p:sp>
      <p:sp>
        <p:nvSpPr>
          <p:cNvPr id="6" name="Content Placeholder 5"/>
          <p:cNvSpPr>
            <a:spLocks noGrp="1"/>
          </p:cNvSpPr>
          <p:nvPr>
            <p:ph sz="quarter" idx="12"/>
          </p:nvPr>
        </p:nvSpPr>
        <p:spPr>
          <a:xfrm>
            <a:off x="228600" y="1327358"/>
            <a:ext cx="41148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5"/>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243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Icon Title Slide 2 - Bulb">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pic>
        <p:nvPicPr>
          <p:cNvPr id="12" name="Picture 11"/>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831065" y="2951421"/>
            <a:ext cx="2951401" cy="3259216"/>
          </a:xfrm>
          <a:prstGeom prst="rect">
            <a:avLst/>
          </a:prstGeom>
        </p:spPr>
      </p:pic>
      <p:pic>
        <p:nvPicPr>
          <p:cNvPr id="13"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10087" y="378663"/>
            <a:ext cx="1472379" cy="3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072" y="378662"/>
            <a:ext cx="1215770" cy="359665"/>
          </a:xfrm>
          <a:prstGeom prst="rect">
            <a:avLst/>
          </a:prstGeom>
        </p:spPr>
      </p:pic>
    </p:spTree>
    <p:extLst>
      <p:ext uri="{BB962C8B-B14F-4D97-AF65-F5344CB8AC3E}">
        <p14:creationId xmlns:p14="http://schemas.microsoft.com/office/powerpoint/2010/main" val="27106106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59"/>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0491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548640"/>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278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4"/>
          </p:nvPr>
        </p:nvSpPr>
        <p:spPr>
          <a:xfrm>
            <a:off x="228600" y="1463039"/>
            <a:ext cx="18288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39"/>
            <a:ext cx="18288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3976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2617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defTabSz="685800"/>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996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709863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5"/>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18075678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8648033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714887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12" name="Text Placeholder 11"/>
          <p:cNvSpPr>
            <a:spLocks noGrp="1"/>
          </p:cNvSpPr>
          <p:nvPr>
            <p:ph type="body" sz="quarter" idx="13"/>
          </p:nvPr>
        </p:nvSpPr>
        <p:spPr>
          <a:xfrm>
            <a:off x="228600" y="243841"/>
            <a:ext cx="41148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463041"/>
            <a:ext cx="41148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440864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4572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5900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Icon Title Slide 3 - Apple">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8" name="Picture 7" descr="\\REMACBCSFS01\hyamsc$\Profile\Desktop\ICon_PNG\RBS_Illustration_ap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45792" y="2709402"/>
            <a:ext cx="3304000" cy="34572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03450826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1436336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210278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615393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20214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228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325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0"/>
            <a:ext cx="64008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36972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25762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23588240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488017"/>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402080"/>
            <a:ext cx="4215008"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582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228600" y="256033"/>
            <a:ext cx="18288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7"/>
            <a:ext cx="6400800" cy="6129867"/>
          </a:xfrm>
        </p:spPr>
        <p:txBody>
          <a:bodyPr/>
          <a:lstStyle/>
          <a:p>
            <a:r>
              <a:rPr lang="en-US"/>
              <a:t>Click icon to add table</a:t>
            </a:r>
          </a:p>
        </p:txBody>
      </p:sp>
    </p:spTree>
    <p:extLst>
      <p:ext uri="{BB962C8B-B14F-4D97-AF65-F5344CB8AC3E}">
        <p14:creationId xmlns:p14="http://schemas.microsoft.com/office/powerpoint/2010/main" val="279883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Icon Title Slide 4 - Laptop">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10" name="Picture 6" descr="\\REMACBCSFS01\hyamsc$\Profile\Desktop\ICon_PNG\RBS_Illustrati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39180" y="3665692"/>
            <a:ext cx="4120285" cy="229004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18900849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13860762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2726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35483850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1474" y="2948528"/>
            <a:ext cx="2941052" cy="488504"/>
          </a:xfrm>
          <a:prstGeom prst="rect">
            <a:avLst/>
          </a:prstGeom>
        </p:spPr>
      </p:pic>
      <p:sp>
        <p:nvSpPr>
          <p:cNvPr id="3" name="Title 4"/>
          <p:cNvSpPr txBox="1">
            <a:spLocks/>
          </p:cNvSpPr>
          <p:nvPr userDrawn="1"/>
        </p:nvSpPr>
        <p:spPr>
          <a:xfrm>
            <a:off x="2514600" y="3192780"/>
            <a:ext cx="4114800" cy="108712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r>
              <a:rPr lang="en-US" sz="1400" dirty="0">
                <a:solidFill>
                  <a:srgbClr val="FFFFFF"/>
                </a:solidFill>
              </a:rPr>
              <a:t/>
            </a:r>
            <a:br>
              <a:rPr lang="en-US" sz="1400" dirty="0">
                <a:solidFill>
                  <a:srgbClr val="FFFFFF"/>
                </a:solidFill>
              </a:rPr>
            </a:br>
            <a:r>
              <a:rPr lang="en-US" sz="1400" dirty="0">
                <a:solidFill>
                  <a:srgbClr val="FFFFFF"/>
                </a:solidFill>
              </a:rPr>
              <a:t/>
            </a:r>
            <a:br>
              <a:rPr lang="en-US" sz="1400" dirty="0">
                <a:solidFill>
                  <a:srgbClr val="FFFFFF"/>
                </a:solidFill>
              </a:rPr>
            </a:br>
            <a:r>
              <a:rPr lang="en-US" sz="1400" dirty="0">
                <a:solidFill>
                  <a:srgbClr val="FFFFFF"/>
                </a:solidFill>
              </a:rPr>
              <a:t>Get started today </a:t>
            </a:r>
            <a:r>
              <a:rPr lang="en-US" sz="1400" dirty="0" err="1">
                <a:solidFill>
                  <a:srgbClr val="054ADA"/>
                </a:solidFill>
                <a:hlinkClick r:id="rId3"/>
              </a:rPr>
              <a:t>www.</a:t>
            </a:r>
            <a:r>
              <a:rPr lang="en-US" sz="1400" dirty="0" err="1">
                <a:solidFill>
                  <a:srgbClr val="054ADA"/>
                </a:solidFill>
                <a:ea typeface="IBM Plex Sans Regular" charset="0"/>
                <a:cs typeface="IBM Plex Sans Regular" charset="0"/>
                <a:hlinkClick r:id="rId3"/>
              </a:rPr>
              <a:t>ibm.com</a:t>
            </a:r>
            <a:r>
              <a:rPr lang="en-US" sz="1400" dirty="0">
                <a:solidFill>
                  <a:srgbClr val="054ADA"/>
                </a:solidFill>
                <a:ea typeface="IBM Plex Sans Regular" charset="0"/>
                <a:cs typeface="IBM Plex Sans Regular" charset="0"/>
                <a:hlinkClick r:id="rId3"/>
              </a:rPr>
              <a:t>/</a:t>
            </a:r>
            <a:r>
              <a:rPr lang="en-US" sz="1400" dirty="0" err="1">
                <a:solidFill>
                  <a:srgbClr val="054ADA"/>
                </a:solidFill>
                <a:ea typeface="IBM Plex Sans Regular" charset="0"/>
                <a:cs typeface="IBM Plex Sans Regular" charset="0"/>
                <a:hlinkClick r:id="rId3"/>
              </a:rPr>
              <a:t>watson</a:t>
            </a:r>
            <a:endParaRPr lang="en-US" sz="1400" dirty="0">
              <a:solidFill>
                <a:srgbClr val="FFFFFF"/>
              </a:solidFill>
            </a:endParaRPr>
          </a:p>
        </p:txBody>
      </p:sp>
    </p:spTree>
    <p:extLst>
      <p:ext uri="{BB962C8B-B14F-4D97-AF65-F5344CB8AC3E}">
        <p14:creationId xmlns:p14="http://schemas.microsoft.com/office/powerpoint/2010/main" val="5210588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3_Cover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28600" y="71969"/>
            <a:ext cx="8686800" cy="5063067"/>
          </a:xfrm>
        </p:spPr>
        <p:txBody>
          <a:bodyPr/>
          <a:lstStyle>
            <a:lvl1pPr>
              <a:defRPr sz="6600"/>
            </a:lvl1pPr>
            <a:lvl2pPr marL="173038" marR="0" indent="-173038" algn="l" defTabSz="457200" rtl="0" eaLnBrk="1" fontAlgn="auto" latinLnBrk="0" hangingPunct="1">
              <a:lnSpc>
                <a:spcPct val="100000"/>
              </a:lnSpc>
              <a:spcBef>
                <a:spcPts val="1100"/>
              </a:spcBef>
              <a:spcAft>
                <a:spcPts val="0"/>
              </a:spcAft>
              <a:buClrTx/>
              <a:buSzTx/>
              <a:buFont typeface="Arial"/>
              <a:buChar char="–"/>
              <a:tabLst/>
              <a:defRPr/>
            </a:lvl2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5437" y="5427585"/>
            <a:ext cx="812409" cy="1009793"/>
          </a:xfrm>
          <a:prstGeom prst="rect">
            <a:avLst/>
          </a:prstGeom>
        </p:spPr>
      </p:pic>
    </p:spTree>
    <p:extLst>
      <p:ext uri="{BB962C8B-B14F-4D97-AF65-F5344CB8AC3E}">
        <p14:creationId xmlns:p14="http://schemas.microsoft.com/office/powerpoint/2010/main" val="16913057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6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2" y="271709"/>
            <a:ext cx="4114801" cy="5972459"/>
          </a:xfrm>
        </p:spPr>
        <p:txBody>
          <a:bodyPr/>
          <a:lstStyle>
            <a:lvl1pPr>
              <a:lnSpc>
                <a:spcPct val="90000"/>
              </a:lnSpc>
              <a:defRPr sz="2400" b="0">
                <a:solidFill>
                  <a:schemeClr val="tx1"/>
                </a:solidFill>
              </a:defRPr>
            </a:lvl1pPr>
          </a:lstStyle>
          <a:p>
            <a:r>
              <a:rPr lang="en-US" dirty="0"/>
              <a:t>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3" y="6301401"/>
            <a:ext cx="478763" cy="256032"/>
          </a:xfrm>
          <a:prstGeom prst="rect">
            <a:avLst/>
          </a:prstGeom>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23815" b="32400"/>
          <a:stretch/>
        </p:blipFill>
        <p:spPr>
          <a:xfrm>
            <a:off x="3586485" y="733131"/>
            <a:ext cx="5553449" cy="6124871"/>
          </a:xfrm>
          <a:prstGeom prst="rect">
            <a:avLst/>
          </a:prstGeom>
        </p:spPr>
      </p:pic>
    </p:spTree>
    <p:extLst>
      <p:ext uri="{BB962C8B-B14F-4D97-AF65-F5344CB8AC3E}">
        <p14:creationId xmlns:p14="http://schemas.microsoft.com/office/powerpoint/2010/main" val="15025571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602" y="271709"/>
            <a:ext cx="41148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6488" y="5848604"/>
            <a:ext cx="568912" cy="70713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2" y="6151576"/>
            <a:ext cx="478763" cy="256032"/>
          </a:xfrm>
          <a:prstGeom prst="rect">
            <a:avLst/>
          </a:prstGeom>
        </p:spPr>
      </p:pic>
    </p:spTree>
    <p:extLst>
      <p:ext uri="{BB962C8B-B14F-4D97-AF65-F5344CB8AC3E}">
        <p14:creationId xmlns:p14="http://schemas.microsoft.com/office/powerpoint/2010/main" val="9631102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68224"/>
            <a:ext cx="41148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111665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57117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8"/>
            <a:ext cx="4114800" cy="1338409"/>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5356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64142" y="397494"/>
            <a:ext cx="8421082" cy="767759"/>
          </a:xfrm>
        </p:spPr>
        <p:txBody>
          <a:bodyPr anchor="t" anchorCtr="0"/>
          <a:lstStyle/>
          <a:p>
            <a:r>
              <a:rPr lang="en-US" smtClean="0"/>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r>
              <a:rPr lang="en-GB" smtClean="0"/>
              <a:t>Information classification: Internal</a:t>
            </a:r>
            <a:endParaRPr lang="en-GB" dirty="0"/>
          </a:p>
        </p:txBody>
      </p:sp>
      <p:sp>
        <p:nvSpPr>
          <p:cNvPr id="5" name="Slide Number Placeholder 4"/>
          <p:cNvSpPr>
            <a:spLocks noGrp="1"/>
          </p:cNvSpPr>
          <p:nvPr>
            <p:ph type="sldNum" sz="quarter" idx="12"/>
          </p:nvPr>
        </p:nvSpPr>
        <p:spPr/>
        <p:txBody>
          <a:bodyPr/>
          <a:lstStyle/>
          <a:p>
            <a:fld id="{B54E4116-425B-4E1B-86B0-7D2FE6F0A2F4}" type="slidenum">
              <a:rPr lang="en-GB" smtClean="0"/>
              <a:pPr/>
              <a:t>‹#›</a:t>
            </a:fld>
            <a:endParaRPr lang="en-GB" dirty="0"/>
          </a:p>
        </p:txBody>
      </p:sp>
      <p:sp>
        <p:nvSpPr>
          <p:cNvPr id="6" name="Content Placeholder 2"/>
          <p:cNvSpPr>
            <a:spLocks noGrp="1"/>
          </p:cNvSpPr>
          <p:nvPr>
            <p:ph idx="1"/>
          </p:nvPr>
        </p:nvSpPr>
        <p:spPr>
          <a:xfrm>
            <a:off x="2124075" y="1368000"/>
            <a:ext cx="6661149" cy="4572000"/>
          </a:xfrm>
        </p:spPr>
        <p:txBody>
          <a:bodyPr>
            <a:noAutofit/>
          </a:bodyPr>
          <a:lstStyle>
            <a:lvl1pPr marL="0" indent="0">
              <a:lnSpc>
                <a:spcPct val="100000"/>
              </a:lnSpc>
              <a:buNone/>
              <a:defRPr/>
            </a:lvl1pPr>
            <a:lvl2pPr marL="215962" indent="0">
              <a:lnSpc>
                <a:spcPct val="100000"/>
              </a:lnSpc>
              <a:buNone/>
              <a:defRPr/>
            </a:lvl2pPr>
            <a:lvl3pPr marL="431923" indent="0">
              <a:lnSpc>
                <a:spcPct val="100000"/>
              </a:lnSpc>
              <a:buNone/>
              <a:defRPr/>
            </a:lvl3pPr>
            <a:lvl4pPr marL="647886" indent="0">
              <a:lnSpc>
                <a:spcPct val="100000"/>
              </a:lnSpc>
              <a:buNone/>
              <a:defRPr/>
            </a:lvl4pPr>
            <a:lvl5pPr marL="863848" indent="0">
              <a:lnSpc>
                <a:spcPct val="100000"/>
              </a:lnSpc>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8110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8"/>
            <a:ext cx="4114800" cy="1338409"/>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7274776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0"/>
            <a:ext cx="8686800" cy="5964767"/>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17746595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5187462"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dirty="0">
              <a:solidFill>
                <a:srgbClr val="000000">
                  <a:alpha val="20000"/>
                </a:srgbClr>
              </a:solidFill>
            </a:endParaRPr>
          </a:p>
        </p:txBody>
      </p:sp>
    </p:spTree>
    <p:extLst>
      <p:ext uri="{BB962C8B-B14F-4D97-AF65-F5344CB8AC3E}">
        <p14:creationId xmlns:p14="http://schemas.microsoft.com/office/powerpoint/2010/main" val="76784110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7420"/>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9338200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1499618"/>
            <a:ext cx="4114800" cy="4781127"/>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499618"/>
            <a:ext cx="4114800" cy="4781127"/>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3861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2"/>
            <a:ext cx="4114800" cy="4786207"/>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60349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Content Placeholder 5"/>
          <p:cNvSpPr>
            <a:spLocks noGrp="1"/>
          </p:cNvSpPr>
          <p:nvPr>
            <p:ph sz="quarter" idx="12"/>
          </p:nvPr>
        </p:nvSpPr>
        <p:spPr>
          <a:xfrm>
            <a:off x="228600" y="1327360"/>
            <a:ext cx="41148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6"/>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09940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1"/>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957611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548640"/>
            <a:ext cx="4114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2"/>
            <a:ext cx="41148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23744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4"/>
          </p:nvPr>
        </p:nvSpPr>
        <p:spPr>
          <a:xfrm>
            <a:off x="228600" y="1463040"/>
            <a:ext cx="18288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40"/>
            <a:ext cx="18288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413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34" Type="http://schemas.openxmlformats.org/officeDocument/2006/relationships/slideLayout" Target="../slideLayouts/slideLayout117.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slideLayout" Target="../slideLayouts/slideLayout116.xml"/><Relationship Id="rId38" Type="http://schemas.openxmlformats.org/officeDocument/2006/relationships/theme" Target="../theme/theme5.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29" Type="http://schemas.openxmlformats.org/officeDocument/2006/relationships/slideLayout" Target="../slideLayouts/slideLayout112.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37" Type="http://schemas.openxmlformats.org/officeDocument/2006/relationships/slideLayout" Target="../slideLayouts/slideLayout120.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36" Type="http://schemas.openxmlformats.org/officeDocument/2006/relationships/slideLayout" Target="../slideLayouts/slideLayout119.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35"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5126"/>
            <a:ext cx="8425225" cy="3459162"/>
          </a:xfrm>
          <a:prstGeom prst="rect">
            <a:avLst/>
          </a:prstGeom>
        </p:spPr>
        <p:txBody>
          <a:bodyPr vert="horz" lIns="0" tIns="0" rIns="0" bIns="0" rtlCol="0" anchor="ctr">
            <a:noAutofit/>
          </a:bodyPr>
          <a:lstStyle/>
          <a:p>
            <a:r>
              <a:rPr lang="en-US" smtClean="0"/>
              <a:t>Click to edit Master title style</a:t>
            </a:r>
            <a:endParaRPr lang="en-GB" dirty="0"/>
          </a:p>
        </p:txBody>
      </p:sp>
      <p:sp>
        <p:nvSpPr>
          <p:cNvPr id="3" name="Text Placeholder 2"/>
          <p:cNvSpPr>
            <a:spLocks noGrp="1"/>
          </p:cNvSpPr>
          <p:nvPr>
            <p:ph type="body" idx="1"/>
          </p:nvPr>
        </p:nvSpPr>
        <p:spPr>
          <a:xfrm>
            <a:off x="360000" y="3824289"/>
            <a:ext cx="8425225" cy="212566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3115456" y="6465888"/>
            <a:ext cx="2057400" cy="144000"/>
          </a:xfrm>
          <a:prstGeom prst="rect">
            <a:avLst/>
          </a:prstGeom>
        </p:spPr>
        <p:txBody>
          <a:bodyPr vert="horz" lIns="0" tIns="0" rIns="0" bIns="0" rtlCol="0" anchor="t" anchorCtr="0">
            <a:noAutofit/>
          </a:bodyPr>
          <a:lstStyle>
            <a:lvl1pPr algn="l">
              <a:defRPr sz="900">
                <a:solidFill>
                  <a:schemeClr val="tx1"/>
                </a:solidFill>
              </a:defRPr>
            </a:lvl1pPr>
          </a:lstStyle>
          <a:p>
            <a:endParaRPr lang="en-GB" dirty="0"/>
          </a:p>
        </p:txBody>
      </p:sp>
      <p:sp>
        <p:nvSpPr>
          <p:cNvPr id="5" name="Footer Placeholder 4"/>
          <p:cNvSpPr>
            <a:spLocks noGrp="1"/>
          </p:cNvSpPr>
          <p:nvPr>
            <p:ph type="ftr" sz="quarter" idx="3"/>
          </p:nvPr>
        </p:nvSpPr>
        <p:spPr>
          <a:xfrm>
            <a:off x="5333866" y="6465888"/>
            <a:ext cx="3086100" cy="144000"/>
          </a:xfrm>
          <a:prstGeom prst="rect">
            <a:avLst/>
          </a:prstGeom>
        </p:spPr>
        <p:txBody>
          <a:bodyPr vert="horz" lIns="0" tIns="0" rIns="0" bIns="0" rtlCol="0" anchor="b" anchorCtr="0">
            <a:noAutofit/>
          </a:bodyPr>
          <a:lstStyle>
            <a:lvl1pPr algn="r">
              <a:defRPr sz="800" u="none">
                <a:solidFill>
                  <a:schemeClr val="tx1"/>
                </a:solidFill>
              </a:defRPr>
            </a:lvl1pPr>
          </a:lstStyle>
          <a:p>
            <a:r>
              <a:rPr lang="en-GB" dirty="0"/>
              <a:t>Information classification: Internal</a:t>
            </a:r>
          </a:p>
        </p:txBody>
      </p:sp>
      <p:sp>
        <p:nvSpPr>
          <p:cNvPr id="6" name="Slide Number Placeholder 5"/>
          <p:cNvSpPr>
            <a:spLocks noGrp="1"/>
          </p:cNvSpPr>
          <p:nvPr>
            <p:ph type="sldNum" sz="quarter" idx="4"/>
          </p:nvPr>
        </p:nvSpPr>
        <p:spPr>
          <a:xfrm>
            <a:off x="8564400" y="6465888"/>
            <a:ext cx="216000" cy="144000"/>
          </a:xfrm>
          <a:prstGeom prst="rect">
            <a:avLst/>
          </a:prstGeom>
        </p:spPr>
        <p:txBody>
          <a:bodyPr vert="horz" lIns="0" tIns="0" rIns="0" bIns="0" rtlCol="0" anchor="b" anchorCtr="0">
            <a:noAutofit/>
          </a:bodyPr>
          <a:lstStyle>
            <a:lvl1pPr algn="r">
              <a:defRPr sz="800">
                <a:solidFill>
                  <a:schemeClr val="tx1"/>
                </a:solidFill>
              </a:defRPr>
            </a:lvl1pPr>
          </a:lstStyle>
          <a:p>
            <a:fld id="{B54E4116-425B-4E1B-86B0-7D2FE6F0A2F4}" type="slidenum">
              <a:rPr lang="en-GB" smtClean="0"/>
              <a:pPr/>
              <a:t>‹#›</a:t>
            </a:fld>
            <a:endParaRPr lang="en-GB" dirty="0"/>
          </a:p>
        </p:txBody>
      </p:sp>
      <p:cxnSp>
        <p:nvCxnSpPr>
          <p:cNvPr id="7" name="Straight Connector 6"/>
          <p:cNvCxnSpPr/>
          <p:nvPr/>
        </p:nvCxnSpPr>
        <p:spPr>
          <a:xfrm>
            <a:off x="360001" y="1188000"/>
            <a:ext cx="84232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051294" y="365714"/>
            <a:ext cx="734400" cy="215730"/>
          </a:xfrm>
          <a:prstGeom prst="rect">
            <a:avLst/>
          </a:prstGeom>
        </p:spPr>
      </p:pic>
    </p:spTree>
    <p:extLst>
      <p:ext uri="{BB962C8B-B14F-4D97-AF65-F5344CB8AC3E}">
        <p14:creationId xmlns:p14="http://schemas.microsoft.com/office/powerpoint/2010/main" val="296208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70" r:id="rId5"/>
    <p:sldLayoutId id="2147483671" r:id="rId6"/>
    <p:sldLayoutId id="2147483672" r:id="rId7"/>
    <p:sldLayoutId id="2147483673" r:id="rId8"/>
    <p:sldLayoutId id="2147483666" r:id="rId9"/>
    <p:sldLayoutId id="2147483660" r:id="rId10"/>
    <p:sldLayoutId id="2147483651" r:id="rId11"/>
    <p:sldLayoutId id="2147483665" r:id="rId12"/>
    <p:sldLayoutId id="2147483656" r:id="rId13"/>
    <p:sldLayoutId id="2147483657" r:id="rId14"/>
    <p:sldLayoutId id="2147483658" r:id="rId15"/>
    <p:sldLayoutId id="2147483667" r:id="rId16"/>
    <p:sldLayoutId id="2147483664" r:id="rId17"/>
    <p:sldLayoutId id="2147483674" r:id="rId18"/>
    <p:sldLayoutId id="2147483675" r:id="rId19"/>
    <p:sldLayoutId id="2147483668" r:id="rId20"/>
    <p:sldLayoutId id="2147483669" r:id="rId21"/>
    <p:sldLayoutId id="2147483659" r:id="rId22"/>
    <p:sldLayoutId id="2147483655" r:id="rId23"/>
  </p:sldLayoutIdLst>
  <p:hf hdr="0"/>
  <p:txStyles>
    <p:titleStyle>
      <a:lvl1pPr algn="l" defTabSz="914239" rtl="0" eaLnBrk="1" latinLnBrk="0" hangingPunct="1">
        <a:lnSpc>
          <a:spcPct val="90000"/>
        </a:lnSpc>
        <a:spcBef>
          <a:spcPct val="0"/>
        </a:spcBef>
        <a:buNone/>
        <a:defRPr sz="2500" kern="1200">
          <a:solidFill>
            <a:schemeClr val="tx1"/>
          </a:solidFill>
          <a:latin typeface="+mj-lt"/>
          <a:ea typeface="+mj-ea"/>
          <a:cs typeface="+mj-cs"/>
        </a:defRPr>
      </a:lvl1pPr>
    </p:titleStyle>
    <p:bodyStyle>
      <a:lvl1pPr marL="215962"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1pPr>
      <a:lvl2pPr marL="431923"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2pPr>
      <a:lvl3pPr marL="647886"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3pPr>
      <a:lvl4pPr marL="863848"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4pPr>
      <a:lvl5pPr marL="1079809"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5pPr>
      <a:lvl6pPr marL="2514156"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75"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95"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14"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685679" rtl="0" eaLnBrk="1" latinLnBrk="0" hangingPunct="1">
        <a:defRPr sz="1200" kern="1200">
          <a:solidFill>
            <a:schemeClr val="tx1"/>
          </a:solidFill>
          <a:latin typeface="+mn-lt"/>
          <a:ea typeface="+mn-ea"/>
          <a:cs typeface="+mn-cs"/>
        </a:defRPr>
      </a:lvl1pPr>
      <a:lvl2pPr marL="0" algn="r" defTabSz="685679" rtl="0" eaLnBrk="1" latinLnBrk="0" hangingPunct="1">
        <a:defRPr sz="1200" kern="1200">
          <a:solidFill>
            <a:schemeClr val="tx1"/>
          </a:solidFill>
          <a:latin typeface="+mn-lt"/>
          <a:ea typeface="+mn-ea"/>
          <a:cs typeface="+mn-cs"/>
        </a:defRPr>
      </a:lvl2pPr>
      <a:lvl3pPr marL="685679" algn="r" defTabSz="685679" rtl="0" eaLnBrk="1" latinLnBrk="0" hangingPunct="1">
        <a:defRPr sz="1200" kern="1200">
          <a:solidFill>
            <a:schemeClr val="tx1"/>
          </a:solidFill>
          <a:latin typeface="+mn-lt"/>
          <a:ea typeface="+mn-ea"/>
          <a:cs typeface="+mn-cs"/>
        </a:defRPr>
      </a:lvl3pPr>
      <a:lvl4pPr marL="0" algn="l" defTabSz="685679" rtl="0" eaLnBrk="1" latinLnBrk="0" hangingPunct="1">
        <a:defRPr sz="1300" kern="1200">
          <a:solidFill>
            <a:schemeClr val="tx1"/>
          </a:solidFill>
          <a:latin typeface="+mn-lt"/>
          <a:ea typeface="+mn-ea"/>
          <a:cs typeface="+mn-cs"/>
        </a:defRPr>
      </a:lvl4pPr>
      <a:lvl5pPr marL="1371358" algn="l" defTabSz="685679" rtl="0" eaLnBrk="1" latinLnBrk="0" hangingPunct="1">
        <a:defRPr sz="1300" kern="1200">
          <a:solidFill>
            <a:schemeClr val="tx1"/>
          </a:solidFill>
          <a:latin typeface="+mn-lt"/>
          <a:ea typeface="+mn-ea"/>
          <a:cs typeface="+mn-cs"/>
        </a:defRPr>
      </a:lvl5pPr>
      <a:lvl6pPr marL="1714197" algn="l" defTabSz="685679" rtl="0" eaLnBrk="1" latinLnBrk="0" hangingPunct="1">
        <a:defRPr sz="1300" kern="1200">
          <a:solidFill>
            <a:schemeClr val="tx1"/>
          </a:solidFill>
          <a:latin typeface="+mn-lt"/>
          <a:ea typeface="+mn-ea"/>
          <a:cs typeface="+mn-cs"/>
        </a:defRPr>
      </a:lvl6pPr>
      <a:lvl7pPr marL="2057037" algn="l" defTabSz="685679" rtl="0" eaLnBrk="1" latinLnBrk="0" hangingPunct="1">
        <a:defRPr sz="1300" kern="1200">
          <a:solidFill>
            <a:schemeClr val="tx1"/>
          </a:solidFill>
          <a:latin typeface="+mn-lt"/>
          <a:ea typeface="+mn-ea"/>
          <a:cs typeface="+mn-cs"/>
        </a:defRPr>
      </a:lvl7pPr>
      <a:lvl8pPr marL="2399876" algn="l" defTabSz="685679" rtl="0" eaLnBrk="1" latinLnBrk="0" hangingPunct="1">
        <a:defRPr sz="1300" kern="1200">
          <a:solidFill>
            <a:schemeClr val="tx1"/>
          </a:solidFill>
          <a:latin typeface="+mn-lt"/>
          <a:ea typeface="+mn-ea"/>
          <a:cs typeface="+mn-cs"/>
        </a:defRPr>
      </a:lvl8pPr>
      <a:lvl9pPr marL="2742716" algn="l" defTabSz="685679"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2880" userDrawn="1">
          <p15:clr>
            <a:srgbClr val="F26B43"/>
          </p15:clr>
        </p15:guide>
        <p15:guide id="3" pos="226" userDrawn="1">
          <p15:clr>
            <a:srgbClr val="F26B43"/>
          </p15:clr>
        </p15:guide>
        <p15:guide id="4" pos="1111" userDrawn="1">
          <p15:clr>
            <a:srgbClr val="F26B43"/>
          </p15:clr>
        </p15:guide>
        <p15:guide id="5" pos="1338" userDrawn="1">
          <p15:clr>
            <a:srgbClr val="F26B43"/>
          </p15:clr>
        </p15:guide>
        <p15:guide id="6" pos="2222" userDrawn="1">
          <p15:clr>
            <a:srgbClr val="F26B43"/>
          </p15:clr>
        </p15:guide>
        <p15:guide id="7" pos="2449" userDrawn="1">
          <p15:clr>
            <a:srgbClr val="F26B43"/>
          </p15:clr>
        </p15:guide>
        <p15:guide id="8" pos="3311" userDrawn="1">
          <p15:clr>
            <a:srgbClr val="F26B43"/>
          </p15:clr>
        </p15:guide>
        <p15:guide id="9" pos="3538" userDrawn="1">
          <p15:clr>
            <a:srgbClr val="F26B43"/>
          </p15:clr>
        </p15:guide>
        <p15:guide id="10" pos="4422" userDrawn="1">
          <p15:clr>
            <a:srgbClr val="F26B43"/>
          </p15:clr>
        </p15:guide>
        <p15:guide id="11" pos="4649" userDrawn="1">
          <p15:clr>
            <a:srgbClr val="F26B43"/>
          </p15:clr>
        </p15:guide>
        <p15:guide id="12" pos="5534" userDrawn="1">
          <p15:clr>
            <a:srgbClr val="F26B43"/>
          </p15:clr>
        </p15:guide>
        <p15:guide id="13" orient="horz" pos="232" userDrawn="1">
          <p15:clr>
            <a:srgbClr val="F26B43"/>
          </p15:clr>
        </p15:guide>
        <p15:guide id="14" orient="horz" pos="686" userDrawn="1">
          <p15:clr>
            <a:srgbClr val="F26B43"/>
          </p15:clr>
        </p15:guide>
        <p15:guide id="15" orient="horz" pos="4088" userDrawn="1">
          <p15:clr>
            <a:srgbClr val="F26B43"/>
          </p15:clr>
        </p15:guide>
        <p15:guide id="16" orient="horz" pos="3748" userDrawn="1">
          <p15:clr>
            <a:srgbClr val="F26B43"/>
          </p15:clr>
        </p15:guide>
        <p15:guide id="17" orient="horz" pos="2409" userDrawn="1">
          <p15:clr>
            <a:srgbClr val="F26B43"/>
          </p15:clr>
        </p15:guide>
        <p15:guide id="18" orient="horz" pos="7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auto">
          <a:xfrm>
            <a:off x="4320866" y="6525396"/>
            <a:ext cx="504983" cy="18142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1000">
                <a:solidFill>
                  <a:schemeClr val="tx2"/>
                </a:solidFill>
              </a:defRPr>
            </a:lvl1pPr>
          </a:lstStyle>
          <a:p>
            <a:pPr fontAlgn="base">
              <a:spcBef>
                <a:spcPct val="0"/>
              </a:spcBef>
              <a:spcAft>
                <a:spcPct val="0"/>
              </a:spcAft>
              <a:defRPr/>
            </a:pPr>
            <a:fld id="{3E50F7D2-21B6-450C-BA8B-7834248FABA2}" type="slidenum">
              <a:rPr lang="en-GB">
                <a:solidFill>
                  <a:srgbClr val="002469"/>
                </a:solidFill>
                <a:cs typeface="Arial" charset="0"/>
              </a:rPr>
              <a:pPr fontAlgn="base">
                <a:spcBef>
                  <a:spcPct val="0"/>
                </a:spcBef>
                <a:spcAft>
                  <a:spcPct val="0"/>
                </a:spcAft>
                <a:defRPr/>
              </a:pPr>
              <a:t>‹#›</a:t>
            </a:fld>
            <a:endParaRPr lang="en-GB">
              <a:solidFill>
                <a:srgbClr val="002469"/>
              </a:solidFill>
              <a:cs typeface="Arial" charset="0"/>
            </a:endParaRPr>
          </a:p>
        </p:txBody>
      </p:sp>
      <p:sp>
        <p:nvSpPr>
          <p:cNvPr id="1027" name="Title Placeholder 1"/>
          <p:cNvSpPr>
            <a:spLocks noGrp="1"/>
          </p:cNvSpPr>
          <p:nvPr>
            <p:ph type="title"/>
          </p:nvPr>
        </p:nvSpPr>
        <p:spPr bwMode="auto">
          <a:xfrm>
            <a:off x="534849" y="292291"/>
            <a:ext cx="8077019" cy="5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title style</a:t>
            </a:r>
          </a:p>
        </p:txBody>
      </p:sp>
      <p:sp>
        <p:nvSpPr>
          <p:cNvPr id="1028" name="Text Placeholder 2"/>
          <p:cNvSpPr>
            <a:spLocks noGrp="1"/>
          </p:cNvSpPr>
          <p:nvPr>
            <p:ph type="body" idx="1"/>
          </p:nvPr>
        </p:nvSpPr>
        <p:spPr bwMode="auto">
          <a:xfrm>
            <a:off x="534849" y="1493124"/>
            <a:ext cx="8077019" cy="467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First Level</a:t>
            </a:r>
          </a:p>
          <a:p>
            <a:pPr lvl="2"/>
            <a:r>
              <a:rPr lang="en-GB" altLang="en-US" smtClean="0"/>
              <a:t>Second Level</a:t>
            </a:r>
          </a:p>
          <a:p>
            <a:pPr lvl="3"/>
            <a:r>
              <a:rPr lang="en-GB" altLang="en-US" smtClean="0"/>
              <a:t>Third Level</a:t>
            </a:r>
          </a:p>
          <a:p>
            <a:pPr lvl="4"/>
            <a:r>
              <a:rPr lang="en-GB" altLang="en-US" smtClean="0"/>
              <a:t>Fourth Level</a:t>
            </a:r>
          </a:p>
        </p:txBody>
      </p:sp>
      <p:sp>
        <p:nvSpPr>
          <p:cNvPr id="1029" name="Rectangle 454"/>
          <p:cNvSpPr>
            <a:spLocks noChangeArrowheads="1"/>
          </p:cNvSpPr>
          <p:nvPr userDrawn="1"/>
        </p:nvSpPr>
        <p:spPr bwMode="auto">
          <a:xfrm>
            <a:off x="5819527" y="6397250"/>
            <a:ext cx="2782838" cy="1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defTabSz="974725" eaLnBrk="0" hangingPunct="0">
              <a:defRPr sz="1000">
                <a:solidFill>
                  <a:schemeClr val="tx1"/>
                </a:solidFill>
                <a:latin typeface="Arial" charset="0"/>
                <a:cs typeface="Arial" charset="0"/>
              </a:defRPr>
            </a:lvl1pPr>
            <a:lvl2pPr marL="742950" indent="-285750" defTabSz="974725" eaLnBrk="0" hangingPunct="0">
              <a:defRPr sz="1000">
                <a:solidFill>
                  <a:schemeClr val="tx1"/>
                </a:solidFill>
                <a:latin typeface="Arial" charset="0"/>
                <a:cs typeface="Arial" charset="0"/>
              </a:defRPr>
            </a:lvl2pPr>
            <a:lvl3pPr marL="1143000" indent="-228600" defTabSz="974725" eaLnBrk="0" hangingPunct="0">
              <a:defRPr sz="1000">
                <a:solidFill>
                  <a:schemeClr val="tx1"/>
                </a:solidFill>
                <a:latin typeface="Arial" charset="0"/>
                <a:cs typeface="Arial" charset="0"/>
              </a:defRPr>
            </a:lvl3pPr>
            <a:lvl4pPr marL="1600200" indent="-228600" defTabSz="974725" eaLnBrk="0" hangingPunct="0">
              <a:defRPr sz="1000">
                <a:solidFill>
                  <a:schemeClr val="tx1"/>
                </a:solidFill>
                <a:latin typeface="Arial" charset="0"/>
                <a:cs typeface="Arial" charset="0"/>
              </a:defRPr>
            </a:lvl4pPr>
            <a:lvl5pPr marL="2057400" indent="-228600" defTabSz="974725" eaLnBrk="0" hangingPunct="0">
              <a:defRPr sz="1000">
                <a:solidFill>
                  <a:schemeClr val="tx1"/>
                </a:solidFill>
                <a:latin typeface="Arial" charset="0"/>
                <a:cs typeface="Arial" charset="0"/>
              </a:defRPr>
            </a:lvl5pPr>
            <a:lvl6pPr marL="2514600" indent="-228600" defTabSz="974725" eaLnBrk="0" fontAlgn="base" hangingPunct="0">
              <a:spcBef>
                <a:spcPct val="0"/>
              </a:spcBef>
              <a:spcAft>
                <a:spcPct val="0"/>
              </a:spcAft>
              <a:defRPr sz="1000">
                <a:solidFill>
                  <a:schemeClr val="tx1"/>
                </a:solidFill>
                <a:latin typeface="Arial" charset="0"/>
                <a:cs typeface="Arial" charset="0"/>
              </a:defRPr>
            </a:lvl6pPr>
            <a:lvl7pPr marL="2971800" indent="-228600" defTabSz="974725" eaLnBrk="0" fontAlgn="base" hangingPunct="0">
              <a:spcBef>
                <a:spcPct val="0"/>
              </a:spcBef>
              <a:spcAft>
                <a:spcPct val="0"/>
              </a:spcAft>
              <a:defRPr sz="1000">
                <a:solidFill>
                  <a:schemeClr val="tx1"/>
                </a:solidFill>
                <a:latin typeface="Arial" charset="0"/>
                <a:cs typeface="Arial" charset="0"/>
              </a:defRPr>
            </a:lvl7pPr>
            <a:lvl8pPr marL="3429000" indent="-228600" defTabSz="974725" eaLnBrk="0" fontAlgn="base" hangingPunct="0">
              <a:spcBef>
                <a:spcPct val="0"/>
              </a:spcBef>
              <a:spcAft>
                <a:spcPct val="0"/>
              </a:spcAft>
              <a:defRPr sz="1000">
                <a:solidFill>
                  <a:schemeClr val="tx1"/>
                </a:solidFill>
                <a:latin typeface="Arial" charset="0"/>
                <a:cs typeface="Arial" charset="0"/>
              </a:defRPr>
            </a:lvl8pPr>
            <a:lvl9pPr marL="3886200" indent="-228600" defTabSz="974725" eaLnBrk="0" fontAlgn="base" hangingPunct="0">
              <a:spcBef>
                <a:spcPct val="0"/>
              </a:spcBef>
              <a:spcAft>
                <a:spcPct val="0"/>
              </a:spcAft>
              <a:defRPr sz="1000">
                <a:solidFill>
                  <a:schemeClr val="tx1"/>
                </a:solidFill>
                <a:latin typeface="Arial" charset="0"/>
                <a:cs typeface="Arial" charset="0"/>
              </a:defRPr>
            </a:lvl9pPr>
          </a:lstStyle>
          <a:p>
            <a:pPr algn="r" fontAlgn="base">
              <a:spcBef>
                <a:spcPct val="50000"/>
              </a:spcBef>
              <a:spcAft>
                <a:spcPct val="0"/>
              </a:spcAft>
              <a:buClr>
                <a:srgbClr val="A4C8E1"/>
              </a:buClr>
              <a:buSzPct val="95000"/>
              <a:buFont typeface="Arial" charset="0"/>
              <a:buNone/>
              <a:defRPr/>
            </a:pPr>
            <a:r>
              <a:rPr lang="en-GB" altLang="en-US" smtClean="0">
                <a:solidFill>
                  <a:srgbClr val="002469"/>
                </a:solidFill>
              </a:rPr>
              <a:t>Document Classification: Internal</a:t>
            </a:r>
            <a:endParaRPr lang="en-GB" altLang="en-US" smtClean="0">
              <a:solidFill>
                <a:srgbClr val="000000"/>
              </a:solidFill>
            </a:endParaRPr>
          </a:p>
        </p:txBody>
      </p:sp>
      <p:sp>
        <p:nvSpPr>
          <p:cNvPr id="1030" name="Rectangle 6"/>
          <p:cNvSpPr>
            <a:spLocks noChangeArrowheads="1"/>
          </p:cNvSpPr>
          <p:nvPr userDrawn="1"/>
        </p:nvSpPr>
        <p:spPr bwMode="auto">
          <a:xfrm>
            <a:off x="8747615" y="205899"/>
            <a:ext cx="225951" cy="9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33" tIns="40067" rIns="80133" bIns="40067">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eaLnBrk="1" fontAlgn="base" hangingPunct="1">
              <a:spcBef>
                <a:spcPct val="50000"/>
              </a:spcBef>
              <a:spcAft>
                <a:spcPct val="0"/>
              </a:spcAft>
              <a:defRPr/>
            </a:pPr>
            <a:r>
              <a:rPr lang="en-GB" altLang="en-US" sz="100" smtClean="0">
                <a:solidFill>
                  <a:srgbClr val="FFFFFF"/>
                </a:solidFill>
              </a:rPr>
              <a:t>p3m_govtor</a:t>
            </a:r>
          </a:p>
        </p:txBody>
      </p:sp>
    </p:spTree>
    <p:extLst>
      <p:ext uri="{BB962C8B-B14F-4D97-AF65-F5344CB8AC3E}">
        <p14:creationId xmlns:p14="http://schemas.microsoft.com/office/powerpoint/2010/main" val="42568815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872282" rtl="0" eaLnBrk="0" fontAlgn="base" hangingPunct="0">
        <a:spcBef>
          <a:spcPct val="0"/>
        </a:spcBef>
        <a:spcAft>
          <a:spcPct val="0"/>
        </a:spcAft>
        <a:defRPr sz="2800">
          <a:solidFill>
            <a:schemeClr val="tx2"/>
          </a:solidFill>
          <a:latin typeface="+mj-lt"/>
          <a:ea typeface="+mj-ea"/>
          <a:cs typeface="+mj-cs"/>
        </a:defRPr>
      </a:lvl1pPr>
      <a:lvl2pPr algn="l" defTabSz="872282" rtl="0" eaLnBrk="0" fontAlgn="base" hangingPunct="0">
        <a:spcBef>
          <a:spcPct val="0"/>
        </a:spcBef>
        <a:spcAft>
          <a:spcPct val="0"/>
        </a:spcAft>
        <a:defRPr sz="2800">
          <a:solidFill>
            <a:schemeClr val="tx2"/>
          </a:solidFill>
          <a:latin typeface="Arial" charset="0"/>
        </a:defRPr>
      </a:lvl2pPr>
      <a:lvl3pPr algn="l" defTabSz="872282" rtl="0" eaLnBrk="0" fontAlgn="base" hangingPunct="0">
        <a:spcBef>
          <a:spcPct val="0"/>
        </a:spcBef>
        <a:spcAft>
          <a:spcPct val="0"/>
        </a:spcAft>
        <a:defRPr sz="2800">
          <a:solidFill>
            <a:schemeClr val="tx2"/>
          </a:solidFill>
          <a:latin typeface="Arial" charset="0"/>
        </a:defRPr>
      </a:lvl3pPr>
      <a:lvl4pPr algn="l" defTabSz="872282" rtl="0" eaLnBrk="0" fontAlgn="base" hangingPunct="0">
        <a:spcBef>
          <a:spcPct val="0"/>
        </a:spcBef>
        <a:spcAft>
          <a:spcPct val="0"/>
        </a:spcAft>
        <a:defRPr sz="2800">
          <a:solidFill>
            <a:schemeClr val="tx2"/>
          </a:solidFill>
          <a:latin typeface="Arial" charset="0"/>
        </a:defRPr>
      </a:lvl4pPr>
      <a:lvl5pPr algn="l" defTabSz="872282" rtl="0" eaLnBrk="0" fontAlgn="base" hangingPunct="0">
        <a:spcBef>
          <a:spcPct val="0"/>
        </a:spcBef>
        <a:spcAft>
          <a:spcPct val="0"/>
        </a:spcAft>
        <a:defRPr sz="2800">
          <a:solidFill>
            <a:schemeClr val="tx2"/>
          </a:solidFill>
          <a:latin typeface="Arial" charset="0"/>
        </a:defRPr>
      </a:lvl5pPr>
      <a:lvl6pPr marL="400666" algn="l" defTabSz="872282" rtl="0" eaLnBrk="0" fontAlgn="base" hangingPunct="0">
        <a:spcBef>
          <a:spcPct val="0"/>
        </a:spcBef>
        <a:spcAft>
          <a:spcPct val="0"/>
        </a:spcAft>
        <a:defRPr sz="2800">
          <a:solidFill>
            <a:schemeClr val="tx2"/>
          </a:solidFill>
          <a:latin typeface="Arial" charset="0"/>
        </a:defRPr>
      </a:lvl6pPr>
      <a:lvl7pPr marL="801330" algn="l" defTabSz="872282" rtl="0" eaLnBrk="0" fontAlgn="base" hangingPunct="0">
        <a:spcBef>
          <a:spcPct val="0"/>
        </a:spcBef>
        <a:spcAft>
          <a:spcPct val="0"/>
        </a:spcAft>
        <a:defRPr sz="2800">
          <a:solidFill>
            <a:schemeClr val="tx2"/>
          </a:solidFill>
          <a:latin typeface="Arial" charset="0"/>
        </a:defRPr>
      </a:lvl7pPr>
      <a:lvl8pPr marL="1201995" algn="l" defTabSz="872282" rtl="0" eaLnBrk="0" fontAlgn="base" hangingPunct="0">
        <a:spcBef>
          <a:spcPct val="0"/>
        </a:spcBef>
        <a:spcAft>
          <a:spcPct val="0"/>
        </a:spcAft>
        <a:defRPr sz="2800">
          <a:solidFill>
            <a:schemeClr val="tx2"/>
          </a:solidFill>
          <a:latin typeface="Arial" charset="0"/>
        </a:defRPr>
      </a:lvl8pPr>
      <a:lvl9pPr marL="1602660" algn="l" defTabSz="872282" rtl="0" eaLnBrk="0" fontAlgn="base" hangingPunct="0">
        <a:spcBef>
          <a:spcPct val="0"/>
        </a:spcBef>
        <a:spcAft>
          <a:spcPct val="0"/>
        </a:spcAft>
        <a:defRPr sz="2800">
          <a:solidFill>
            <a:schemeClr val="tx2"/>
          </a:solidFill>
          <a:latin typeface="Arial" charset="0"/>
        </a:defRPr>
      </a:lvl9pPr>
    </p:titleStyle>
    <p:bodyStyle>
      <a:lvl1pPr marL="300499" indent="-300499" algn="l" defTabSz="872282" rtl="0" eaLnBrk="0" fontAlgn="base" hangingPunct="0">
        <a:spcBef>
          <a:spcPct val="50000"/>
        </a:spcBef>
        <a:spcAft>
          <a:spcPct val="0"/>
        </a:spcAft>
        <a:buClr>
          <a:schemeClr val="accent1"/>
        </a:buClr>
        <a:buSzPct val="95000"/>
        <a:buFont typeface="Arial" charset="0"/>
        <a:buChar char="•"/>
        <a:defRPr sz="1100">
          <a:solidFill>
            <a:schemeClr val="tx2"/>
          </a:solidFill>
          <a:latin typeface="+mn-lt"/>
          <a:ea typeface="+mn-ea"/>
          <a:cs typeface="+mn-cs"/>
        </a:defRPr>
      </a:lvl1pPr>
      <a:lvl2pPr marL="190594" indent="-190594" algn="l" defTabSz="872282" rtl="0" eaLnBrk="0" fontAlgn="base" hangingPunct="0">
        <a:spcBef>
          <a:spcPct val="30000"/>
        </a:spcBef>
        <a:spcAft>
          <a:spcPct val="0"/>
        </a:spcAft>
        <a:buClr>
          <a:schemeClr val="accent1"/>
        </a:buClr>
        <a:buSzPct val="130000"/>
        <a:buFont typeface="Wingdings" pitchFamily="2" charset="2"/>
        <a:buChar char="§"/>
        <a:defRPr sz="1100">
          <a:solidFill>
            <a:schemeClr val="tx2"/>
          </a:solidFill>
          <a:latin typeface="+mn-lt"/>
          <a:cs typeface="Arial" charset="0"/>
        </a:defRPr>
      </a:lvl2pPr>
      <a:lvl3pPr marL="397883" indent="-207290" algn="l" defTabSz="872282" rtl="0" eaLnBrk="0" fontAlgn="base" hangingPunct="0">
        <a:spcBef>
          <a:spcPct val="30000"/>
        </a:spcBef>
        <a:spcAft>
          <a:spcPct val="0"/>
        </a:spcAft>
        <a:buClr>
          <a:schemeClr val="tx2"/>
        </a:buClr>
        <a:buSzPct val="100000"/>
        <a:buFont typeface="Arial" charset="0"/>
        <a:buChar char="–"/>
        <a:defRPr sz="1100">
          <a:solidFill>
            <a:schemeClr val="tx2"/>
          </a:solidFill>
          <a:latin typeface="+mn-lt"/>
          <a:cs typeface="Arial" charset="0"/>
        </a:defRPr>
      </a:lvl3pPr>
      <a:lvl4pPr marL="559261" indent="-161379" algn="l" defTabSz="872282" rtl="0" eaLnBrk="0" fontAlgn="base" hangingPunct="0">
        <a:spcBef>
          <a:spcPct val="30000"/>
        </a:spcBef>
        <a:spcAft>
          <a:spcPct val="0"/>
        </a:spcAft>
        <a:buClr>
          <a:schemeClr val="tx2"/>
        </a:buClr>
        <a:buChar char="•"/>
        <a:defRPr sz="1100">
          <a:solidFill>
            <a:schemeClr val="tx2"/>
          </a:solidFill>
          <a:latin typeface="+mn-lt"/>
          <a:cs typeface="Arial" charset="0"/>
        </a:defRPr>
      </a:lvl4pPr>
      <a:lvl5pPr marL="71090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5pPr>
      <a:lvl6pPr marL="1111568"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6pPr>
      <a:lvl7pPr marL="151223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7pPr>
      <a:lvl8pPr marL="1912898"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8pPr>
      <a:lvl9pPr marL="231356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9pPr>
    </p:bodyStyle>
    <p:otherStyle>
      <a:defPPr>
        <a:defRPr lang="en-US"/>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auto">
          <a:xfrm>
            <a:off x="4320866" y="6525395"/>
            <a:ext cx="504983" cy="18142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1000">
                <a:solidFill>
                  <a:schemeClr val="tx2"/>
                </a:solidFill>
              </a:defRPr>
            </a:lvl1pPr>
          </a:lstStyle>
          <a:p>
            <a:pPr defTabSz="914400" fontAlgn="base">
              <a:spcBef>
                <a:spcPct val="0"/>
              </a:spcBef>
              <a:spcAft>
                <a:spcPct val="0"/>
              </a:spcAft>
              <a:defRPr/>
            </a:pPr>
            <a:fld id="{78282D3F-63E2-403C-93EB-6ADF3993EACC}" type="slidenum">
              <a:rPr lang="en-GB">
                <a:solidFill>
                  <a:srgbClr val="002469"/>
                </a:solidFill>
                <a:cs typeface="Arial" charset="0"/>
              </a:rPr>
              <a:pPr defTabSz="914400" fontAlgn="base">
                <a:spcBef>
                  <a:spcPct val="0"/>
                </a:spcBef>
                <a:spcAft>
                  <a:spcPct val="0"/>
                </a:spcAft>
                <a:defRPr/>
              </a:pPr>
              <a:t>‹#›</a:t>
            </a:fld>
            <a:endParaRPr lang="en-GB">
              <a:solidFill>
                <a:srgbClr val="002469"/>
              </a:solidFill>
              <a:cs typeface="Arial" charset="0"/>
            </a:endParaRPr>
          </a:p>
        </p:txBody>
      </p:sp>
      <p:sp>
        <p:nvSpPr>
          <p:cNvPr id="1027" name="Title Placeholder 1"/>
          <p:cNvSpPr>
            <a:spLocks noGrp="1"/>
          </p:cNvSpPr>
          <p:nvPr>
            <p:ph type="title"/>
          </p:nvPr>
        </p:nvSpPr>
        <p:spPr bwMode="auto">
          <a:xfrm>
            <a:off x="534848" y="292290"/>
            <a:ext cx="8077019" cy="5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title style</a:t>
            </a:r>
          </a:p>
        </p:txBody>
      </p:sp>
      <p:sp>
        <p:nvSpPr>
          <p:cNvPr id="1028" name="Text Placeholder 2"/>
          <p:cNvSpPr>
            <a:spLocks noGrp="1"/>
          </p:cNvSpPr>
          <p:nvPr>
            <p:ph type="body" idx="1"/>
          </p:nvPr>
        </p:nvSpPr>
        <p:spPr bwMode="auto">
          <a:xfrm>
            <a:off x="534848" y="1493124"/>
            <a:ext cx="8077019" cy="467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First Level</a:t>
            </a:r>
          </a:p>
          <a:p>
            <a:pPr lvl="2"/>
            <a:r>
              <a:rPr lang="en-GB" altLang="en-US" smtClean="0"/>
              <a:t>Second Level</a:t>
            </a:r>
          </a:p>
          <a:p>
            <a:pPr lvl="3"/>
            <a:r>
              <a:rPr lang="en-GB" altLang="en-US" smtClean="0"/>
              <a:t>Third Level</a:t>
            </a:r>
          </a:p>
          <a:p>
            <a:pPr lvl="4"/>
            <a:r>
              <a:rPr lang="en-GB" altLang="en-US" smtClean="0"/>
              <a:t>Fourth Level</a:t>
            </a:r>
          </a:p>
        </p:txBody>
      </p:sp>
      <p:sp>
        <p:nvSpPr>
          <p:cNvPr id="1029" name="Rectangle 454"/>
          <p:cNvSpPr>
            <a:spLocks noChangeArrowheads="1"/>
          </p:cNvSpPr>
          <p:nvPr userDrawn="1"/>
        </p:nvSpPr>
        <p:spPr bwMode="auto">
          <a:xfrm>
            <a:off x="5819527" y="6397249"/>
            <a:ext cx="2782838" cy="1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defTabSz="974725" eaLnBrk="0" hangingPunct="0">
              <a:defRPr sz="1000">
                <a:solidFill>
                  <a:schemeClr val="tx1"/>
                </a:solidFill>
                <a:latin typeface="Arial" charset="0"/>
                <a:cs typeface="Arial" charset="0"/>
              </a:defRPr>
            </a:lvl1pPr>
            <a:lvl2pPr marL="742950" indent="-285750" defTabSz="974725" eaLnBrk="0" hangingPunct="0">
              <a:defRPr sz="1000">
                <a:solidFill>
                  <a:schemeClr val="tx1"/>
                </a:solidFill>
                <a:latin typeface="Arial" charset="0"/>
                <a:cs typeface="Arial" charset="0"/>
              </a:defRPr>
            </a:lvl2pPr>
            <a:lvl3pPr marL="1143000" indent="-228600" defTabSz="974725" eaLnBrk="0" hangingPunct="0">
              <a:defRPr sz="1000">
                <a:solidFill>
                  <a:schemeClr val="tx1"/>
                </a:solidFill>
                <a:latin typeface="Arial" charset="0"/>
                <a:cs typeface="Arial" charset="0"/>
              </a:defRPr>
            </a:lvl3pPr>
            <a:lvl4pPr marL="1600200" indent="-228600" defTabSz="974725" eaLnBrk="0" hangingPunct="0">
              <a:defRPr sz="1000">
                <a:solidFill>
                  <a:schemeClr val="tx1"/>
                </a:solidFill>
                <a:latin typeface="Arial" charset="0"/>
                <a:cs typeface="Arial" charset="0"/>
              </a:defRPr>
            </a:lvl4pPr>
            <a:lvl5pPr marL="2057400" indent="-228600" defTabSz="974725" eaLnBrk="0" hangingPunct="0">
              <a:defRPr sz="1000">
                <a:solidFill>
                  <a:schemeClr val="tx1"/>
                </a:solidFill>
                <a:latin typeface="Arial" charset="0"/>
                <a:cs typeface="Arial" charset="0"/>
              </a:defRPr>
            </a:lvl5pPr>
            <a:lvl6pPr marL="2514600" indent="-228600" defTabSz="974725" eaLnBrk="0" fontAlgn="base" hangingPunct="0">
              <a:spcBef>
                <a:spcPct val="0"/>
              </a:spcBef>
              <a:spcAft>
                <a:spcPct val="0"/>
              </a:spcAft>
              <a:defRPr sz="1000">
                <a:solidFill>
                  <a:schemeClr val="tx1"/>
                </a:solidFill>
                <a:latin typeface="Arial" charset="0"/>
                <a:cs typeface="Arial" charset="0"/>
              </a:defRPr>
            </a:lvl6pPr>
            <a:lvl7pPr marL="2971800" indent="-228600" defTabSz="974725" eaLnBrk="0" fontAlgn="base" hangingPunct="0">
              <a:spcBef>
                <a:spcPct val="0"/>
              </a:spcBef>
              <a:spcAft>
                <a:spcPct val="0"/>
              </a:spcAft>
              <a:defRPr sz="1000">
                <a:solidFill>
                  <a:schemeClr val="tx1"/>
                </a:solidFill>
                <a:latin typeface="Arial" charset="0"/>
                <a:cs typeface="Arial" charset="0"/>
              </a:defRPr>
            </a:lvl7pPr>
            <a:lvl8pPr marL="3429000" indent="-228600" defTabSz="974725" eaLnBrk="0" fontAlgn="base" hangingPunct="0">
              <a:spcBef>
                <a:spcPct val="0"/>
              </a:spcBef>
              <a:spcAft>
                <a:spcPct val="0"/>
              </a:spcAft>
              <a:defRPr sz="1000">
                <a:solidFill>
                  <a:schemeClr val="tx1"/>
                </a:solidFill>
                <a:latin typeface="Arial" charset="0"/>
                <a:cs typeface="Arial" charset="0"/>
              </a:defRPr>
            </a:lvl8pPr>
            <a:lvl9pPr marL="3886200" indent="-228600" defTabSz="974725" eaLnBrk="0" fontAlgn="base" hangingPunct="0">
              <a:spcBef>
                <a:spcPct val="0"/>
              </a:spcBef>
              <a:spcAft>
                <a:spcPct val="0"/>
              </a:spcAft>
              <a:defRPr sz="1000">
                <a:solidFill>
                  <a:schemeClr val="tx1"/>
                </a:solidFill>
                <a:latin typeface="Arial" charset="0"/>
                <a:cs typeface="Arial" charset="0"/>
              </a:defRPr>
            </a:lvl9pPr>
          </a:lstStyle>
          <a:p>
            <a:pPr algn="r" fontAlgn="base">
              <a:spcBef>
                <a:spcPct val="50000"/>
              </a:spcBef>
              <a:spcAft>
                <a:spcPct val="0"/>
              </a:spcAft>
              <a:buClr>
                <a:srgbClr val="A4C8E1"/>
              </a:buClr>
              <a:buSzPct val="95000"/>
              <a:buFont typeface="Arial" charset="0"/>
              <a:buNone/>
              <a:defRPr/>
            </a:pPr>
            <a:r>
              <a:rPr lang="en-GB" altLang="en-US" smtClean="0">
                <a:solidFill>
                  <a:srgbClr val="002469"/>
                </a:solidFill>
              </a:rPr>
              <a:t>Document Classification: Internal</a:t>
            </a:r>
            <a:endParaRPr lang="en-GB" altLang="en-US" smtClean="0">
              <a:solidFill>
                <a:srgbClr val="000000"/>
              </a:solidFill>
            </a:endParaRPr>
          </a:p>
        </p:txBody>
      </p:sp>
      <p:sp>
        <p:nvSpPr>
          <p:cNvPr id="1030" name="Rectangle 6"/>
          <p:cNvSpPr>
            <a:spLocks noChangeArrowheads="1"/>
          </p:cNvSpPr>
          <p:nvPr userDrawn="1"/>
        </p:nvSpPr>
        <p:spPr bwMode="auto">
          <a:xfrm>
            <a:off x="8747615" y="205899"/>
            <a:ext cx="225979" cy="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47" tIns="40074" rIns="80147" bIns="40074">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defTabSz="914400" eaLnBrk="1" fontAlgn="base" hangingPunct="1">
              <a:spcBef>
                <a:spcPct val="50000"/>
              </a:spcBef>
              <a:spcAft>
                <a:spcPct val="0"/>
              </a:spcAft>
              <a:defRPr/>
            </a:pPr>
            <a:r>
              <a:rPr lang="en-GB" altLang="en-US" sz="100" smtClean="0">
                <a:solidFill>
                  <a:srgbClr val="FFFFFF"/>
                </a:solidFill>
              </a:rPr>
              <a:t>p3m_govtor</a:t>
            </a:r>
          </a:p>
        </p:txBody>
      </p:sp>
    </p:spTree>
    <p:extLst>
      <p:ext uri="{BB962C8B-B14F-4D97-AF65-F5344CB8AC3E}">
        <p14:creationId xmlns:p14="http://schemas.microsoft.com/office/powerpoint/2010/main" val="2642936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872436" rtl="0" eaLnBrk="0" fontAlgn="base" hangingPunct="0">
        <a:spcBef>
          <a:spcPct val="0"/>
        </a:spcBef>
        <a:spcAft>
          <a:spcPct val="0"/>
        </a:spcAft>
        <a:defRPr sz="2800">
          <a:solidFill>
            <a:schemeClr val="tx2"/>
          </a:solidFill>
          <a:latin typeface="+mj-lt"/>
          <a:ea typeface="+mj-ea"/>
          <a:cs typeface="+mj-cs"/>
        </a:defRPr>
      </a:lvl1pPr>
      <a:lvl2pPr algn="l" defTabSz="872436" rtl="0" eaLnBrk="0" fontAlgn="base" hangingPunct="0">
        <a:spcBef>
          <a:spcPct val="0"/>
        </a:spcBef>
        <a:spcAft>
          <a:spcPct val="0"/>
        </a:spcAft>
        <a:defRPr sz="2800">
          <a:solidFill>
            <a:schemeClr val="tx2"/>
          </a:solidFill>
          <a:latin typeface="Arial" charset="0"/>
        </a:defRPr>
      </a:lvl2pPr>
      <a:lvl3pPr algn="l" defTabSz="872436" rtl="0" eaLnBrk="0" fontAlgn="base" hangingPunct="0">
        <a:spcBef>
          <a:spcPct val="0"/>
        </a:spcBef>
        <a:spcAft>
          <a:spcPct val="0"/>
        </a:spcAft>
        <a:defRPr sz="2800">
          <a:solidFill>
            <a:schemeClr val="tx2"/>
          </a:solidFill>
          <a:latin typeface="Arial" charset="0"/>
        </a:defRPr>
      </a:lvl3pPr>
      <a:lvl4pPr algn="l" defTabSz="872436" rtl="0" eaLnBrk="0" fontAlgn="base" hangingPunct="0">
        <a:spcBef>
          <a:spcPct val="0"/>
        </a:spcBef>
        <a:spcAft>
          <a:spcPct val="0"/>
        </a:spcAft>
        <a:defRPr sz="2800">
          <a:solidFill>
            <a:schemeClr val="tx2"/>
          </a:solidFill>
          <a:latin typeface="Arial" charset="0"/>
        </a:defRPr>
      </a:lvl4pPr>
      <a:lvl5pPr algn="l" defTabSz="872436" rtl="0" eaLnBrk="0" fontAlgn="base" hangingPunct="0">
        <a:spcBef>
          <a:spcPct val="0"/>
        </a:spcBef>
        <a:spcAft>
          <a:spcPct val="0"/>
        </a:spcAft>
        <a:defRPr sz="2800">
          <a:solidFill>
            <a:schemeClr val="tx2"/>
          </a:solidFill>
          <a:latin typeface="Arial" charset="0"/>
        </a:defRPr>
      </a:lvl5pPr>
      <a:lvl6pPr marL="400736" algn="l" defTabSz="872436" rtl="0" eaLnBrk="0" fontAlgn="base" hangingPunct="0">
        <a:spcBef>
          <a:spcPct val="0"/>
        </a:spcBef>
        <a:spcAft>
          <a:spcPct val="0"/>
        </a:spcAft>
        <a:defRPr sz="2800">
          <a:solidFill>
            <a:schemeClr val="tx2"/>
          </a:solidFill>
          <a:latin typeface="Arial" charset="0"/>
        </a:defRPr>
      </a:lvl6pPr>
      <a:lvl7pPr marL="801472" algn="l" defTabSz="872436" rtl="0" eaLnBrk="0" fontAlgn="base" hangingPunct="0">
        <a:spcBef>
          <a:spcPct val="0"/>
        </a:spcBef>
        <a:spcAft>
          <a:spcPct val="0"/>
        </a:spcAft>
        <a:defRPr sz="2800">
          <a:solidFill>
            <a:schemeClr val="tx2"/>
          </a:solidFill>
          <a:latin typeface="Arial" charset="0"/>
        </a:defRPr>
      </a:lvl7pPr>
      <a:lvl8pPr marL="1202207" algn="l" defTabSz="872436" rtl="0" eaLnBrk="0" fontAlgn="base" hangingPunct="0">
        <a:spcBef>
          <a:spcPct val="0"/>
        </a:spcBef>
        <a:spcAft>
          <a:spcPct val="0"/>
        </a:spcAft>
        <a:defRPr sz="2800">
          <a:solidFill>
            <a:schemeClr val="tx2"/>
          </a:solidFill>
          <a:latin typeface="Arial" charset="0"/>
        </a:defRPr>
      </a:lvl8pPr>
      <a:lvl9pPr marL="1602943" algn="l" defTabSz="872436" rtl="0" eaLnBrk="0" fontAlgn="base" hangingPunct="0">
        <a:spcBef>
          <a:spcPct val="0"/>
        </a:spcBef>
        <a:spcAft>
          <a:spcPct val="0"/>
        </a:spcAft>
        <a:defRPr sz="2800">
          <a:solidFill>
            <a:schemeClr val="tx2"/>
          </a:solidFill>
          <a:latin typeface="Arial" charset="0"/>
        </a:defRPr>
      </a:lvl9pPr>
    </p:titleStyle>
    <p:bodyStyle>
      <a:lvl1pPr marL="300552" indent="-300552" algn="l" defTabSz="872436" rtl="0" eaLnBrk="0" fontAlgn="base" hangingPunct="0">
        <a:spcBef>
          <a:spcPct val="50000"/>
        </a:spcBef>
        <a:spcAft>
          <a:spcPct val="0"/>
        </a:spcAft>
        <a:buClr>
          <a:schemeClr val="accent1"/>
        </a:buClr>
        <a:buSzPct val="95000"/>
        <a:buFont typeface="Arial" charset="0"/>
        <a:buChar char="•"/>
        <a:defRPr sz="1100">
          <a:solidFill>
            <a:schemeClr val="tx2"/>
          </a:solidFill>
          <a:latin typeface="+mn-lt"/>
          <a:ea typeface="+mn-ea"/>
          <a:cs typeface="+mn-cs"/>
        </a:defRPr>
      </a:lvl1pPr>
      <a:lvl2pPr marL="190628" indent="-190628" algn="l" defTabSz="872436" rtl="0" eaLnBrk="0" fontAlgn="base" hangingPunct="0">
        <a:spcBef>
          <a:spcPct val="30000"/>
        </a:spcBef>
        <a:spcAft>
          <a:spcPct val="0"/>
        </a:spcAft>
        <a:buClr>
          <a:schemeClr val="accent1"/>
        </a:buClr>
        <a:buSzPct val="130000"/>
        <a:buFont typeface="Wingdings" pitchFamily="2" charset="2"/>
        <a:buChar char="§"/>
        <a:defRPr sz="1100">
          <a:solidFill>
            <a:schemeClr val="tx2"/>
          </a:solidFill>
          <a:latin typeface="+mn-lt"/>
          <a:cs typeface="Arial" charset="0"/>
        </a:defRPr>
      </a:lvl2pPr>
      <a:lvl3pPr marL="397953" indent="-207326" algn="l" defTabSz="872436" rtl="0" eaLnBrk="0" fontAlgn="base" hangingPunct="0">
        <a:spcBef>
          <a:spcPct val="30000"/>
        </a:spcBef>
        <a:spcAft>
          <a:spcPct val="0"/>
        </a:spcAft>
        <a:buClr>
          <a:schemeClr val="tx2"/>
        </a:buClr>
        <a:buSzPct val="100000"/>
        <a:buFont typeface="Arial" charset="0"/>
        <a:buChar char="–"/>
        <a:defRPr sz="1100">
          <a:solidFill>
            <a:schemeClr val="tx2"/>
          </a:solidFill>
          <a:latin typeface="+mn-lt"/>
          <a:cs typeface="Arial" charset="0"/>
        </a:defRPr>
      </a:lvl3pPr>
      <a:lvl4pPr marL="559360" indent="-161407" algn="l" defTabSz="872436" rtl="0" eaLnBrk="0" fontAlgn="base" hangingPunct="0">
        <a:spcBef>
          <a:spcPct val="30000"/>
        </a:spcBef>
        <a:spcAft>
          <a:spcPct val="0"/>
        </a:spcAft>
        <a:buClr>
          <a:schemeClr val="tx2"/>
        </a:buClr>
        <a:buChar char="•"/>
        <a:defRPr sz="1100">
          <a:solidFill>
            <a:schemeClr val="tx2"/>
          </a:solidFill>
          <a:latin typeface="+mn-lt"/>
          <a:cs typeface="Arial" charset="0"/>
        </a:defRPr>
      </a:lvl4pPr>
      <a:lvl5pPr marL="711028"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5pPr>
      <a:lvl6pPr marL="1111764"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6pPr>
      <a:lvl7pPr marL="1512500"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7pPr>
      <a:lvl8pPr marL="1913236"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8pPr>
      <a:lvl9pPr marL="2313971"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9pPr>
    </p:bodyStyle>
    <p:otherStyle>
      <a:defPPr>
        <a:defRPr lang="en-US"/>
      </a:defPPr>
      <a:lvl1pPr marL="0" algn="l" defTabSz="801472" rtl="0" eaLnBrk="1" latinLnBrk="0" hangingPunct="1">
        <a:defRPr sz="1600" kern="1200">
          <a:solidFill>
            <a:schemeClr val="tx1"/>
          </a:solidFill>
          <a:latin typeface="+mn-lt"/>
          <a:ea typeface="+mn-ea"/>
          <a:cs typeface="+mn-cs"/>
        </a:defRPr>
      </a:lvl1pPr>
      <a:lvl2pPr marL="400736" algn="l" defTabSz="801472" rtl="0" eaLnBrk="1" latinLnBrk="0" hangingPunct="1">
        <a:defRPr sz="1600" kern="1200">
          <a:solidFill>
            <a:schemeClr val="tx1"/>
          </a:solidFill>
          <a:latin typeface="+mn-lt"/>
          <a:ea typeface="+mn-ea"/>
          <a:cs typeface="+mn-cs"/>
        </a:defRPr>
      </a:lvl2pPr>
      <a:lvl3pPr marL="801472" algn="l" defTabSz="801472" rtl="0" eaLnBrk="1" latinLnBrk="0" hangingPunct="1">
        <a:defRPr sz="1600" kern="1200">
          <a:solidFill>
            <a:schemeClr val="tx1"/>
          </a:solidFill>
          <a:latin typeface="+mn-lt"/>
          <a:ea typeface="+mn-ea"/>
          <a:cs typeface="+mn-cs"/>
        </a:defRPr>
      </a:lvl3pPr>
      <a:lvl4pPr marL="1202207" algn="l" defTabSz="801472" rtl="0" eaLnBrk="1" latinLnBrk="0" hangingPunct="1">
        <a:defRPr sz="1600" kern="1200">
          <a:solidFill>
            <a:schemeClr val="tx1"/>
          </a:solidFill>
          <a:latin typeface="+mn-lt"/>
          <a:ea typeface="+mn-ea"/>
          <a:cs typeface="+mn-cs"/>
        </a:defRPr>
      </a:lvl4pPr>
      <a:lvl5pPr marL="1602943" algn="l" defTabSz="801472" rtl="0" eaLnBrk="1" latinLnBrk="0" hangingPunct="1">
        <a:defRPr sz="1600" kern="1200">
          <a:solidFill>
            <a:schemeClr val="tx1"/>
          </a:solidFill>
          <a:latin typeface="+mn-lt"/>
          <a:ea typeface="+mn-ea"/>
          <a:cs typeface="+mn-cs"/>
        </a:defRPr>
      </a:lvl5pPr>
      <a:lvl6pPr marL="2003679" algn="l" defTabSz="801472" rtl="0" eaLnBrk="1" latinLnBrk="0" hangingPunct="1">
        <a:defRPr sz="1600" kern="1200">
          <a:solidFill>
            <a:schemeClr val="tx1"/>
          </a:solidFill>
          <a:latin typeface="+mn-lt"/>
          <a:ea typeface="+mn-ea"/>
          <a:cs typeface="+mn-cs"/>
        </a:defRPr>
      </a:lvl6pPr>
      <a:lvl7pPr marL="2404415" algn="l" defTabSz="801472" rtl="0" eaLnBrk="1" latinLnBrk="0" hangingPunct="1">
        <a:defRPr sz="1600" kern="1200">
          <a:solidFill>
            <a:schemeClr val="tx1"/>
          </a:solidFill>
          <a:latin typeface="+mn-lt"/>
          <a:ea typeface="+mn-ea"/>
          <a:cs typeface="+mn-cs"/>
        </a:defRPr>
      </a:lvl7pPr>
      <a:lvl8pPr marL="2805151" algn="l" defTabSz="801472" rtl="0" eaLnBrk="1" latinLnBrk="0" hangingPunct="1">
        <a:defRPr sz="1600" kern="1200">
          <a:solidFill>
            <a:schemeClr val="tx1"/>
          </a:solidFill>
          <a:latin typeface="+mn-lt"/>
          <a:ea typeface="+mn-ea"/>
          <a:cs typeface="+mn-cs"/>
        </a:defRPr>
      </a:lvl8pPr>
      <a:lvl9pPr marL="3205886" algn="l" defTabSz="801472"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5"/>
            <a:ext cx="41148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256033"/>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pPr defTabSz="685800"/>
            <a:fld id="{3FD999D4-B456-9943-89B7-30D56181CE18}" type="slidenum">
              <a:rPr lang="en-US" smtClean="0">
                <a:solidFill>
                  <a:srgbClr val="FFFFFF"/>
                </a:solidFill>
              </a:rPr>
              <a:pPr defTabSz="685800"/>
              <a:t>‹#›</a:t>
            </a:fld>
            <a:endParaRPr lang="en-US">
              <a:solidFill>
                <a:srgbClr val="FFFFFF"/>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bg2">
                    <a:alpha val="20000"/>
                  </a:schemeClr>
                </a:solidFill>
                <a:latin typeface="+mn-lt"/>
                <a:ea typeface="Arial" charset="0"/>
                <a:cs typeface="Arial" charset="0"/>
              </a:defRPr>
            </a:lvl1pPr>
          </a:lstStyle>
          <a:p>
            <a:pPr defTabSz="685800"/>
            <a:r>
              <a:rPr lang="en-US" dirty="0">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46760105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256034"/>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pPr defTabSz="685800"/>
            <a:fld id="{D0BE6F14-FF48-0F4F-A8AA-2E3F25371E4A}" type="slidenum">
              <a:rPr lang="en-US" smtClean="0">
                <a:solidFill>
                  <a:srgbClr val="000000"/>
                </a:solidFill>
              </a:rPr>
              <a:pPr defTabSz="685800"/>
              <a:t>‹#›</a:t>
            </a:fld>
            <a:endParaRPr lang="en-US">
              <a:solidFill>
                <a:srgbClr val="000000"/>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tx1">
                    <a:alpha val="20000"/>
                  </a:schemeClr>
                </a:solidFill>
                <a:latin typeface="+mn-lt"/>
                <a:ea typeface="Arial" charset="0"/>
                <a:cs typeface="Arial" charset="0"/>
              </a:defRPr>
            </a:lvl1pPr>
          </a:lstStyle>
          <a:p>
            <a:pPr defTabSz="685800"/>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93032498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 id="2147483765" r:id="rId25"/>
    <p:sldLayoutId id="2147483766" r:id="rId26"/>
    <p:sldLayoutId id="2147483767" r:id="rId27"/>
    <p:sldLayoutId id="2147483768" r:id="rId28"/>
    <p:sldLayoutId id="2147483769" r:id="rId29"/>
    <p:sldLayoutId id="2147483770" r:id="rId30"/>
    <p:sldLayoutId id="2147483771" r:id="rId31"/>
    <p:sldLayoutId id="2147483772" r:id="rId32"/>
    <p:sldLayoutId id="2147483773" r:id="rId33"/>
    <p:sldLayoutId id="2147483774" r:id="rId34"/>
    <p:sldLayoutId id="2147483775" r:id="rId35"/>
    <p:sldLayoutId id="2147483776" r:id="rId36"/>
    <p:sldLayoutId id="2147483777" r:id="rId37"/>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yanstutorials.net/bash-scripting-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linux.die.net/man/1/getop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linux.die.net/man/1/getop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ryanstutorials.net/bash-scripting-tutorial/bash-variables.ph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linuxacademy.com/blog/linux/conditions-in-bash-scripting-if-statement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ss64.com/bash/" TargetMode="External"/><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 Id="rId4" Type="http://schemas.openxmlformats.org/officeDocument/2006/relationships/hyperlink" Target="https://ryanstutorials.net/bash-scripting-tutorial/"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600" dirty="0" smtClean="0"/>
              <a:t>Friday Training Hour</a:t>
            </a:r>
            <a:br>
              <a:rPr lang="en-GB" sz="6600" dirty="0" smtClean="0"/>
            </a:br>
            <a:r>
              <a:rPr lang="en-GB" sz="6600" dirty="0" smtClean="0"/>
              <a:t>“</a:t>
            </a:r>
            <a:r>
              <a:rPr lang="en-GB" sz="6600" dirty="0"/>
              <a:t>Bash Scripting 101</a:t>
            </a:r>
            <a:r>
              <a:rPr lang="en-GB" sz="6600" dirty="0" smtClean="0"/>
              <a:t>”</a:t>
            </a:r>
            <a:r>
              <a:rPr lang="en-GB" sz="6600" dirty="0"/>
              <a:t/>
            </a:r>
            <a:br>
              <a:rPr lang="en-GB" sz="6600" dirty="0"/>
            </a:br>
            <a:endParaRPr lang="en-GB" sz="6600" dirty="0"/>
          </a:p>
        </p:txBody>
      </p:sp>
      <p:sp>
        <p:nvSpPr>
          <p:cNvPr id="3" name="Subtitle 2"/>
          <p:cNvSpPr>
            <a:spLocks noGrp="1"/>
          </p:cNvSpPr>
          <p:nvPr>
            <p:ph type="subTitle" idx="1"/>
          </p:nvPr>
        </p:nvSpPr>
        <p:spPr/>
        <p:txBody>
          <a:bodyPr/>
          <a:lstStyle/>
          <a:p>
            <a:r>
              <a:rPr lang="en-GB" dirty="0"/>
              <a:t>DES AI / </a:t>
            </a:r>
            <a:r>
              <a:rPr lang="en-GB" dirty="0" smtClean="0"/>
              <a:t>ML Centre </a:t>
            </a:r>
            <a:r>
              <a:rPr lang="en-GB" dirty="0"/>
              <a:t>of Excellence</a:t>
            </a:r>
          </a:p>
        </p:txBody>
      </p:sp>
      <p:sp>
        <p:nvSpPr>
          <p:cNvPr id="4" name="Date Placeholder 3"/>
          <p:cNvSpPr>
            <a:spLocks noGrp="1"/>
          </p:cNvSpPr>
          <p:nvPr>
            <p:ph type="dt" sz="half" idx="10"/>
          </p:nvPr>
        </p:nvSpPr>
        <p:spPr/>
        <p:txBody>
          <a:bodyPr/>
          <a:lstStyle/>
          <a:p>
            <a:r>
              <a:rPr lang="en-GB" dirty="0" smtClean="0"/>
              <a:t>20</a:t>
            </a:r>
            <a:r>
              <a:rPr lang="en-GB" dirty="0" smtClean="0"/>
              <a:t>/09/2019</a:t>
            </a:r>
            <a:endParaRPr lang="en-GB" dirty="0"/>
          </a:p>
        </p:txBody>
      </p:sp>
      <p:sp>
        <p:nvSpPr>
          <p:cNvPr id="5" name="Footer Placeholder 4"/>
          <p:cNvSpPr>
            <a:spLocks noGrp="1"/>
          </p:cNvSpPr>
          <p:nvPr>
            <p:ph type="ftr" sz="quarter" idx="11"/>
          </p:nvPr>
        </p:nvSpPr>
        <p:spPr/>
        <p:txBody>
          <a:bodyPr/>
          <a:lstStyle/>
          <a:p>
            <a:r>
              <a:rPr lang="en-GB" dirty="0" smtClean="0"/>
              <a:t>Information classification: Public</a:t>
            </a:r>
            <a:endParaRPr lang="en-GB" dirty="0"/>
          </a:p>
        </p:txBody>
      </p:sp>
      <p:sp>
        <p:nvSpPr>
          <p:cNvPr id="6" name="Date Placeholder 3"/>
          <p:cNvSpPr txBox="1">
            <a:spLocks/>
          </p:cNvSpPr>
          <p:nvPr/>
        </p:nvSpPr>
        <p:spPr>
          <a:xfrm>
            <a:off x="352380" y="4783380"/>
            <a:ext cx="2703241" cy="379270"/>
          </a:xfrm>
          <a:prstGeom prst="rect">
            <a:avLst/>
          </a:prstGeom>
        </p:spPr>
        <p:txBody>
          <a:bodyPr vert="horz" lIns="0" tIns="0" rIns="0" bIns="0" rtlCol="0" anchor="t" anchorCtr="0">
            <a:noAutofit/>
          </a:bodyPr>
          <a:lstStyle>
            <a:defPPr>
              <a:defRPr lang="en-US"/>
            </a:defPPr>
            <a:lvl1pPr marL="0" algn="l" defTabSz="914239" rtl="0" eaLnBrk="1" latinLnBrk="0" hangingPunct="1">
              <a:lnSpc>
                <a:spcPts val="2999"/>
              </a:lnSpc>
              <a:defRPr sz="2500" kern="1200">
                <a:solidFill>
                  <a:schemeClr val="bg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a:lstStyle>
          <a:p>
            <a:r>
              <a:rPr lang="en-GB" sz="2000" i="1" dirty="0" smtClean="0"/>
              <a:t>Anthony McKale</a:t>
            </a:r>
            <a:br>
              <a:rPr lang="en-GB" sz="2000" i="1" dirty="0" smtClean="0"/>
            </a:br>
            <a:r>
              <a:rPr lang="en-GB" sz="2000" i="1" dirty="0" smtClean="0"/>
              <a:t>Tech Lead</a:t>
            </a:r>
            <a:endParaRPr lang="en-GB" sz="2000" i="1" dirty="0"/>
          </a:p>
        </p:txBody>
      </p:sp>
    </p:spTree>
    <p:extLst>
      <p:ext uri="{BB962C8B-B14F-4D97-AF65-F5344CB8AC3E}">
        <p14:creationId xmlns:p14="http://schemas.microsoft.com/office/powerpoint/2010/main" val="3218897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shebang</a:t>
            </a:r>
          </a:p>
          <a:p>
            <a:pPr marL="0" indent="0">
              <a:buNone/>
            </a:pPr>
            <a:r>
              <a:rPr lang="en-US" dirty="0" smtClean="0"/>
              <a:t>Node Example</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10</a:t>
            </a:fld>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 y="2466023"/>
            <a:ext cx="17526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855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Path</a:t>
            </a:r>
          </a:p>
          <a:p>
            <a:pPr marL="0" indent="0">
              <a:buNone/>
            </a:pPr>
            <a:r>
              <a:rPr lang="en-US" dirty="0" smtClean="0"/>
              <a:t>This is the list of directories to look for executables</a:t>
            </a:r>
            <a:br>
              <a:rPr lang="en-US" dirty="0" smtClean="0"/>
            </a:br>
            <a:r>
              <a:rPr lang="en-US" dirty="0" smtClean="0"/>
              <a:t/>
            </a:r>
            <a:br>
              <a:rPr lang="en-US" dirty="0" smtClean="0"/>
            </a:br>
            <a:r>
              <a:rPr lang="en-US" dirty="0" smtClean="0"/>
              <a:t>(you can see I have a lot installed)</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11</a:t>
            </a:fld>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209925"/>
            <a:ext cx="75247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735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Path : finding out which executable your using</a:t>
            </a:r>
          </a:p>
          <a:p>
            <a:pPr marL="0" indent="0">
              <a:buNone/>
            </a:pPr>
            <a:r>
              <a:rPr lang="en-US" dirty="0" smtClean="0"/>
              <a:t>“which &lt;EXECUTABLE_NAME&gt;”</a:t>
            </a:r>
            <a:br>
              <a:rPr lang="en-US" dirty="0" smtClean="0"/>
            </a:b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12</a:t>
            </a:fld>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03" y="2466975"/>
            <a:ext cx="63912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927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Path : ignoring path for running executable in directory</a:t>
            </a:r>
          </a:p>
          <a:p>
            <a:pPr marL="0" indent="0">
              <a:buNone/>
            </a:pPr>
            <a:r>
              <a:rPr lang="en-US" dirty="0" smtClean="0"/>
              <a:t>“./&lt;EXECUTABLE_NAME&gt;”</a:t>
            </a:r>
            <a:br>
              <a:rPr lang="en-US" dirty="0" smtClean="0"/>
            </a:b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13</a:t>
            </a:fld>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3" y="2909888"/>
            <a:ext cx="70770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553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Comments: # TEXT</a:t>
            </a:r>
            <a:br>
              <a:rPr lang="en-US" dirty="0" smtClean="0"/>
            </a:b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14</a:t>
            </a:fld>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453" y="2124075"/>
            <a:ext cx="49815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5329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endParaRPr lang="en-US" i="1"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15</a:t>
            </a:fld>
            <a:endParaRPr lang="en-GB" dirty="0"/>
          </a:p>
        </p:txBody>
      </p:sp>
    </p:spTree>
    <p:extLst>
      <p:ext uri="{BB962C8B-B14F-4D97-AF65-F5344CB8AC3E}">
        <p14:creationId xmlns:p14="http://schemas.microsoft.com/office/powerpoint/2010/main" val="2799964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Variables are very simple compared to other languages</a:t>
            </a:r>
          </a:p>
          <a:p>
            <a:pPr marL="0" indent="0">
              <a:buNone/>
            </a:pPr>
            <a:endParaRPr lang="en-US" dirty="0"/>
          </a:p>
          <a:p>
            <a:pPr>
              <a:buFontTx/>
              <a:buChar char="-"/>
            </a:pPr>
            <a:r>
              <a:rPr lang="en-US" dirty="0" smtClean="0"/>
              <a:t>Referenced with </a:t>
            </a:r>
            <a:r>
              <a:rPr lang="en-US" b="1" dirty="0" smtClean="0"/>
              <a:t>$</a:t>
            </a:r>
          </a:p>
          <a:p>
            <a:pPr>
              <a:buFontTx/>
              <a:buChar char="-"/>
            </a:pPr>
            <a:r>
              <a:rPr lang="en-US" dirty="0" smtClean="0"/>
              <a:t>When setting no </a:t>
            </a:r>
            <a:r>
              <a:rPr lang="en-US" b="1" dirty="0" smtClean="0"/>
              <a:t>$</a:t>
            </a:r>
          </a:p>
          <a:p>
            <a:pPr>
              <a:buFontTx/>
              <a:buChar char="-"/>
            </a:pPr>
            <a:r>
              <a:rPr lang="en-US" dirty="0" smtClean="0"/>
              <a:t>By convention uppercase ASCII case</a:t>
            </a:r>
            <a:br>
              <a:rPr lang="en-US" dirty="0" smtClean="0"/>
            </a:br>
            <a:r>
              <a:rPr lang="en-US" i="1" dirty="0" smtClean="0"/>
              <a:t>aka THIS_IS_A_VARIABLE</a:t>
            </a:r>
          </a:p>
          <a:p>
            <a:pPr>
              <a:buFontTx/>
              <a:buChar char="-"/>
            </a:pPr>
            <a:r>
              <a:rPr lang="en-US" dirty="0" smtClean="0"/>
              <a:t>Variables can be placed anywhere in a script</a:t>
            </a:r>
            <a:br>
              <a:rPr lang="en-US" dirty="0" smtClean="0"/>
            </a:br>
            <a:r>
              <a:rPr lang="en-US" i="1" dirty="0" smtClean="0"/>
              <a:t>with the right interpolation (</a:t>
            </a:r>
            <a:r>
              <a:rPr lang="en-US" i="1" dirty="0"/>
              <a:t>$</a:t>
            </a:r>
            <a:r>
              <a:rPr lang="en-US" i="1" dirty="0" smtClean="0"/>
              <a:t>`")</a:t>
            </a:r>
            <a:endParaRPr lang="en-US" i="1"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16</a:t>
            </a:fld>
            <a:endParaRPr lang="en-GB" dirty="0"/>
          </a:p>
        </p:txBody>
      </p:sp>
    </p:spTree>
    <p:extLst>
      <p:ext uri="{BB962C8B-B14F-4D97-AF65-F5344CB8AC3E}">
        <p14:creationId xmlns:p14="http://schemas.microsoft.com/office/powerpoint/2010/main" val="1127413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Variables comes from:</a:t>
            </a:r>
            <a:br>
              <a:rPr lang="en-US" dirty="0" smtClean="0"/>
            </a:br>
            <a:r>
              <a:rPr lang="en-US" dirty="0" smtClean="0"/>
              <a:t>- Global Environment Variables</a:t>
            </a:r>
          </a:p>
          <a:p>
            <a:pPr>
              <a:buFontTx/>
              <a:buChar char="-"/>
            </a:pPr>
            <a:r>
              <a:rPr lang="en-US" dirty="0" smtClean="0"/>
              <a:t>User Environment Variable</a:t>
            </a:r>
          </a:p>
          <a:p>
            <a:pPr>
              <a:buFontTx/>
              <a:buChar char="-"/>
            </a:pPr>
            <a:r>
              <a:rPr lang="en-US" dirty="0" smtClean="0"/>
              <a:t>Session Variables set / unset during shell life</a:t>
            </a:r>
          </a:p>
          <a:p>
            <a:pPr>
              <a:buFontTx/>
              <a:buChar char="-"/>
            </a:pPr>
            <a:r>
              <a:rPr lang="en-US" dirty="0" smtClean="0"/>
              <a:t>Special Variables…</a:t>
            </a:r>
            <a:endParaRPr lang="en-US"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17</a:t>
            </a:fld>
            <a:endParaRPr lang="en-GB" dirty="0"/>
          </a:p>
        </p:txBody>
      </p:sp>
    </p:spTree>
    <p:extLst>
      <p:ext uri="{BB962C8B-B14F-4D97-AF65-F5344CB8AC3E}">
        <p14:creationId xmlns:p14="http://schemas.microsoft.com/office/powerpoint/2010/main" val="1829596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 Life Cycle:</a:t>
            </a:r>
          </a:p>
          <a:p>
            <a:pPr>
              <a:buFontTx/>
              <a:buChar char="-"/>
            </a:pPr>
            <a:r>
              <a:rPr lang="en-US" dirty="0" smtClean="0"/>
              <a:t>Global / User variables set at shell </a:t>
            </a:r>
            <a:r>
              <a:rPr lang="en-US" b="1" dirty="0" smtClean="0"/>
              <a:t>Open</a:t>
            </a:r>
          </a:p>
          <a:p>
            <a:pPr>
              <a:buFontTx/>
              <a:buChar char="-"/>
            </a:pPr>
            <a:r>
              <a:rPr lang="en-US" dirty="0"/>
              <a:t>Global / User variables </a:t>
            </a:r>
            <a:r>
              <a:rPr lang="en-US" b="1" dirty="0" smtClean="0"/>
              <a:t>Not </a:t>
            </a:r>
            <a:r>
              <a:rPr lang="en-US" dirty="0" smtClean="0"/>
              <a:t>updated if change while shell open</a:t>
            </a:r>
          </a:p>
          <a:p>
            <a:pPr>
              <a:buFontTx/>
              <a:buChar char="-"/>
            </a:pPr>
            <a:r>
              <a:rPr lang="en-US" dirty="0" smtClean="0"/>
              <a:t>Setting variables </a:t>
            </a:r>
            <a:r>
              <a:rPr lang="en-US" b="1" dirty="0" smtClean="0"/>
              <a:t>ONLY</a:t>
            </a:r>
            <a:r>
              <a:rPr lang="en-US" dirty="0" smtClean="0"/>
              <a:t> affect current shell </a:t>
            </a:r>
            <a:br>
              <a:rPr lang="en-US" dirty="0" smtClean="0"/>
            </a:br>
            <a:r>
              <a:rPr lang="en-US" dirty="0" smtClean="0"/>
              <a:t>(not shared as standard)</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18</a:t>
            </a:fld>
            <a:endParaRPr lang="en-GB" dirty="0"/>
          </a:p>
        </p:txBody>
      </p:sp>
    </p:spTree>
    <p:extLst>
      <p:ext uri="{BB962C8B-B14F-4D97-AF65-F5344CB8AC3E}">
        <p14:creationId xmlns:p14="http://schemas.microsoft.com/office/powerpoint/2010/main" val="2799964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To see all of your current variable use the “</a:t>
            </a:r>
            <a:r>
              <a:rPr lang="en-US" dirty="0" err="1" smtClean="0"/>
              <a:t>env</a:t>
            </a:r>
            <a:r>
              <a:rPr lang="en-US" dirty="0" smtClean="0"/>
              <a:t>” command</a:t>
            </a:r>
            <a:br>
              <a:rPr lang="en-US" dirty="0" smtClean="0"/>
            </a:br>
            <a:r>
              <a:rPr lang="en-US" dirty="0" smtClean="0"/>
              <a:t/>
            </a:r>
            <a:br>
              <a:rPr lang="en-US" dirty="0" smtClean="0"/>
            </a:br>
            <a:r>
              <a:rPr lang="en-US" b="1" i="1" dirty="0" smtClean="0"/>
              <a:t>WARNING: be careful with this command when screen sharing as you might have passwords in your environment variables ! </a:t>
            </a:r>
            <a:endParaRPr lang="en-US" b="1" i="1"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19</a:t>
            </a:fld>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 y="3848100"/>
            <a:ext cx="74676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744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Ps: this is heavily </a:t>
            </a:r>
            <a:r>
              <a:rPr lang="en-GB" sz="2800" dirty="0" err="1" smtClean="0"/>
              <a:t>heavily</a:t>
            </a:r>
            <a:r>
              <a:rPr lang="en-GB" sz="2800" dirty="0"/>
              <a:t> based off</a:t>
            </a:r>
            <a:br>
              <a:rPr lang="en-GB" sz="2800" dirty="0"/>
            </a:br>
            <a:r>
              <a:rPr lang="en-GB" sz="2800" dirty="0"/>
              <a:t/>
            </a:r>
            <a:br>
              <a:rPr lang="en-GB" sz="2800" dirty="0"/>
            </a:br>
            <a:r>
              <a:rPr lang="en-GB" sz="2800" dirty="0">
                <a:hlinkClick r:id="rId2"/>
              </a:rPr>
              <a:t>https://ryanstutorials.net/bash-scripting-tutorial</a:t>
            </a:r>
            <a:r>
              <a:rPr lang="en-GB" sz="2800" dirty="0" smtClean="0">
                <a:hlinkClick r:id="rId2"/>
              </a:rPr>
              <a:t>/</a:t>
            </a:r>
            <a:r>
              <a:rPr lang="en-GB" sz="2800" dirty="0" smtClean="0"/>
              <a:t> </a:t>
            </a:r>
            <a:endParaRPr lang="en-GB" sz="2800"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a:t>
            </a:fld>
            <a:endParaRPr lang="en-GB" dirty="0"/>
          </a:p>
        </p:txBody>
      </p:sp>
    </p:spTree>
    <p:extLst>
      <p:ext uri="{BB962C8B-B14F-4D97-AF65-F5344CB8AC3E}">
        <p14:creationId xmlns:p14="http://schemas.microsoft.com/office/powerpoint/2010/main" val="93686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Special </a:t>
            </a:r>
            <a:r>
              <a:rPr lang="en-US" dirty="0"/>
              <a:t>Variables </a:t>
            </a:r>
            <a:r>
              <a:rPr lang="en-US" dirty="0" smtClean="0"/>
              <a:t>: selection of preset variables</a:t>
            </a:r>
            <a:endParaRPr lang="en-US" dirty="0"/>
          </a:p>
          <a:p>
            <a:r>
              <a:rPr lang="en-GB" sz="1800" b="1" dirty="0" smtClean="0"/>
              <a:t>$</a:t>
            </a:r>
            <a:r>
              <a:rPr lang="en-GB" sz="1800" b="1" dirty="0"/>
              <a:t>0</a:t>
            </a:r>
            <a:r>
              <a:rPr lang="en-GB" sz="1800" dirty="0"/>
              <a:t> - The name of the Bash script.</a:t>
            </a:r>
          </a:p>
          <a:p>
            <a:r>
              <a:rPr lang="en-GB" sz="1800" b="1" dirty="0"/>
              <a:t>$1 - $9</a:t>
            </a:r>
            <a:r>
              <a:rPr lang="en-GB" sz="1800" dirty="0"/>
              <a:t> - The first 9 arguments to the Bash script. (As mentioned above.)</a:t>
            </a:r>
          </a:p>
          <a:p>
            <a:r>
              <a:rPr lang="en-GB" sz="1800" b="1" dirty="0"/>
              <a:t>$#</a:t>
            </a:r>
            <a:r>
              <a:rPr lang="en-GB" sz="1800" dirty="0"/>
              <a:t> - How many arguments were passed to the Bash script.</a:t>
            </a:r>
          </a:p>
          <a:p>
            <a:r>
              <a:rPr lang="en-GB" sz="1800" b="1" dirty="0"/>
              <a:t>$@</a:t>
            </a:r>
            <a:r>
              <a:rPr lang="en-GB" sz="1800" dirty="0"/>
              <a:t> - All the arguments supplied to the Bash script.</a:t>
            </a:r>
          </a:p>
          <a:p>
            <a:r>
              <a:rPr lang="en-GB" sz="1800" b="1" dirty="0"/>
              <a:t>$?</a:t>
            </a:r>
            <a:r>
              <a:rPr lang="en-GB" sz="1800" dirty="0"/>
              <a:t> - The exit status of the most recently run process.</a:t>
            </a:r>
          </a:p>
          <a:p>
            <a:r>
              <a:rPr lang="en-GB" sz="1800" b="1" dirty="0"/>
              <a:t>$$</a:t>
            </a:r>
            <a:r>
              <a:rPr lang="en-GB" sz="1800" dirty="0"/>
              <a:t> - The process ID of the current script.</a:t>
            </a:r>
          </a:p>
          <a:p>
            <a:r>
              <a:rPr lang="en-GB" sz="1800" b="1" dirty="0"/>
              <a:t>$USER</a:t>
            </a:r>
            <a:r>
              <a:rPr lang="en-GB" sz="1800" dirty="0"/>
              <a:t> - The username of the user running the script.</a:t>
            </a:r>
          </a:p>
          <a:p>
            <a:r>
              <a:rPr lang="en-GB" sz="1800" b="1" dirty="0"/>
              <a:t>$HOSTNAME</a:t>
            </a:r>
            <a:r>
              <a:rPr lang="en-GB" sz="1800" dirty="0"/>
              <a:t> - The hostname of the machine the script is running on.</a:t>
            </a:r>
          </a:p>
          <a:p>
            <a:r>
              <a:rPr lang="en-GB" sz="1800" b="1" dirty="0"/>
              <a:t>$SECONDS</a:t>
            </a:r>
            <a:r>
              <a:rPr lang="en-GB" sz="1800" dirty="0"/>
              <a:t> - The number of seconds since the script was started.</a:t>
            </a:r>
          </a:p>
          <a:p>
            <a:r>
              <a:rPr lang="en-GB" sz="1800" b="1" dirty="0"/>
              <a:t>$RANDOM</a:t>
            </a:r>
            <a:r>
              <a:rPr lang="en-GB" sz="1800" dirty="0"/>
              <a:t> - Returns a different random number each time is it referred to.</a:t>
            </a:r>
          </a:p>
          <a:p>
            <a:r>
              <a:rPr lang="en-GB" sz="1800" b="1" dirty="0"/>
              <a:t>$LINENO</a:t>
            </a:r>
            <a:r>
              <a:rPr lang="en-GB" sz="1800" dirty="0"/>
              <a:t> - Returns the current line number in the Bash script.</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20</a:t>
            </a:fld>
            <a:endParaRPr lang="en-GB" dirty="0"/>
          </a:p>
        </p:txBody>
      </p:sp>
    </p:spTree>
    <p:extLst>
      <p:ext uri="{BB962C8B-B14F-4D97-AF65-F5344CB8AC3E}">
        <p14:creationId xmlns:p14="http://schemas.microsoft.com/office/powerpoint/2010/main" val="840322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Special </a:t>
            </a:r>
            <a:r>
              <a:rPr lang="en-US" dirty="0"/>
              <a:t>Variables </a:t>
            </a:r>
            <a:r>
              <a:rPr lang="en-US" dirty="0" smtClean="0"/>
              <a:t>: Command line arguments</a:t>
            </a:r>
            <a:endParaRPr lang="en-US" dirty="0"/>
          </a:p>
          <a:p>
            <a:pPr marL="0" indent="0">
              <a:buNone/>
            </a:pPr>
            <a:r>
              <a:rPr lang="en-US" dirty="0" smtClean="0"/>
              <a:t>- $1 / $2 … for each argument</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21</a:t>
            </a:fld>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8" y="2347913"/>
            <a:ext cx="59531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195" y="4200525"/>
            <a:ext cx="50482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882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Special Variables : </a:t>
            </a:r>
            <a:r>
              <a:rPr lang="en-US" dirty="0" smtClean="0"/>
              <a:t>Command line arguments </a:t>
            </a:r>
            <a:r>
              <a:rPr lang="en-US" dirty="0" smtClean="0"/>
              <a:t>function</a:t>
            </a:r>
            <a:endParaRPr lang="en-US" dirty="0"/>
          </a:p>
          <a:p>
            <a:pPr>
              <a:buFontTx/>
              <a:buChar char="-"/>
            </a:pPr>
            <a:r>
              <a:rPr lang="en-US" dirty="0" smtClean="0"/>
              <a:t>For more advanced inputs with flags </a:t>
            </a:r>
            <a:r>
              <a:rPr lang="en-US" dirty="0" err="1" smtClean="0"/>
              <a:t>etc</a:t>
            </a:r>
            <a:r>
              <a:rPr lang="en-US" dirty="0" smtClean="0"/>
              <a:t> use </a:t>
            </a:r>
            <a:r>
              <a:rPr lang="en-US" b="1" dirty="0" err="1" smtClean="0"/>
              <a:t>getopts</a:t>
            </a:r>
            <a:endParaRPr lang="en-US" b="1" dirty="0" smtClean="0"/>
          </a:p>
          <a:p>
            <a:pPr marL="0" indent="0">
              <a:buNone/>
            </a:pPr>
            <a:r>
              <a:rPr lang="en-US" dirty="0">
                <a:hlinkClick r:id="rId2"/>
              </a:rPr>
              <a:t>https://</a:t>
            </a:r>
            <a:r>
              <a:rPr lang="en-US" dirty="0" smtClean="0">
                <a:hlinkClick r:id="rId2"/>
              </a:rPr>
              <a:t>linux.die.net/man/1/getopt</a:t>
            </a:r>
            <a:r>
              <a:rPr lang="en-US" dirty="0" smtClean="0"/>
              <a:t> </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22</a:t>
            </a:fld>
            <a:endParaRPr lang="en-GB"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228" y="3068003"/>
            <a:ext cx="46196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9465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Special Command line arguments </a:t>
            </a:r>
            <a:r>
              <a:rPr lang="en-US" dirty="0" smtClean="0"/>
              <a:t>function</a:t>
            </a:r>
            <a:endParaRPr lang="en-US" dirty="0"/>
          </a:p>
          <a:p>
            <a:pPr>
              <a:buFontTx/>
              <a:buChar char="-"/>
            </a:pPr>
            <a:r>
              <a:rPr lang="en-US" dirty="0" smtClean="0"/>
              <a:t>For more advanced inputs with flags </a:t>
            </a:r>
            <a:r>
              <a:rPr lang="en-US" dirty="0" err="1" smtClean="0"/>
              <a:t>etc</a:t>
            </a:r>
            <a:r>
              <a:rPr lang="en-US" dirty="0" smtClean="0"/>
              <a:t> use </a:t>
            </a:r>
            <a:r>
              <a:rPr lang="en-US" b="1" dirty="0" err="1" smtClean="0"/>
              <a:t>getopts</a:t>
            </a:r>
            <a:endParaRPr lang="en-US" b="1" dirty="0" smtClean="0"/>
          </a:p>
          <a:p>
            <a:pPr marL="0" indent="0">
              <a:buNone/>
            </a:pPr>
            <a:r>
              <a:rPr lang="en-US" dirty="0">
                <a:hlinkClick r:id="rId2"/>
              </a:rPr>
              <a:t>https://</a:t>
            </a:r>
            <a:r>
              <a:rPr lang="en-US" dirty="0" smtClean="0">
                <a:hlinkClick r:id="rId2"/>
              </a:rPr>
              <a:t>linux.die.net/man/1/getopt</a:t>
            </a:r>
            <a:r>
              <a:rPr lang="en-US" dirty="0" smtClean="0"/>
              <a:t> </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23</a:t>
            </a:fld>
            <a:endParaRPr lang="en-GB"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228" y="3068003"/>
            <a:ext cx="46196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0121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Variables setting and getting</a:t>
            </a:r>
            <a:br>
              <a:rPr lang="en-US" dirty="0" smtClean="0"/>
            </a:br>
            <a:r>
              <a:rPr lang="en-US" dirty="0" smtClean="0"/>
              <a:t/>
            </a:r>
            <a:br>
              <a:rPr lang="en-US" dirty="0" smtClean="0"/>
            </a:br>
            <a:r>
              <a:rPr lang="en-US" dirty="0" smtClean="0"/>
              <a:t>&lt;NAME&gt;=&lt;VALUE&gt;</a:t>
            </a:r>
          </a:p>
          <a:p>
            <a:pPr marL="0" indent="0">
              <a:buNone/>
            </a:pPr>
            <a:endParaRPr lang="en-US" dirty="0"/>
          </a:p>
          <a:p>
            <a:pPr marL="0" indent="0">
              <a:buNone/>
            </a:pPr>
            <a:endParaRPr lang="en-US" dirty="0" smtClean="0"/>
          </a:p>
          <a:p>
            <a:pPr marL="0" indent="0">
              <a:buNone/>
            </a:pPr>
            <a:r>
              <a:rPr lang="en-US" dirty="0"/>
              <a:t>echo </a:t>
            </a:r>
            <a:r>
              <a:rPr lang="en-US" dirty="0" smtClean="0"/>
              <a:t>$NAME</a:t>
            </a:r>
            <a:r>
              <a:rPr lang="en-US" dirty="0" smtClean="0"/>
              <a:t/>
            </a:r>
            <a:br>
              <a:rPr lang="en-US" dirty="0" smtClean="0"/>
            </a:br>
            <a:r>
              <a:rPr lang="en-US" dirty="0"/>
              <a:t>echo "${</a:t>
            </a:r>
            <a:r>
              <a:rPr lang="en-US" dirty="0" smtClean="0"/>
              <a:t>NAME}"</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24</a:t>
            </a:fld>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4" y="2628900"/>
            <a:ext cx="7603173" cy="586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543" y="4603433"/>
            <a:ext cx="60864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87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 Interpolation:</a:t>
            </a:r>
            <a:br>
              <a:rPr lang="en-US" dirty="0" smtClean="0"/>
            </a:br>
            <a:r>
              <a:rPr lang="en-US" dirty="0" smtClean="0"/>
              <a:t> - (') </a:t>
            </a:r>
            <a:r>
              <a:rPr lang="en-GB" dirty="0"/>
              <a:t>Single quotes will treat every character literally</a:t>
            </a:r>
            <a:endParaRPr lang="en-US" dirty="0" smtClean="0"/>
          </a:p>
          <a:p>
            <a:pPr marL="0" indent="0">
              <a:buNone/>
            </a:pPr>
            <a:r>
              <a:rPr lang="en-US" dirty="0" smtClean="0"/>
              <a:t> - (") </a:t>
            </a:r>
            <a:r>
              <a:rPr lang="en-GB" dirty="0" smtClean="0"/>
              <a:t>Double </a:t>
            </a:r>
            <a:r>
              <a:rPr lang="en-GB" dirty="0"/>
              <a:t>quotes will allow you to do </a:t>
            </a:r>
            <a:r>
              <a:rPr lang="en-GB" dirty="0" smtClean="0"/>
              <a:t>substitution</a:t>
            </a:r>
          </a:p>
          <a:p>
            <a:pPr marL="0" indent="0">
              <a:buNone/>
            </a:pPr>
            <a:r>
              <a:rPr lang="en-US" dirty="0" smtClean="0"/>
              <a:t/>
            </a:r>
            <a:br>
              <a:rPr lang="en-US" dirty="0" smtClean="0"/>
            </a:br>
            <a:r>
              <a:rPr lang="en-US" dirty="0"/>
              <a:t>echo "${</a:t>
            </a:r>
            <a:r>
              <a:rPr lang="en-US" dirty="0" smtClean="0"/>
              <a:t>NAME}"</a:t>
            </a:r>
          </a:p>
          <a:p>
            <a:pPr marL="0" indent="0">
              <a:buNone/>
            </a:pPr>
            <a:r>
              <a:rPr lang="en-US" dirty="0"/>
              <a:t>echo </a:t>
            </a:r>
            <a:r>
              <a:rPr lang="en-US" dirty="0" smtClean="0"/>
              <a:t>'${</a:t>
            </a:r>
            <a:r>
              <a:rPr lang="en-US" dirty="0"/>
              <a:t>NAME</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25</a:t>
            </a:fld>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69" y="4329113"/>
            <a:ext cx="8226143" cy="1302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964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 Substitution:</a:t>
            </a:r>
            <a:br>
              <a:rPr lang="en-US" dirty="0" smtClean="0"/>
            </a:br>
            <a:r>
              <a:rPr lang="en-US" dirty="0" smtClean="0"/>
              <a:t> - (`) </a:t>
            </a:r>
            <a:r>
              <a:rPr lang="en-GB" dirty="0" err="1" smtClean="0"/>
              <a:t>Backtick</a:t>
            </a:r>
            <a:r>
              <a:rPr lang="en-GB" dirty="0" smtClean="0"/>
              <a:t>: run command and return output</a:t>
            </a:r>
            <a:endParaRPr lang="en-US" dirty="0" smtClean="0"/>
          </a:p>
          <a:p>
            <a:pPr marL="0" indent="0">
              <a:buNone/>
            </a:pPr>
            <a:r>
              <a:rPr lang="en-US" dirty="0" smtClean="0"/>
              <a:t> - $() </a:t>
            </a:r>
            <a:r>
              <a:rPr lang="en-GB" dirty="0" smtClean="0"/>
              <a:t>Quotes</a:t>
            </a:r>
            <a:r>
              <a:rPr lang="en-GB" dirty="0"/>
              <a:t>: run command and return output</a:t>
            </a:r>
            <a:endParaRPr lang="en-US" dirty="0"/>
          </a:p>
          <a:p>
            <a:pPr marL="0" indent="0">
              <a:buNone/>
            </a:pPr>
            <a:r>
              <a:rPr lang="en-US" dirty="0" smtClean="0"/>
              <a:t/>
            </a:r>
            <a:br>
              <a:rPr lang="en-US" dirty="0" smtClean="0"/>
            </a:br>
            <a:r>
              <a:rPr lang="en-US" dirty="0" smtClean="0"/>
              <a:t>FOO=`</a:t>
            </a:r>
            <a:r>
              <a:rPr lang="en-US" dirty="0" err="1" smtClean="0"/>
              <a:t>ls`</a:t>
            </a:r>
            <a:endParaRPr lang="en-US" dirty="0" smtClean="0"/>
          </a:p>
          <a:p>
            <a:pPr marL="0" indent="0">
              <a:buNone/>
            </a:pPr>
            <a:r>
              <a:rPr lang="en-US" dirty="0" smtClean="0"/>
              <a:t>FOO=$(ls)</a:t>
            </a:r>
          </a:p>
          <a:p>
            <a:pPr marL="0" indent="0">
              <a:buNone/>
            </a:pP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26</a:t>
            </a:fld>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720" y="3077528"/>
            <a:ext cx="73533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9507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3" name="Content Placeholder 2"/>
          <p:cNvSpPr>
            <a:spLocks noGrp="1"/>
          </p:cNvSpPr>
          <p:nvPr>
            <p:ph idx="1"/>
          </p:nvPr>
        </p:nvSpPr>
        <p:spPr>
          <a:xfrm>
            <a:off x="335281" y="1368000"/>
            <a:ext cx="8449944" cy="4572000"/>
          </a:xfrm>
        </p:spPr>
        <p:txBody>
          <a:bodyPr/>
          <a:lstStyle/>
          <a:p>
            <a:pPr>
              <a:buFontTx/>
              <a:buChar char="-"/>
            </a:pPr>
            <a:r>
              <a:rPr lang="en-US" dirty="0" smtClean="0"/>
              <a:t>Bash Variable Exporting:</a:t>
            </a:r>
            <a:br>
              <a:rPr lang="en-US" dirty="0" smtClean="0"/>
            </a:br>
            <a:r>
              <a:rPr lang="en-US" dirty="0" smtClean="0"/>
              <a:t>Setting </a:t>
            </a:r>
            <a:r>
              <a:rPr lang="en-US" dirty="0"/>
              <a:t>variables </a:t>
            </a:r>
            <a:r>
              <a:rPr lang="en-US" b="1" dirty="0"/>
              <a:t>ONLY</a:t>
            </a:r>
            <a:r>
              <a:rPr lang="en-US" dirty="0"/>
              <a:t> affect current shell </a:t>
            </a:r>
            <a:br>
              <a:rPr lang="en-US" dirty="0"/>
            </a:br>
            <a:r>
              <a:rPr lang="en-US" dirty="0"/>
              <a:t>(not shared as standard</a:t>
            </a:r>
            <a:r>
              <a:rPr lang="en-US" dirty="0" smtClean="0"/>
              <a:t>)</a:t>
            </a:r>
          </a:p>
          <a:p>
            <a:pPr marL="0" indent="0">
              <a:buNone/>
            </a:pPr>
            <a:endParaRPr lang="en-US" dirty="0" smtClean="0"/>
          </a:p>
          <a:p>
            <a:pPr marL="0" indent="0">
              <a:buNone/>
            </a:pPr>
            <a:r>
              <a:rPr lang="en-US" dirty="0" smtClean="0"/>
              <a:t>You can set variables for child processes or scripts with “export &lt;NAME&gt;”</a:t>
            </a:r>
          </a:p>
          <a:p>
            <a:pPr marL="0" indent="0">
              <a:buNone/>
            </a:pPr>
            <a:endParaRPr lang="en-US" dirty="0"/>
          </a:p>
          <a:p>
            <a:pPr marL="0" indent="0">
              <a:buNone/>
            </a:pPr>
            <a:r>
              <a:rPr lang="en-US" dirty="0"/>
              <a:t>Advanced </a:t>
            </a:r>
            <a:r>
              <a:rPr lang="en-US" dirty="0" smtClean="0"/>
              <a:t>topic see:</a:t>
            </a:r>
            <a:r>
              <a:rPr lang="en-US" dirty="0"/>
              <a:t/>
            </a:r>
            <a:br>
              <a:rPr lang="en-US" dirty="0"/>
            </a:br>
            <a:r>
              <a:rPr lang="en-US" dirty="0">
                <a:hlinkClick r:id="rId2"/>
              </a:rPr>
              <a:t>https://</a:t>
            </a:r>
            <a:r>
              <a:rPr lang="en-US" dirty="0" smtClean="0">
                <a:hlinkClick r:id="rId2"/>
              </a:rPr>
              <a:t>ryanstutorials.net/bash-scripting-tutorial/bash-variables.php</a:t>
            </a:r>
            <a:r>
              <a:rPr lang="en-US" dirty="0" smtClean="0"/>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27</a:t>
            </a:fld>
            <a:endParaRPr lang="en-GB" dirty="0"/>
          </a:p>
        </p:txBody>
      </p:sp>
    </p:spTree>
    <p:extLst>
      <p:ext uri="{BB962C8B-B14F-4D97-AF65-F5344CB8AC3E}">
        <p14:creationId xmlns:p14="http://schemas.microsoft.com/office/powerpoint/2010/main" val="3723174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Variables from User Input</a:t>
            </a:r>
            <a:br>
              <a:rPr lang="en-US" dirty="0" smtClean="0"/>
            </a:br>
            <a:r>
              <a:rPr lang="en-US" dirty="0" smtClean="0"/>
              <a:t/>
            </a:r>
            <a:br>
              <a:rPr lang="en-US" dirty="0" smtClean="0"/>
            </a:br>
            <a:r>
              <a:rPr lang="en-US" dirty="0" smtClean="0"/>
              <a:t>“read &lt;VAR_NAME&gt;”</a:t>
            </a: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28</a:t>
            </a:fld>
            <a:endParaRPr lang="en-GB"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373" y="3323273"/>
            <a:ext cx="55149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715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Variables from User Input with Prompt / Starting</a:t>
            </a:r>
            <a:br>
              <a:rPr lang="en-US" dirty="0" smtClean="0"/>
            </a:br>
            <a:r>
              <a:rPr lang="en-US" dirty="0" smtClean="0"/>
              <a:t/>
            </a:r>
            <a:br>
              <a:rPr lang="en-US" dirty="0" smtClean="0"/>
            </a:br>
            <a:r>
              <a:rPr lang="en-US" dirty="0" smtClean="0"/>
              <a:t>“read -FLAGS &lt;VAR_NAME&gt;”</a:t>
            </a:r>
          </a:p>
          <a:p>
            <a:pPr marL="0" indent="0">
              <a:buNone/>
            </a:pPr>
            <a:r>
              <a:rPr lang="en-US" dirty="0" smtClean="0"/>
              <a:t/>
            </a:r>
            <a:br>
              <a:rPr lang="en-US" dirty="0" smtClean="0"/>
            </a:br>
            <a:r>
              <a:rPr lang="en-US" sz="1800" dirty="0" smtClean="0"/>
              <a:t>common flags :</a:t>
            </a:r>
            <a:br>
              <a:rPr lang="en-US" sz="1800" dirty="0" smtClean="0"/>
            </a:br>
            <a:r>
              <a:rPr lang="en-GB" sz="1800" b="1" dirty="0"/>
              <a:t>-p</a:t>
            </a:r>
            <a:r>
              <a:rPr lang="en-GB" sz="1800" dirty="0"/>
              <a:t> which allows you to specify a prompt </a:t>
            </a:r>
            <a:r>
              <a:rPr lang="en-GB" sz="1800" dirty="0" smtClean="0"/>
              <a:t>and</a:t>
            </a:r>
          </a:p>
          <a:p>
            <a:pPr marL="0" indent="0">
              <a:buNone/>
            </a:pPr>
            <a:r>
              <a:rPr lang="en-GB" sz="1800" b="1" dirty="0" smtClean="0"/>
              <a:t>-s</a:t>
            </a:r>
            <a:r>
              <a:rPr lang="en-GB" sz="1800" dirty="0"/>
              <a:t> which makes the input silent</a:t>
            </a:r>
            <a:endParaRPr lang="en-US" sz="1800"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29</a:t>
            </a:fld>
            <a:endParaRPr lang="en-GB"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 y="4213860"/>
            <a:ext cx="59721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3949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GB" dirty="0"/>
              <a:t>Bash </a:t>
            </a:r>
            <a:r>
              <a:rPr lang="en-US" dirty="0" smtClean="0"/>
              <a:t>History</a:t>
            </a:r>
            <a:endParaRPr lang="en-US" dirty="0" smtClean="0"/>
          </a:p>
          <a:p>
            <a:r>
              <a:rPr lang="en-US" dirty="0" smtClean="0"/>
              <a:t>Born </a:t>
            </a:r>
            <a:r>
              <a:rPr lang="en-US" dirty="0"/>
              <a:t>in </a:t>
            </a:r>
            <a:r>
              <a:rPr lang="en-US" dirty="0" smtClean="0"/>
              <a:t>the late </a:t>
            </a:r>
            <a:r>
              <a:rPr lang="en-US" dirty="0"/>
              <a:t>7</a:t>
            </a:r>
            <a:r>
              <a:rPr lang="en-US" dirty="0" smtClean="0"/>
              <a:t>0s</a:t>
            </a:r>
            <a:r>
              <a:rPr lang="en-US" dirty="0"/>
              <a:t>, by </a:t>
            </a:r>
            <a:r>
              <a:rPr lang="en-US" dirty="0" smtClean="0"/>
              <a:t>GNU Project</a:t>
            </a:r>
            <a:endParaRPr lang="en-US" dirty="0"/>
          </a:p>
          <a:p>
            <a:r>
              <a:rPr lang="en-US" dirty="0" smtClean="0"/>
              <a:t>Replacement for proprietary Unix “Bourne Shell”</a:t>
            </a:r>
            <a:endParaRPr lang="en-US" dirty="0"/>
          </a:p>
          <a:p>
            <a:r>
              <a:rPr lang="en-US" dirty="0" smtClean="0"/>
              <a:t>Acronym </a:t>
            </a:r>
            <a:r>
              <a:rPr lang="en-US" dirty="0"/>
              <a:t>for Bourne-again </a:t>
            </a:r>
            <a:r>
              <a:rPr lang="en-US" dirty="0" smtClean="0"/>
              <a:t>shell (It’s a Pun)</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a:t>
            </a:fld>
            <a:endParaRPr lang="en-GB" dirty="0"/>
          </a:p>
        </p:txBody>
      </p:sp>
    </p:spTree>
    <p:extLst>
      <p:ext uri="{BB962C8B-B14F-4D97-AF65-F5344CB8AC3E}">
        <p14:creationId xmlns:p14="http://schemas.microsoft.com/office/powerpoint/2010/main" val="1479956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Variables</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Variables from STDXX Input</a:t>
            </a:r>
          </a:p>
          <a:p>
            <a:pPr marL="0" indent="0">
              <a:buNone/>
            </a:pPr>
            <a:endParaRPr lang="en-US" dirty="0" smtClean="0"/>
          </a:p>
          <a:p>
            <a:pPr marL="0" indent="0">
              <a:buNone/>
            </a:pPr>
            <a:r>
              <a:rPr lang="en-US" dirty="0" smtClean="0"/>
              <a:t>Each process has inputs / output and error output</a:t>
            </a:r>
            <a:br>
              <a:rPr lang="en-US" dirty="0" smtClean="0"/>
            </a:br>
            <a:endParaRPr lang="en-GB" sz="1800" dirty="0"/>
          </a:p>
          <a:p>
            <a:r>
              <a:rPr lang="en-GB" sz="1800" b="1" dirty="0" smtClean="0"/>
              <a:t>STDIN</a:t>
            </a:r>
            <a:r>
              <a:rPr lang="en-GB" sz="1800" dirty="0"/>
              <a:t> - /proc/&lt;</a:t>
            </a:r>
            <a:r>
              <a:rPr lang="en-GB" sz="1800" dirty="0" err="1"/>
              <a:t>processID</a:t>
            </a:r>
            <a:r>
              <a:rPr lang="en-GB" sz="1800" dirty="0"/>
              <a:t>&gt;/</a:t>
            </a:r>
            <a:r>
              <a:rPr lang="en-GB" sz="1800" dirty="0" err="1"/>
              <a:t>fd</a:t>
            </a:r>
            <a:r>
              <a:rPr lang="en-GB" sz="1800" dirty="0"/>
              <a:t>/0</a:t>
            </a:r>
          </a:p>
          <a:p>
            <a:r>
              <a:rPr lang="en-GB" sz="1800" b="1" dirty="0"/>
              <a:t>STDOUT</a:t>
            </a:r>
            <a:r>
              <a:rPr lang="en-GB" sz="1800" dirty="0"/>
              <a:t> - /proc/&lt;</a:t>
            </a:r>
            <a:r>
              <a:rPr lang="en-GB" sz="1800" dirty="0" err="1"/>
              <a:t>processID</a:t>
            </a:r>
            <a:r>
              <a:rPr lang="en-GB" sz="1800" dirty="0"/>
              <a:t>&gt;/</a:t>
            </a:r>
            <a:r>
              <a:rPr lang="en-GB" sz="1800" dirty="0" err="1"/>
              <a:t>fd</a:t>
            </a:r>
            <a:r>
              <a:rPr lang="en-GB" sz="1800" dirty="0"/>
              <a:t>/1</a:t>
            </a:r>
          </a:p>
          <a:p>
            <a:r>
              <a:rPr lang="en-GB" sz="1800" b="1" dirty="0"/>
              <a:t>STDERR</a:t>
            </a:r>
            <a:r>
              <a:rPr lang="en-GB" sz="1800" dirty="0"/>
              <a:t> - /proc/&lt;</a:t>
            </a:r>
            <a:r>
              <a:rPr lang="en-GB" sz="1800" dirty="0" err="1"/>
              <a:t>processID</a:t>
            </a:r>
            <a:r>
              <a:rPr lang="en-GB" sz="1800" dirty="0"/>
              <a:t>&gt;/</a:t>
            </a:r>
            <a:r>
              <a:rPr lang="en-GB" sz="1800" dirty="0" err="1" smtClean="0"/>
              <a:t>fd</a:t>
            </a:r>
            <a:r>
              <a:rPr lang="en-GB" sz="1800" dirty="0" smtClean="0"/>
              <a:t>/2</a:t>
            </a:r>
          </a:p>
          <a:p>
            <a:pPr marL="0" indent="0">
              <a:buNone/>
            </a:pPr>
            <a:r>
              <a:rPr lang="en-GB" sz="1800" dirty="0" smtClean="0"/>
              <a:t>aka</a:t>
            </a:r>
          </a:p>
          <a:p>
            <a:pPr marL="0" indent="0">
              <a:buNone/>
            </a:pPr>
            <a:r>
              <a:rPr lang="en-GB" sz="1800" dirty="0" smtClean="0"/>
              <a:t>VARNAME=`cat &lt;SOME_FILENAME&gt; | grep &lt;SEARCH_TERM&gt;`</a:t>
            </a:r>
            <a:endParaRPr lang="en-GB" sz="1800" dirty="0"/>
          </a:p>
          <a:p>
            <a:pPr marL="0" indent="0">
              <a:buNone/>
            </a:pPr>
            <a:r>
              <a:rPr lang="en-GB" sz="1800" dirty="0"/>
              <a:t>VARNAME</a:t>
            </a:r>
            <a:r>
              <a:rPr lang="en-GB" sz="1800" dirty="0" smtClean="0"/>
              <a:t>=`/dev/</a:t>
            </a:r>
            <a:r>
              <a:rPr lang="en-GB" sz="1800" dirty="0" err="1" smtClean="0"/>
              <a:t>stdin</a:t>
            </a:r>
            <a:r>
              <a:rPr lang="en-GB" sz="1800" dirty="0" smtClean="0"/>
              <a:t> | </a:t>
            </a:r>
            <a:r>
              <a:rPr lang="en-GB" sz="1800" dirty="0"/>
              <a:t>grep &lt;SEARCH_TERM</a:t>
            </a:r>
            <a:r>
              <a:rPr lang="en-GB" sz="1800" dirty="0" smtClean="0"/>
              <a:t>&gt;`</a:t>
            </a:r>
            <a:endParaRPr lang="en-GB" sz="1800" dirty="0"/>
          </a:p>
          <a:p>
            <a:pPr marL="0" indent="0">
              <a:buNone/>
            </a:pPr>
            <a:r>
              <a:rPr lang="en-GB" i="1" dirty="0" smtClean="0"/>
              <a:t>* Advanced topic just worth knowing it’s possible</a:t>
            </a:r>
            <a:endParaRPr lang="en-GB" i="1" dirty="0"/>
          </a:p>
          <a:p>
            <a:pPr marL="0" indent="0">
              <a:buNone/>
            </a:pPr>
            <a:r>
              <a:rPr lang="en-US" dirty="0" smtClean="0"/>
              <a:t/>
            </a:r>
            <a:br>
              <a:rPr lang="en-US" dirty="0" smtClean="0"/>
            </a:br>
            <a:r>
              <a:rPr lang="en-US" dirty="0" smtClean="0"/>
              <a:t/>
            </a:r>
            <a:br>
              <a:rPr lang="en-US" dirty="0" smtClean="0"/>
            </a:b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30</a:t>
            </a:fld>
            <a:endParaRPr lang="en-GB" dirty="0"/>
          </a:p>
        </p:txBody>
      </p:sp>
    </p:spTree>
    <p:extLst>
      <p:ext uri="{BB962C8B-B14F-4D97-AF65-F5344CB8AC3E}">
        <p14:creationId xmlns:p14="http://schemas.microsoft.com/office/powerpoint/2010/main" val="2227498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Maths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31</a:t>
            </a:fld>
            <a:endParaRPr lang="en-GB" dirty="0"/>
          </a:p>
        </p:txBody>
      </p:sp>
    </p:spTree>
    <p:extLst>
      <p:ext uri="{BB962C8B-B14F-4D97-AF65-F5344CB8AC3E}">
        <p14:creationId xmlns:p14="http://schemas.microsoft.com/office/powerpoint/2010/main" val="4237106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Maths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Operators are very simple compared to other languages</a:t>
            </a:r>
          </a:p>
          <a:p>
            <a:pPr marL="0" indent="0">
              <a:buNone/>
            </a:pPr>
            <a:endParaRPr lang="en-US" dirty="0"/>
          </a:p>
          <a:p>
            <a:pPr>
              <a:buFontTx/>
              <a:buChar char="-"/>
            </a:pPr>
            <a:r>
              <a:rPr lang="en-US" dirty="0" smtClean="0"/>
              <a:t>Math works with </a:t>
            </a:r>
            <a:r>
              <a:rPr lang="en-US" b="1" dirty="0" smtClean="0"/>
              <a:t>let</a:t>
            </a:r>
          </a:p>
          <a:p>
            <a:pPr>
              <a:buFontTx/>
              <a:buChar char="-"/>
            </a:pPr>
            <a:r>
              <a:rPr lang="en-US" dirty="0" smtClean="0"/>
              <a:t>Has standard operators (++ / + / - / * / “/”) </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32</a:t>
            </a:fld>
            <a:endParaRPr lang="en-GB" dirty="0"/>
          </a:p>
        </p:txBody>
      </p:sp>
    </p:spTree>
    <p:extLst>
      <p:ext uri="{BB962C8B-B14F-4D97-AF65-F5344CB8AC3E}">
        <p14:creationId xmlns:p14="http://schemas.microsoft.com/office/powerpoint/2010/main" val="2095924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Maths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Operators </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33</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587490663"/>
              </p:ext>
            </p:extLst>
          </p:nvPr>
        </p:nvGraphicFramePr>
        <p:xfrm>
          <a:off x="688023" y="2046540"/>
          <a:ext cx="6299517" cy="3171060"/>
        </p:xfrm>
        <a:graphic>
          <a:graphicData uri="http://schemas.openxmlformats.org/drawingml/2006/table">
            <a:tbl>
              <a:tblPr/>
              <a:tblGrid>
                <a:gridCol w="2889890"/>
                <a:gridCol w="3409627"/>
              </a:tblGrid>
              <a:tr h="410075">
                <a:tc>
                  <a:txBody>
                    <a:bodyPr/>
                    <a:lstStyle/>
                    <a:p>
                      <a:pPr algn="r"/>
                      <a:r>
                        <a:rPr lang="en-GB" sz="1800" dirty="0">
                          <a:effectLst/>
                        </a:rPr>
                        <a:t>Operator</a:t>
                      </a:r>
                    </a:p>
                  </a:txBody>
                  <a:tcPr marL="561746" marR="13481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pPr algn="l"/>
                      <a:r>
                        <a:rPr lang="en-GB" sz="1800">
                          <a:effectLst/>
                        </a:rPr>
                        <a:t>Operation</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679713">
                <a:tc>
                  <a:txBody>
                    <a:bodyPr/>
                    <a:lstStyle/>
                    <a:p>
                      <a:pPr algn="r"/>
                      <a:r>
                        <a:rPr lang="en-GB" sz="1800" b="1">
                          <a:effectLst/>
                        </a:rPr>
                        <a:t>+, -, \*, /</a:t>
                      </a:r>
                    </a:p>
                  </a:txBody>
                  <a:tcPr marL="561746" marR="11234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800">
                          <a:effectLst/>
                        </a:rPr>
                        <a:t>addition, subtraction, multiply, divide</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679713">
                <a:tc>
                  <a:txBody>
                    <a:bodyPr/>
                    <a:lstStyle/>
                    <a:p>
                      <a:pPr algn="r"/>
                      <a:r>
                        <a:rPr lang="en-GB" sz="1800" b="1">
                          <a:effectLst/>
                        </a:rPr>
                        <a:t>var++</a:t>
                      </a:r>
                    </a:p>
                  </a:txBody>
                  <a:tcPr marL="561746" marR="11234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800" dirty="0">
                          <a:effectLst/>
                        </a:rPr>
                        <a:t>Increase the variable </a:t>
                      </a:r>
                      <a:r>
                        <a:rPr lang="en-GB" sz="1800" dirty="0" err="1">
                          <a:effectLst/>
                        </a:rPr>
                        <a:t>var</a:t>
                      </a:r>
                      <a:r>
                        <a:rPr lang="en-GB" sz="1800" dirty="0">
                          <a:effectLst/>
                        </a:rPr>
                        <a:t> by 1</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r h="679713">
                <a:tc>
                  <a:txBody>
                    <a:bodyPr/>
                    <a:lstStyle/>
                    <a:p>
                      <a:pPr algn="r"/>
                      <a:r>
                        <a:rPr lang="en-GB" sz="1800" b="1">
                          <a:effectLst/>
                        </a:rPr>
                        <a:t>var--</a:t>
                      </a:r>
                    </a:p>
                  </a:txBody>
                  <a:tcPr marL="561746" marR="11234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800">
                          <a:effectLst/>
                        </a:rPr>
                        <a:t>Decrease the variable var by 1</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679713">
                <a:tc>
                  <a:txBody>
                    <a:bodyPr/>
                    <a:lstStyle/>
                    <a:p>
                      <a:pPr algn="r"/>
                      <a:r>
                        <a:rPr lang="en-GB" sz="1800" b="1">
                          <a:effectLst/>
                        </a:rPr>
                        <a:t>%</a:t>
                      </a:r>
                    </a:p>
                  </a:txBody>
                  <a:tcPr marL="561746" marR="11234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800" dirty="0">
                          <a:effectLst/>
                        </a:rPr>
                        <a:t>Modulus (Return the remainder after division)</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bl>
          </a:graphicData>
        </a:graphic>
      </p:graphicFrame>
    </p:spTree>
    <p:extLst>
      <p:ext uri="{BB962C8B-B14F-4D97-AF65-F5344CB8AC3E}">
        <p14:creationId xmlns:p14="http://schemas.microsoft.com/office/powerpoint/2010/main" val="616300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Maths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Simple Example</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34</a:t>
            </a:fld>
            <a:endParaRPr lang="en-GB"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3" y="1738313"/>
            <a:ext cx="59721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206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 Maths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Simple Example 2</a:t>
            </a:r>
          </a:p>
          <a:p>
            <a:pPr marL="0" indent="0">
              <a:buNone/>
            </a:pPr>
            <a:endParaRPr lang="en-US" dirty="0"/>
          </a:p>
          <a:p>
            <a:pPr marL="0" indent="0">
              <a:buNone/>
            </a:pPr>
            <a:endParaRPr lang="en-US" dirty="0"/>
          </a:p>
          <a:p>
            <a:pPr marL="0" indent="0">
              <a:buNone/>
            </a:pPr>
            <a:r>
              <a:rPr lang="en-US" dirty="0" smtClean="0"/>
              <a:t>Inline Interpolation “$((EXPR))”</a:t>
            </a:r>
          </a:p>
          <a:p>
            <a:pPr marL="0" indent="0">
              <a:buNone/>
            </a:pPr>
            <a:endParaRPr lang="en-US" dirty="0"/>
          </a:p>
          <a:p>
            <a:pPr marL="0" indent="0">
              <a:buNone/>
            </a:pPr>
            <a:endParaRPr lang="en-US" dirty="0" smtClean="0"/>
          </a:p>
          <a:p>
            <a:pPr marL="0" indent="0">
              <a:buNone/>
            </a:pPr>
            <a:r>
              <a:rPr lang="en-US" dirty="0" smtClean="0"/>
              <a:t>Length (#)</a:t>
            </a:r>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35</a:t>
            </a:fld>
            <a:endParaRPr lang="en-GB"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122" y="1927860"/>
            <a:ext cx="59150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208" y="3439478"/>
            <a:ext cx="59150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255" y="4434840"/>
            <a:ext cx="18478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038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36</a:t>
            </a:fld>
            <a:endParaRPr lang="en-GB" dirty="0"/>
          </a:p>
        </p:txBody>
      </p:sp>
    </p:spTree>
    <p:extLst>
      <p:ext uri="{BB962C8B-B14F-4D97-AF65-F5344CB8AC3E}">
        <p14:creationId xmlns:p14="http://schemas.microsoft.com/office/powerpoint/2010/main" val="3470484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Operators are very simple compared to other languages</a:t>
            </a:r>
          </a:p>
          <a:p>
            <a:pPr marL="0" indent="0">
              <a:buNone/>
            </a:pPr>
            <a:endParaRPr lang="en-US" dirty="0"/>
          </a:p>
          <a:p>
            <a:pPr>
              <a:buFontTx/>
              <a:buChar char="-"/>
            </a:pPr>
            <a:r>
              <a:rPr lang="en-US" dirty="0" smtClean="0"/>
              <a:t>Control Flow Operators</a:t>
            </a:r>
          </a:p>
          <a:p>
            <a:pPr>
              <a:buFontTx/>
              <a:buChar char="-"/>
            </a:pPr>
            <a:r>
              <a:rPr lang="en-US" dirty="0" smtClean="0"/>
              <a:t>Check Operators</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37</a:t>
            </a:fld>
            <a:endParaRPr lang="en-GB" dirty="0"/>
          </a:p>
        </p:txBody>
      </p:sp>
    </p:spTree>
    <p:extLst>
      <p:ext uri="{BB962C8B-B14F-4D97-AF65-F5344CB8AC3E}">
        <p14:creationId xmlns:p14="http://schemas.microsoft.com/office/powerpoint/2010/main" val="1965740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Operators are very simple compared to other languages</a:t>
            </a:r>
          </a:p>
          <a:p>
            <a:pPr marL="0" indent="0">
              <a:buNone/>
            </a:pPr>
            <a:endParaRPr lang="en-US" dirty="0"/>
          </a:p>
          <a:p>
            <a:pPr marL="0" indent="0">
              <a:buNone/>
            </a:pPr>
            <a:r>
              <a:rPr lang="en-US" dirty="0" smtClean="0"/>
              <a:t>Control Flow Operators</a:t>
            </a:r>
          </a:p>
          <a:p>
            <a:pPr>
              <a:buFontTx/>
              <a:buChar char="-"/>
            </a:pPr>
            <a:r>
              <a:rPr lang="en-US" dirty="0" smtClean="0"/>
              <a:t>If is (if then else fi)</a:t>
            </a:r>
            <a:endParaRPr lang="en-US" b="1" dirty="0" smtClean="0"/>
          </a:p>
          <a:p>
            <a:pPr>
              <a:buFontTx/>
              <a:buChar char="-"/>
            </a:pPr>
            <a:r>
              <a:rPr lang="en-US" dirty="0" smtClean="0"/>
              <a:t>Case is (case in ;; </a:t>
            </a:r>
            <a:r>
              <a:rPr lang="en-US" dirty="0" err="1" smtClean="0"/>
              <a:t>esac</a:t>
            </a:r>
            <a:r>
              <a:rPr lang="en-US" dirty="0" smtClean="0"/>
              <a:t>)</a:t>
            </a:r>
          </a:p>
          <a:p>
            <a:pPr>
              <a:buFontTx/>
              <a:buChar char="-"/>
            </a:pPr>
            <a:r>
              <a:rPr lang="en-US" dirty="0" smtClean="0"/>
              <a:t>While is (while do done)</a:t>
            </a:r>
          </a:p>
          <a:p>
            <a:pPr>
              <a:buFontTx/>
              <a:buChar char="-"/>
            </a:pPr>
            <a:r>
              <a:rPr lang="en-US" dirty="0" smtClean="0"/>
              <a:t>Until is (until do done)</a:t>
            </a:r>
          </a:p>
          <a:p>
            <a:pPr>
              <a:buFontTx/>
              <a:buChar char="-"/>
            </a:pPr>
            <a:r>
              <a:rPr lang="en-US" dirty="0" smtClean="0"/>
              <a:t>For is (for </a:t>
            </a:r>
            <a:r>
              <a:rPr lang="en-US" dirty="0" err="1" smtClean="0"/>
              <a:t>var</a:t>
            </a:r>
            <a:r>
              <a:rPr lang="en-US" dirty="0" smtClean="0"/>
              <a:t> in do done)</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38</a:t>
            </a:fld>
            <a:endParaRPr lang="en-GB" dirty="0"/>
          </a:p>
        </p:txBody>
      </p:sp>
    </p:spTree>
    <p:extLst>
      <p:ext uri="{BB962C8B-B14F-4D97-AF65-F5344CB8AC3E}">
        <p14:creationId xmlns:p14="http://schemas.microsoft.com/office/powerpoint/2010/main" val="18244648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 Simple IF</a:t>
            </a:r>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39</a:t>
            </a:fld>
            <a:endParaRPr lang="en-GB"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3604260"/>
            <a:ext cx="569595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 y="1844040"/>
            <a:ext cx="2343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361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What is </a:t>
            </a:r>
            <a:r>
              <a:rPr lang="en-GB" b="1" dirty="0"/>
              <a:t>Bash </a:t>
            </a:r>
            <a:endParaRPr lang="en-US" b="1" dirty="0" smtClean="0"/>
          </a:p>
          <a:p>
            <a:r>
              <a:rPr lang="en-GB" b="1" dirty="0"/>
              <a:t>Bash</a:t>
            </a:r>
            <a:r>
              <a:rPr lang="en-GB" dirty="0"/>
              <a:t> </a:t>
            </a:r>
            <a:r>
              <a:rPr lang="en-US" dirty="0" smtClean="0"/>
              <a:t>is </a:t>
            </a:r>
            <a:r>
              <a:rPr lang="en-US" dirty="0"/>
              <a:t>a </a:t>
            </a:r>
            <a:r>
              <a:rPr lang="en-US" b="1" dirty="0" smtClean="0"/>
              <a:t>Command line (</a:t>
            </a:r>
            <a:r>
              <a:rPr lang="en-US" b="1" dirty="0"/>
              <a:t>cli)</a:t>
            </a:r>
          </a:p>
          <a:p>
            <a:r>
              <a:rPr lang="en-US" b="1" dirty="0"/>
              <a:t>CMD.exe</a:t>
            </a:r>
            <a:r>
              <a:rPr lang="en-US" dirty="0"/>
              <a:t> is the default windows </a:t>
            </a:r>
            <a:r>
              <a:rPr lang="en-US" b="1" dirty="0" smtClean="0"/>
              <a:t>cli</a:t>
            </a:r>
            <a:endParaRPr lang="en-US" b="1" dirty="0"/>
          </a:p>
          <a:p>
            <a:r>
              <a:rPr lang="en-US" b="1" dirty="0" smtClean="0"/>
              <a:t>CMD.exe</a:t>
            </a:r>
            <a:r>
              <a:rPr lang="en-US" dirty="0" smtClean="0"/>
              <a:t> is </a:t>
            </a:r>
            <a:r>
              <a:rPr lang="en-US" dirty="0" smtClean="0"/>
              <a:t>also </a:t>
            </a:r>
            <a:r>
              <a:rPr lang="en-US" b="1" dirty="0" smtClean="0"/>
              <a:t>awful</a:t>
            </a:r>
            <a:r>
              <a:rPr lang="en-US" dirty="0" smtClean="0"/>
              <a:t>, so always prefer </a:t>
            </a:r>
            <a:r>
              <a:rPr lang="en-US" b="1" dirty="0" smtClean="0"/>
              <a:t>Bash </a:t>
            </a:r>
            <a:r>
              <a:rPr lang="en-US" dirty="0" smtClean="0"/>
              <a:t>over</a:t>
            </a:r>
            <a:r>
              <a:rPr lang="en-US" b="1" dirty="0" smtClean="0"/>
              <a:t> CMD</a:t>
            </a:r>
            <a:br>
              <a:rPr lang="en-US" b="1" dirty="0" smtClean="0"/>
            </a:br>
            <a:r>
              <a:rPr lang="en-US" sz="1800" i="1" dirty="0" smtClean="0"/>
              <a:t>(it’s far more capable and advanced)</a:t>
            </a:r>
            <a:endParaRPr lang="en-US" sz="1800" i="1" dirty="0" smtClean="0"/>
          </a:p>
          <a:p>
            <a:r>
              <a:rPr lang="en-US" dirty="0" smtClean="0"/>
              <a:t>On windows </a:t>
            </a:r>
            <a:r>
              <a:rPr lang="en-US" b="1" dirty="0" smtClean="0"/>
              <a:t>Bash</a:t>
            </a:r>
            <a:r>
              <a:rPr lang="en-US" dirty="0" smtClean="0"/>
              <a:t> is normally via </a:t>
            </a:r>
            <a:r>
              <a:rPr lang="en-US" b="1" dirty="0" smtClean="0"/>
              <a:t>Git </a:t>
            </a:r>
            <a:r>
              <a:rPr lang="en-US" dirty="0" smtClean="0"/>
              <a:t>install, </a:t>
            </a:r>
            <a:r>
              <a:rPr lang="en-US" dirty="0" smtClean="0"/>
              <a:t>as </a:t>
            </a:r>
            <a:r>
              <a:rPr lang="en-US" b="1" dirty="0" err="1" smtClean="0"/>
              <a:t>git</a:t>
            </a:r>
            <a:r>
              <a:rPr lang="en-US" b="1" dirty="0" smtClean="0"/>
              <a:t>-bash</a:t>
            </a:r>
            <a:r>
              <a:rPr lang="en-US" sz="1800" b="1" dirty="0"/>
              <a:t/>
            </a:r>
            <a:br>
              <a:rPr lang="en-US" sz="1800" b="1" dirty="0"/>
            </a:br>
            <a:r>
              <a:rPr lang="en-US" sz="1800" i="1" dirty="0" smtClean="0"/>
              <a:t>(comes as standard on Linux and </a:t>
            </a:r>
            <a:r>
              <a:rPr lang="en-US" sz="1800" i="1" dirty="0" err="1" smtClean="0"/>
              <a:t>MacOS</a:t>
            </a:r>
            <a:r>
              <a:rPr lang="en-US" sz="1800" i="1" dirty="0" smtClean="0"/>
              <a:t>)</a:t>
            </a:r>
            <a:endParaRPr lang="en-US" i="1"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a:t>
            </a:fld>
            <a:endParaRPr lang="en-GB" dirty="0"/>
          </a:p>
        </p:txBody>
      </p:sp>
    </p:spTree>
    <p:extLst>
      <p:ext uri="{BB962C8B-B14F-4D97-AF65-F5344CB8AC3E}">
        <p14:creationId xmlns:p14="http://schemas.microsoft.com/office/powerpoint/2010/main" val="1695457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 Simple Boolean Checks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800" dirty="0"/>
              <a:t>Advanced </a:t>
            </a:r>
            <a:r>
              <a:rPr lang="en-US" sz="1800" dirty="0" smtClean="0"/>
              <a:t>topic see more here : </a:t>
            </a:r>
            <a:r>
              <a:rPr lang="en-US" sz="1800" dirty="0">
                <a:hlinkClick r:id="rId2"/>
              </a:rPr>
              <a:t>https://linuxacademy.com/blog/linux/conditions-in-bash-scripting-if-statements</a:t>
            </a:r>
            <a:r>
              <a:rPr lang="en-US" sz="1800" dirty="0" smtClean="0">
                <a:hlinkClick r:id="rId2"/>
              </a:rPr>
              <a:t>/</a:t>
            </a:r>
            <a:r>
              <a:rPr lang="en-US" sz="1800" dirty="0" smtClean="0"/>
              <a:t> </a:t>
            </a:r>
            <a:endParaRPr lang="en-US" sz="1800"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40</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255560459"/>
              </p:ext>
            </p:extLst>
          </p:nvPr>
        </p:nvGraphicFramePr>
        <p:xfrm>
          <a:off x="360045" y="1908644"/>
          <a:ext cx="7442384" cy="3944400"/>
        </p:xfrm>
        <a:graphic>
          <a:graphicData uri="http://schemas.openxmlformats.org/drawingml/2006/table">
            <a:tbl>
              <a:tblPr/>
              <a:tblGrid>
                <a:gridCol w="3414178"/>
                <a:gridCol w="4028206"/>
              </a:tblGrid>
              <a:tr h="249631">
                <a:tc>
                  <a:txBody>
                    <a:bodyPr/>
                    <a:lstStyle/>
                    <a:p>
                      <a:pPr algn="r"/>
                      <a:r>
                        <a:rPr lang="en-GB" sz="1100">
                          <a:effectLst/>
                        </a:rPr>
                        <a:t>Operator</a:t>
                      </a:r>
                    </a:p>
                  </a:txBody>
                  <a:tcPr marL="336569" marR="80776"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pPr algn="l"/>
                      <a:r>
                        <a:rPr lang="en-GB" sz="1100">
                          <a:effectLst/>
                        </a:rPr>
                        <a:t>Description</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249631">
                <a:tc>
                  <a:txBody>
                    <a:bodyPr/>
                    <a:lstStyle/>
                    <a:p>
                      <a:pPr algn="r"/>
                      <a:r>
                        <a:rPr lang="en-GB" sz="1100" b="1">
                          <a:effectLst/>
                        </a:rPr>
                        <a:t>! EXPRESSION</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The EXPRESSION is false.</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249631">
                <a:tc>
                  <a:txBody>
                    <a:bodyPr/>
                    <a:lstStyle/>
                    <a:p>
                      <a:pPr algn="r"/>
                      <a:r>
                        <a:rPr lang="en-GB" sz="1100" b="1">
                          <a:effectLst/>
                        </a:rPr>
                        <a:t>-n STRING</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The length of STRING is greater than zero.</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r h="249631">
                <a:tc>
                  <a:txBody>
                    <a:bodyPr/>
                    <a:lstStyle/>
                    <a:p>
                      <a:pPr algn="r"/>
                      <a:r>
                        <a:rPr lang="en-GB" sz="1100" b="1">
                          <a:effectLst/>
                        </a:rPr>
                        <a:t>-z STRING</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The lengh of STRING is zero (ie it is empty).</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249631">
                <a:tc>
                  <a:txBody>
                    <a:bodyPr/>
                    <a:lstStyle/>
                    <a:p>
                      <a:pPr algn="r"/>
                      <a:r>
                        <a:rPr lang="en-GB" sz="1100" b="1">
                          <a:effectLst/>
                        </a:rPr>
                        <a:t>STRING1 = STRING2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STRING1 is equal to STRING2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r h="249631">
                <a:tc>
                  <a:txBody>
                    <a:bodyPr/>
                    <a:lstStyle/>
                    <a:p>
                      <a:pPr algn="r"/>
                      <a:r>
                        <a:rPr lang="en-GB" sz="1100" b="1">
                          <a:effectLst/>
                        </a:rPr>
                        <a:t>STRING1 != STRING2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STRING1 is not equal to STRING2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249631">
                <a:tc>
                  <a:txBody>
                    <a:bodyPr/>
                    <a:lstStyle/>
                    <a:p>
                      <a:pPr algn="r"/>
                      <a:r>
                        <a:rPr lang="en-GB" sz="1100" b="1">
                          <a:effectLst/>
                        </a:rPr>
                        <a:t>INTEGER1 -eq INTEGER2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INTEGER1 is numerically equal to INTEGER2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r h="249631">
                <a:tc>
                  <a:txBody>
                    <a:bodyPr/>
                    <a:lstStyle/>
                    <a:p>
                      <a:pPr algn="r"/>
                      <a:r>
                        <a:rPr lang="en-GB" sz="1100" b="1">
                          <a:effectLst/>
                        </a:rPr>
                        <a:t>INTEGER1 -gt INTEGER2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INTEGER1 is numerically greater than INTEGER2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249631">
                <a:tc>
                  <a:txBody>
                    <a:bodyPr/>
                    <a:lstStyle/>
                    <a:p>
                      <a:pPr algn="r"/>
                      <a:r>
                        <a:rPr lang="en-GB" sz="1100" b="1">
                          <a:effectLst/>
                        </a:rPr>
                        <a:t>INTEGER1 -lt INTEGER2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INTEGER1 is numerically less than INTEGER2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r h="249631">
                <a:tc>
                  <a:txBody>
                    <a:bodyPr/>
                    <a:lstStyle/>
                    <a:p>
                      <a:pPr algn="r"/>
                      <a:r>
                        <a:rPr lang="en-GB" sz="1100" b="1">
                          <a:effectLst/>
                        </a:rPr>
                        <a:t>-d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FILE exists and is a directory.</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249631">
                <a:tc>
                  <a:txBody>
                    <a:bodyPr/>
                    <a:lstStyle/>
                    <a:p>
                      <a:pPr algn="r"/>
                      <a:r>
                        <a:rPr lang="en-GB" sz="1100" b="1">
                          <a:effectLst/>
                        </a:rPr>
                        <a:t>-e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FILE exists.</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r h="249631">
                <a:tc>
                  <a:txBody>
                    <a:bodyPr/>
                    <a:lstStyle/>
                    <a:p>
                      <a:pPr algn="r"/>
                      <a:r>
                        <a:rPr lang="en-GB" sz="1100" b="1">
                          <a:effectLst/>
                        </a:rPr>
                        <a:t>-r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FILE exists and the read permission is granted.</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415117">
                <a:tc>
                  <a:txBody>
                    <a:bodyPr/>
                    <a:lstStyle/>
                    <a:p>
                      <a:pPr algn="r"/>
                      <a:r>
                        <a:rPr lang="en-GB" sz="1100" b="1">
                          <a:effectLst/>
                        </a:rPr>
                        <a:t>-s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FILE exists and it's size is greater than zero (ie. it is not empty).</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r h="249631">
                <a:tc>
                  <a:txBody>
                    <a:bodyPr/>
                    <a:lstStyle/>
                    <a:p>
                      <a:pPr algn="r"/>
                      <a:r>
                        <a:rPr lang="en-GB" sz="1100" b="1">
                          <a:effectLst/>
                        </a:rPr>
                        <a:t>-w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FILE exists and the write permission is granted.</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r>
              <a:tr h="249631">
                <a:tc>
                  <a:txBody>
                    <a:bodyPr/>
                    <a:lstStyle/>
                    <a:p>
                      <a:pPr algn="r"/>
                      <a:r>
                        <a:rPr lang="en-GB" sz="1100" b="1">
                          <a:effectLst/>
                        </a:rPr>
                        <a:t>-x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dirty="0">
                          <a:effectLst/>
                        </a:rPr>
                        <a:t>FILE exists and the execute permission is granted.</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r>
            </a:tbl>
          </a:graphicData>
        </a:graphic>
      </p:graphicFrame>
    </p:spTree>
    <p:extLst>
      <p:ext uri="{BB962C8B-B14F-4D97-AF65-F5344CB8AC3E}">
        <p14:creationId xmlns:p14="http://schemas.microsoft.com/office/powerpoint/2010/main" val="1034943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Combining Checks with Boolean Operators</a:t>
            </a:r>
          </a:p>
          <a:p>
            <a:pPr marL="0" indent="0">
              <a:buNone/>
            </a:pPr>
            <a:endParaRPr lang="en-US" dirty="0"/>
          </a:p>
          <a:p>
            <a:pPr marL="0" indent="0">
              <a:buNone/>
            </a:pPr>
            <a:r>
              <a:rPr lang="en-US" dirty="0" smtClean="0"/>
              <a:t>Main Operators:</a:t>
            </a:r>
          </a:p>
          <a:p>
            <a:pPr>
              <a:buFontTx/>
              <a:buChar char="-"/>
            </a:pPr>
            <a:r>
              <a:rPr lang="en-US" dirty="0" smtClean="0"/>
              <a:t>And (&amp;&amp;)</a:t>
            </a:r>
          </a:p>
          <a:p>
            <a:pPr>
              <a:buFontTx/>
              <a:buChar char="-"/>
            </a:pPr>
            <a:r>
              <a:rPr lang="en-US" dirty="0" smtClean="0"/>
              <a:t>Or (||)</a:t>
            </a:r>
          </a:p>
          <a:p>
            <a:pPr marL="0" indent="0">
              <a:buNone/>
            </a:pPr>
            <a:r>
              <a:rPr lang="en-US" dirty="0" smtClean="0"/>
              <a:t/>
            </a:r>
            <a:br>
              <a:rPr lang="en-US" dirty="0" smtClean="0"/>
            </a:br>
            <a:r>
              <a:rPr lang="en-US" dirty="0" smtClean="0"/>
              <a:t/>
            </a:r>
            <a:br>
              <a:rPr lang="en-US" dirty="0" smtClean="0"/>
            </a:b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41</a:t>
            </a:fld>
            <a:endParaRPr lang="en-GB"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360" y="2191703"/>
            <a:ext cx="581977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360" y="4140518"/>
            <a:ext cx="495300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1610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 Simple IF Else</a:t>
            </a:r>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42</a:t>
            </a:fld>
            <a:endParaRPr lang="en-GB"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3" y="1805940"/>
            <a:ext cx="20859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3" y="3429000"/>
            <a:ext cx="57626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523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IF </a:t>
            </a:r>
            <a:r>
              <a:rPr lang="en-US" dirty="0" err="1" smtClean="0"/>
              <a:t>Mutli</a:t>
            </a:r>
            <a:r>
              <a:rPr lang="en-US" dirty="0" smtClean="0"/>
              <a:t> Else</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43</a:t>
            </a:fld>
            <a:endParaRPr lang="en-GB"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3" y="1785938"/>
            <a:ext cx="25527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3" y="3852863"/>
            <a:ext cx="635317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2491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Case</a:t>
            </a:r>
          </a:p>
          <a:p>
            <a:pPr marL="0" indent="0">
              <a:buNone/>
            </a:pPr>
            <a:r>
              <a:rPr lang="en-US" dirty="0" smtClean="0"/>
              <a:t>For comparing single variable multiple</a:t>
            </a:r>
            <a:r>
              <a:rPr lang="en-US" dirty="0" smtClean="0"/>
              <a:t> times</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44</a:t>
            </a:fld>
            <a:endParaRPr lang="en-GB"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3" y="2471737"/>
            <a:ext cx="21240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270" y="2343149"/>
            <a:ext cx="49149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9635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While loop</a:t>
            </a:r>
          </a:p>
          <a:p>
            <a:pPr marL="0" indent="0">
              <a:buNone/>
            </a:pPr>
            <a:r>
              <a:rPr lang="en-US" dirty="0" smtClean="0"/>
              <a:t>For comparing doing </a:t>
            </a:r>
            <a:r>
              <a:rPr lang="en-US" dirty="0" smtClean="0"/>
              <a:t>actions until condition false</a:t>
            </a:r>
            <a:br>
              <a:rPr lang="en-US" dirty="0" smtClean="0"/>
            </a:br>
            <a:r>
              <a:rPr lang="en-US" b="1" i="1" dirty="0" smtClean="0"/>
              <a:t>* Warning: risk of infinite running loop</a:t>
            </a:r>
            <a:endParaRPr lang="en-US" b="1" i="1"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45</a:t>
            </a:fld>
            <a:endParaRPr lang="en-GB"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3196590"/>
            <a:ext cx="17335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693" y="2863215"/>
            <a:ext cx="36861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3620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While loop</a:t>
            </a:r>
          </a:p>
          <a:p>
            <a:pPr marL="0" indent="0">
              <a:buNone/>
            </a:pPr>
            <a:r>
              <a:rPr lang="en-US" dirty="0" smtClean="0"/>
              <a:t>Example</a:t>
            </a:r>
            <a:endParaRPr lang="en-US" b="1" i="1"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46</a:t>
            </a:fld>
            <a:endParaRPr lang="en-GB"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 y="2446973"/>
            <a:ext cx="58293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24841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Until loop</a:t>
            </a:r>
          </a:p>
          <a:p>
            <a:pPr marL="0" indent="0">
              <a:buNone/>
            </a:pPr>
            <a:r>
              <a:rPr lang="en-US" dirty="0" smtClean="0"/>
              <a:t>For comparing doing </a:t>
            </a:r>
            <a:r>
              <a:rPr lang="en-US" dirty="0" smtClean="0"/>
              <a:t>actions until condition </a:t>
            </a:r>
            <a:r>
              <a:rPr lang="en-US" b="1" dirty="0" smtClean="0"/>
              <a:t>true</a:t>
            </a:r>
            <a:r>
              <a:rPr lang="en-US" dirty="0" smtClean="0"/>
              <a:t/>
            </a:r>
            <a:br>
              <a:rPr lang="en-US" dirty="0" smtClean="0"/>
            </a:br>
            <a:r>
              <a:rPr lang="en-US" b="1" i="1" dirty="0" smtClean="0"/>
              <a:t>* Basically same as while</a:t>
            </a:r>
            <a:endParaRPr lang="en-US" b="1" i="1"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47</a:t>
            </a:fld>
            <a:endParaRPr lang="en-GB"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 y="2886075"/>
            <a:ext cx="2019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8" y="2931795"/>
            <a:ext cx="45815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7574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For loop</a:t>
            </a:r>
          </a:p>
          <a:p>
            <a:pPr marL="0" indent="0">
              <a:buNone/>
            </a:pPr>
            <a:r>
              <a:rPr lang="en-US" dirty="0" smtClean="0"/>
              <a:t>For doing some thing for each member of a list</a:t>
            </a:r>
            <a:endParaRPr lang="en-US" b="1" i="1"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48</a:t>
            </a:fld>
            <a:endParaRPr lang="en-GB"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 y="2605088"/>
            <a:ext cx="17145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2605088"/>
            <a:ext cx="51625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303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For loop</a:t>
            </a:r>
          </a:p>
          <a:p>
            <a:pPr marL="0" indent="0">
              <a:buNone/>
            </a:pPr>
            <a:r>
              <a:rPr lang="en-US" dirty="0" smtClean="0"/>
              <a:t>Example with range of numbers</a:t>
            </a:r>
            <a:br>
              <a:rPr lang="en-US" dirty="0" smtClean="0"/>
            </a:br>
            <a:r>
              <a:rPr lang="en-US" sz="1800" i="1" dirty="0" smtClean="0"/>
              <a:t>{A..B} : creates array of number between A and B</a:t>
            </a:r>
            <a:br>
              <a:rPr lang="en-US" sz="1800" i="1" dirty="0" smtClean="0"/>
            </a:br>
            <a:r>
              <a:rPr lang="en-US" sz="1800" i="1" dirty="0" smtClean="0"/>
              <a:t>aka {1..3} would be [1,2,3]</a:t>
            </a:r>
            <a:endParaRPr lang="en-US" sz="1800" b="1" i="1" dirty="0" smtClean="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49</a:t>
            </a:fld>
            <a:endParaRPr lang="en-GB"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3" y="3487103"/>
            <a:ext cx="585787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51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b="1" dirty="0" smtClean="0"/>
              <a:t>Bash</a:t>
            </a:r>
            <a:r>
              <a:rPr lang="en-US" dirty="0" smtClean="0"/>
              <a:t> allows you to interactively type </a:t>
            </a:r>
            <a:r>
              <a:rPr lang="en-US" b="1" dirty="0" smtClean="0"/>
              <a:t>plain text </a:t>
            </a:r>
            <a:r>
              <a:rPr lang="en-US" dirty="0" smtClean="0"/>
              <a:t>to carryout actions</a:t>
            </a:r>
          </a:p>
          <a:p>
            <a:pPr marL="0" indent="0">
              <a:buNone/>
            </a:pPr>
            <a:r>
              <a:rPr lang="en-US" dirty="0" smtClean="0"/>
              <a:t/>
            </a:r>
            <a:br>
              <a:rPr lang="en-US" dirty="0" smtClean="0"/>
            </a:br>
            <a:r>
              <a:rPr lang="en-US" dirty="0" smtClean="0"/>
              <a:t>aka </a:t>
            </a:r>
          </a:p>
          <a:p>
            <a:pPr marL="0" indent="0">
              <a:buNone/>
            </a:pPr>
            <a:endParaRPr lang="en-US" dirty="0" smtClean="0"/>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3105150"/>
            <a:ext cx="59340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8892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Stopping For loop</a:t>
            </a:r>
          </a:p>
          <a:p>
            <a:pPr marL="0" indent="0">
              <a:buNone/>
            </a:pPr>
            <a:r>
              <a:rPr lang="en-US" dirty="0" smtClean="0"/>
              <a:t>Special commands :</a:t>
            </a:r>
          </a:p>
          <a:p>
            <a:r>
              <a:rPr lang="en-GB" b="1" dirty="0" smtClean="0"/>
              <a:t>continue</a:t>
            </a:r>
            <a:r>
              <a:rPr lang="en-GB" dirty="0"/>
              <a:t> statement </a:t>
            </a:r>
            <a:r>
              <a:rPr lang="en-GB" dirty="0" smtClean="0"/>
              <a:t>: tells </a:t>
            </a:r>
            <a:r>
              <a:rPr lang="en-GB" dirty="0"/>
              <a:t>Bash to stop running through this iteration of the loop and begin the next iteration. </a:t>
            </a:r>
            <a:r>
              <a:rPr lang="en-US" dirty="0" smtClean="0"/>
              <a:t> </a:t>
            </a:r>
          </a:p>
          <a:p>
            <a:r>
              <a:rPr lang="en-GB" b="1" dirty="0" smtClean="0"/>
              <a:t>break</a:t>
            </a:r>
            <a:r>
              <a:rPr lang="en-GB" dirty="0"/>
              <a:t> statement </a:t>
            </a:r>
            <a:r>
              <a:rPr lang="en-GB" dirty="0" smtClean="0"/>
              <a:t>: tells </a:t>
            </a:r>
            <a:r>
              <a:rPr lang="en-GB" dirty="0"/>
              <a:t>Bash to leave the loop straight away</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50</a:t>
            </a:fld>
            <a:endParaRPr lang="en-GB" dirty="0"/>
          </a:p>
        </p:txBody>
      </p:sp>
    </p:spTree>
    <p:extLst>
      <p:ext uri="{BB962C8B-B14F-4D97-AF65-F5344CB8AC3E}">
        <p14:creationId xmlns:p14="http://schemas.microsoft.com/office/powerpoint/2010/main" val="4125139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Stopping For loop</a:t>
            </a:r>
          </a:p>
          <a:p>
            <a:pPr marL="0" indent="0">
              <a:buNone/>
            </a:pPr>
            <a:r>
              <a:rPr lang="en-GB" dirty="0" smtClean="0"/>
              <a:t>Continue Example</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51</a:t>
            </a:fld>
            <a:endParaRPr lang="en-GB"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8" y="2434590"/>
            <a:ext cx="6765164" cy="3265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5135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Control Flow Operator </a:t>
            </a:r>
            <a:r>
              <a:rPr lang="en-US" dirty="0"/>
              <a:t>: </a:t>
            </a:r>
            <a:r>
              <a:rPr lang="en-US" dirty="0" smtClean="0"/>
              <a:t>Stopping For loop</a:t>
            </a:r>
          </a:p>
          <a:p>
            <a:pPr marL="0" indent="0">
              <a:buNone/>
            </a:pPr>
            <a:r>
              <a:rPr lang="en-US" dirty="0" smtClean="0"/>
              <a:t>Break Example</a:t>
            </a:r>
          </a:p>
          <a:p>
            <a:pPr marL="0" indent="0">
              <a:buNone/>
            </a:pPr>
            <a:endParaRPr lang="en-US"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52</a:t>
            </a:fld>
            <a:endParaRPr lang="en-GB"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2589848"/>
            <a:ext cx="69056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1380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a:t>
            </a:r>
            <a:r>
              <a:rPr lang="en-GB" dirty="0" smtClean="0"/>
              <a:t>Functions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endParaRPr lang="en-US"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53</a:t>
            </a:fld>
            <a:endParaRPr lang="en-GB" dirty="0"/>
          </a:p>
        </p:txBody>
      </p:sp>
    </p:spTree>
    <p:extLst>
      <p:ext uri="{BB962C8B-B14F-4D97-AF65-F5344CB8AC3E}">
        <p14:creationId xmlns:p14="http://schemas.microsoft.com/office/powerpoint/2010/main" val="7591795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a:t>
            </a:r>
            <a:r>
              <a:rPr lang="en-GB" dirty="0" smtClean="0"/>
              <a:t>Functions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a:t>
            </a:r>
            <a:r>
              <a:rPr lang="en-US" dirty="0" smtClean="0"/>
              <a:t>Function are </a:t>
            </a:r>
            <a:r>
              <a:rPr lang="en-US" dirty="0"/>
              <a:t>very simple compared to other </a:t>
            </a:r>
            <a:r>
              <a:rPr lang="en-US" dirty="0" smtClean="0"/>
              <a:t>languages</a:t>
            </a:r>
          </a:p>
          <a:p>
            <a:pPr marL="0" indent="0">
              <a:buNone/>
            </a:pPr>
            <a:endParaRPr lang="en-US" dirty="0"/>
          </a:p>
          <a:p>
            <a:pPr marL="0" indent="0">
              <a:buNone/>
            </a:pPr>
            <a:r>
              <a:rPr lang="en-US" dirty="0" smtClean="0"/>
              <a:t>They have two formats</a:t>
            </a:r>
          </a:p>
          <a:p>
            <a:pPr marL="0" indent="0">
              <a:buNone/>
            </a:pPr>
            <a:endParaRPr lang="en-US" dirty="0"/>
          </a:p>
          <a:p>
            <a:pPr marL="0" indent="0">
              <a:buNone/>
            </a:pPr>
            <a:endParaRPr lang="en-US" dirty="0" smtClean="0"/>
          </a:p>
          <a:p>
            <a:pPr marL="0" indent="0">
              <a:buNone/>
            </a:pPr>
            <a:endParaRPr lang="en-US" dirty="0"/>
          </a:p>
          <a:p>
            <a:pPr marL="0" indent="0">
              <a:buNone/>
            </a:pPr>
            <a:r>
              <a:rPr lang="en-US" i="1" dirty="0" smtClean="0"/>
              <a:t>* I prefer the 2</a:t>
            </a:r>
            <a:r>
              <a:rPr lang="en-US" i="1" baseline="30000" dirty="0" smtClean="0"/>
              <a:t>nd</a:t>
            </a:r>
            <a:r>
              <a:rPr lang="en-US" i="1" dirty="0" smtClean="0"/>
              <a:t> method but there is no difference</a:t>
            </a:r>
            <a:endParaRPr lang="en-US" i="1" dirty="0"/>
          </a:p>
          <a:p>
            <a:pPr marL="0" indent="0">
              <a:buNone/>
            </a:pPr>
            <a:endParaRPr lang="en-US"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54</a:t>
            </a:fld>
            <a:endParaRPr lang="en-GB"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78" y="3429000"/>
            <a:ext cx="19907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3409950"/>
            <a:ext cx="23431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90806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a:t>
            </a:r>
            <a:r>
              <a:rPr lang="en-GB" dirty="0" smtClean="0"/>
              <a:t>Functions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Simple function example</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55</a:t>
            </a:fld>
            <a:endParaRPr lang="en-GB" dirty="0"/>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 y="1915478"/>
            <a:ext cx="51625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6494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a:t>
            </a:r>
            <a:r>
              <a:rPr lang="en-GB" dirty="0" smtClean="0"/>
              <a:t>Functions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Simple Timer function with arguments</a:t>
            </a:r>
            <a:br>
              <a:rPr lang="en-US" dirty="0" smtClean="0"/>
            </a:br>
            <a:endParaRPr lang="en-US" dirty="0" smtClean="0"/>
          </a:p>
          <a:p>
            <a:pPr marL="0" indent="0">
              <a:buNone/>
            </a:pPr>
            <a:r>
              <a:rPr lang="en-US" dirty="0" smtClean="0"/>
              <a:t>Like scripts these are special variables $1, $2 …. </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56</a:t>
            </a:fld>
            <a:endParaRPr lang="en-GB"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348990"/>
            <a:ext cx="24955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73811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a:t>
            </a:r>
            <a:r>
              <a:rPr lang="en-GB" dirty="0" smtClean="0"/>
              <a:t>Functions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Simple function with return</a:t>
            </a:r>
            <a:br>
              <a:rPr lang="en-US" dirty="0" smtClean="0"/>
            </a:br>
            <a:endParaRPr lang="en-US" dirty="0" smtClean="0"/>
          </a:p>
          <a:p>
            <a:pPr marL="0" indent="0">
              <a:buNone/>
            </a:pPr>
            <a:r>
              <a:rPr lang="en-US" dirty="0" smtClean="0"/>
              <a:t>Rather pointlessly returns 5, I’d return 42 personally</a:t>
            </a:r>
            <a:br>
              <a:rPr lang="en-US" dirty="0" smtClean="0"/>
            </a:br>
            <a:endParaRPr lang="en-US"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57</a:t>
            </a:fld>
            <a:endParaRPr lang="en-GB"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3253740"/>
            <a:ext cx="56102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09826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a:t>
            </a:r>
            <a:r>
              <a:rPr lang="en-GB" dirty="0" smtClean="0"/>
              <a:t>Functions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Simple function with local variables</a:t>
            </a:r>
            <a:br>
              <a:rPr lang="en-US" dirty="0" smtClean="0"/>
            </a:br>
            <a:r>
              <a:rPr lang="en-US" dirty="0" smtClean="0"/>
              <a:t/>
            </a:r>
            <a:br>
              <a:rPr lang="en-US" dirty="0" smtClean="0"/>
            </a:br>
            <a:r>
              <a:rPr lang="en-US" dirty="0" smtClean="0"/>
              <a:t>“local &lt;NAME&gt;=&lt;EXPR&gt;” die when variable returns</a:t>
            </a:r>
            <a:br>
              <a:rPr lang="en-US" dirty="0" smtClean="0"/>
            </a:b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58</a:t>
            </a:fld>
            <a:endParaRPr lang="en-GB"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 y="2495550"/>
            <a:ext cx="7067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37388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a:t>
            </a:r>
            <a:r>
              <a:rPr lang="en-GB" dirty="0" smtClean="0"/>
              <a:t>Colours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a:t>
            </a:r>
            <a:r>
              <a:rPr lang="en-US" dirty="0" err="1" smtClean="0"/>
              <a:t>Colours</a:t>
            </a:r>
            <a:r>
              <a:rPr lang="en-US" dirty="0" smtClean="0"/>
              <a:t> done via term signals (\</a:t>
            </a:r>
            <a:r>
              <a:rPr lang="en-US" dirty="0" err="1" smtClean="0"/>
              <a:t>eNUMBERm</a:t>
            </a:r>
            <a:r>
              <a:rPr lang="en-US" dirty="0" smtClean="0"/>
              <a:t>)</a:t>
            </a:r>
          </a:p>
          <a:p>
            <a:pPr marL="0" indent="0">
              <a:buNone/>
            </a:pPr>
            <a:endParaRPr lang="en-US" dirty="0"/>
          </a:p>
          <a:p>
            <a:pPr marL="0" indent="0">
              <a:buNone/>
            </a:pPr>
            <a:r>
              <a:rPr lang="en-US" dirty="0">
                <a:hlinkClick r:id="rId2"/>
              </a:rPr>
              <a:t>https://</a:t>
            </a:r>
            <a:r>
              <a:rPr lang="en-US" dirty="0" smtClean="0">
                <a:hlinkClick r:id="rId2"/>
              </a:rPr>
              <a:t>misc.flogisoft.com/bash/tip_colors_and_formatting</a:t>
            </a:r>
            <a:endParaRPr lang="en-US" dirty="0" smtClean="0"/>
          </a:p>
          <a:p>
            <a:pPr marL="0" indent="0">
              <a:buNone/>
            </a:pPr>
            <a:r>
              <a:rPr lang="en-GB" dirty="0"/>
              <a:t>echo</a:t>
            </a:r>
            <a:r>
              <a:rPr lang="en-GB" dirty="0"/>
              <a:t> </a:t>
            </a:r>
            <a:r>
              <a:rPr lang="en-GB" dirty="0"/>
              <a:t>-e</a:t>
            </a:r>
            <a:r>
              <a:rPr lang="en-GB" dirty="0"/>
              <a:t> </a:t>
            </a:r>
            <a:r>
              <a:rPr lang="en-GB" dirty="0"/>
              <a:t>"\e[31mHello World\e[0m"</a:t>
            </a: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59</a:t>
            </a:fld>
            <a:endParaRPr lang="en-GB" dirty="0"/>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 y="3444240"/>
            <a:ext cx="8338782" cy="1074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790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b="1" dirty="0" smtClean="0"/>
              <a:t>Bash Scripts</a:t>
            </a:r>
            <a:r>
              <a:rPr lang="en-US" dirty="0" smtClean="0"/>
              <a:t> are plain text file</a:t>
            </a:r>
          </a:p>
          <a:p>
            <a:pPr marL="0" indent="0">
              <a:buNone/>
            </a:pPr>
            <a:r>
              <a:rPr lang="en-US" dirty="0" smtClean="0"/>
              <a:t>That start with a shebang, that contain a series of actions to carry out</a:t>
            </a:r>
          </a:p>
          <a:p>
            <a:pPr marL="0" indent="0">
              <a:buNone/>
            </a:pP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a:t>
            </a:fld>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5" y="2867025"/>
            <a:ext cx="61150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7737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Intermission</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60</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a:buFontTx/>
              <a:buChar char="-"/>
            </a:pPr>
            <a:r>
              <a:rPr lang="en-GB" dirty="0"/>
              <a:t>Tea</a:t>
            </a:r>
          </a:p>
          <a:p>
            <a:pPr>
              <a:buFontTx/>
              <a:buChar char="-"/>
            </a:pPr>
            <a:r>
              <a:rPr lang="en-GB" dirty="0"/>
              <a:t>Cake</a:t>
            </a:r>
          </a:p>
          <a:p>
            <a:pPr>
              <a:buFontTx/>
              <a:buChar char="-"/>
            </a:pPr>
            <a:r>
              <a:rPr lang="en-GB" dirty="0"/>
              <a:t>Questions ?</a:t>
            </a:r>
          </a:p>
          <a:p>
            <a:pPr>
              <a:buFontTx/>
              <a:buChar char="-"/>
            </a:pPr>
            <a:endParaRPr lang="en-GB" dirty="0"/>
          </a:p>
          <a:p>
            <a:pPr marL="0" indent="0">
              <a:buNone/>
            </a:pPr>
            <a:r>
              <a:rPr lang="en-GB" dirty="0"/>
              <a:t>Points</a:t>
            </a:r>
            <a:r>
              <a:rPr lang="en-GB" dirty="0" smtClean="0"/>
              <a:t>:</a:t>
            </a:r>
          </a:p>
          <a:p>
            <a:pPr marL="0" indent="0">
              <a:buNone/>
            </a:pPr>
            <a:r>
              <a:rPr lang="en-GB" dirty="0" smtClean="0"/>
              <a:t>- </a:t>
            </a:r>
            <a:r>
              <a:rPr lang="en-GB" dirty="0" smtClean="0"/>
              <a:t>Question ?</a:t>
            </a:r>
            <a:endParaRPr lang="en-GB" dirty="0" smtClean="0"/>
          </a:p>
        </p:txBody>
      </p:sp>
    </p:spTree>
    <p:extLst>
      <p:ext uri="{BB962C8B-B14F-4D97-AF65-F5344CB8AC3E}">
        <p14:creationId xmlns:p14="http://schemas.microsoft.com/office/powerpoint/2010/main" val="18603999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Further Information</a:t>
            </a:r>
            <a:endParaRPr lang="en-GB" dirty="0"/>
          </a:p>
        </p:txBody>
      </p:sp>
      <p:sp>
        <p:nvSpPr>
          <p:cNvPr id="10" name="Content Placeholder 9"/>
          <p:cNvSpPr>
            <a:spLocks noGrp="1"/>
          </p:cNvSpPr>
          <p:nvPr>
            <p:ph idx="1"/>
          </p:nvPr>
        </p:nvSpPr>
        <p:spPr>
          <a:xfrm>
            <a:off x="304801" y="1478280"/>
            <a:ext cx="8480424" cy="4461720"/>
          </a:xfrm>
        </p:spPr>
        <p:txBody>
          <a:bodyPr/>
          <a:lstStyle/>
          <a:p>
            <a:pPr marL="0" indent="0">
              <a:buNone/>
            </a:pPr>
            <a:r>
              <a:rPr lang="en-GB" dirty="0" smtClean="0"/>
              <a:t>Links</a:t>
            </a:r>
            <a:endParaRPr lang="en-US" sz="1600" dirty="0"/>
          </a:p>
          <a:p>
            <a:r>
              <a:rPr lang="en-US" sz="1600" dirty="0" err="1" smtClean="0"/>
              <a:t>Colour</a:t>
            </a:r>
            <a:r>
              <a:rPr lang="en-US" sz="1600" dirty="0"/>
              <a:t/>
            </a:r>
            <a:br>
              <a:rPr lang="en-US" sz="1600" dirty="0"/>
            </a:br>
            <a:r>
              <a:rPr lang="en-US" sz="1600" dirty="0">
                <a:hlinkClick r:id="rId2"/>
              </a:rPr>
              <a:t>https://</a:t>
            </a:r>
            <a:r>
              <a:rPr lang="en-US" sz="1600" dirty="0" smtClean="0">
                <a:hlinkClick r:id="rId2"/>
              </a:rPr>
              <a:t>misc.flogisoft.com/bash/tip_colors_and_formatting</a:t>
            </a:r>
            <a:r>
              <a:rPr lang="en-US" sz="1600" dirty="0" smtClean="0"/>
              <a:t> </a:t>
            </a:r>
            <a:endParaRPr lang="en-US" sz="1600" dirty="0"/>
          </a:p>
          <a:p>
            <a:r>
              <a:rPr lang="en-US" sz="1600" dirty="0" smtClean="0"/>
              <a:t>Bash man</a:t>
            </a:r>
            <a:r>
              <a:rPr lang="en-US" sz="1600" dirty="0"/>
              <a:t/>
            </a:r>
            <a:br>
              <a:rPr lang="en-US" sz="1600" dirty="0"/>
            </a:br>
            <a:r>
              <a:rPr lang="en-US" sz="1600" dirty="0">
                <a:hlinkClick r:id="rId3"/>
              </a:rPr>
              <a:t>https://ss64.com/bash</a:t>
            </a:r>
            <a:r>
              <a:rPr lang="en-US" sz="1600" dirty="0" smtClean="0">
                <a:hlinkClick r:id="rId3"/>
              </a:rPr>
              <a:t>/</a:t>
            </a:r>
            <a:endParaRPr lang="en-US" sz="1600" dirty="0"/>
          </a:p>
          <a:p>
            <a:r>
              <a:rPr lang="en-US" sz="1600" dirty="0" smtClean="0"/>
              <a:t>This tutorial</a:t>
            </a:r>
            <a:br>
              <a:rPr lang="en-US" sz="1600" dirty="0" smtClean="0"/>
            </a:br>
            <a:r>
              <a:rPr lang="en-GB" sz="1600" dirty="0">
                <a:hlinkClick r:id="rId4"/>
              </a:rPr>
              <a:t>https://ryanstutorials.net/bash-scripting-tutorial</a:t>
            </a:r>
            <a:r>
              <a:rPr lang="en-GB" sz="1600" dirty="0" smtClean="0">
                <a:hlinkClick r:id="rId4"/>
              </a:rPr>
              <a:t>/</a:t>
            </a:r>
            <a:r>
              <a:rPr lang="en-GB" sz="1600" dirty="0" smtClean="0"/>
              <a:t> </a:t>
            </a:r>
            <a:endParaRPr lang="en-US" sz="1600" dirty="0"/>
          </a:p>
        </p:txBody>
      </p:sp>
      <p:sp>
        <p:nvSpPr>
          <p:cNvPr id="5" name="Footer Placeholder 4"/>
          <p:cNvSpPr>
            <a:spLocks noGrp="1"/>
          </p:cNvSpPr>
          <p:nvPr>
            <p:ph type="ftr" sz="quarter" idx="11"/>
          </p:nvPr>
        </p:nvSpPr>
        <p:spPr/>
        <p:txBody>
          <a:bodyPr/>
          <a:lstStyle/>
          <a:p>
            <a:r>
              <a:rPr lang="en-GB" dirty="0" smtClean="0"/>
              <a:t>Information classification: </a:t>
            </a:r>
            <a:r>
              <a:rPr lang="en-GB" dirty="0"/>
              <a:t>Public</a:t>
            </a:r>
          </a:p>
        </p:txBody>
      </p:sp>
    </p:spTree>
    <p:extLst>
      <p:ext uri="{BB962C8B-B14F-4D97-AF65-F5344CB8AC3E}">
        <p14:creationId xmlns:p14="http://schemas.microsoft.com/office/powerpoint/2010/main" val="612322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 ?</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62</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marL="0" indent="0">
              <a:buNone/>
            </a:pPr>
            <a:r>
              <a:rPr lang="en-GB" dirty="0"/>
              <a:t>I’ve been Anthony M</a:t>
            </a:r>
            <a:r>
              <a:rPr lang="en-GB" baseline="30000" dirty="0"/>
              <a:t>c</a:t>
            </a:r>
            <a:r>
              <a:rPr lang="en-GB" dirty="0"/>
              <a:t>Kale</a:t>
            </a:r>
            <a:br>
              <a:rPr lang="en-GB" dirty="0"/>
            </a:br>
            <a:r>
              <a:rPr lang="en-GB" dirty="0"/>
              <a:t/>
            </a:r>
            <a:br>
              <a:rPr lang="en-GB" dirty="0"/>
            </a:br>
            <a:r>
              <a:rPr lang="en-GB" i="1" dirty="0"/>
              <a:t>“Wizard without Portfolio”</a:t>
            </a:r>
            <a:r>
              <a:rPr lang="en-GB" dirty="0"/>
              <a:t/>
            </a:r>
            <a:br>
              <a:rPr lang="en-GB" dirty="0"/>
            </a:br>
            <a:r>
              <a:rPr lang="en-GB" dirty="0"/>
              <a:t/>
            </a:r>
            <a:br>
              <a:rPr lang="en-GB" dirty="0"/>
            </a:br>
            <a:r>
              <a:rPr lang="en-GB" dirty="0"/>
              <a:t>Fixer-Upper of </a:t>
            </a:r>
            <a:r>
              <a:rPr lang="en-GB" b="1" i="1" dirty="0"/>
              <a:t>Broken</a:t>
            </a:r>
            <a:r>
              <a:rPr lang="en-GB" dirty="0"/>
              <a:t> things, and </a:t>
            </a:r>
            <a:r>
              <a:rPr lang="en-GB" b="1" i="1" dirty="0"/>
              <a:t>creator</a:t>
            </a:r>
            <a:r>
              <a:rPr lang="en-GB" dirty="0"/>
              <a:t> of time-constrained workable </a:t>
            </a:r>
            <a:r>
              <a:rPr lang="en-GB" b="1" i="1" dirty="0"/>
              <a:t>Fudges</a:t>
            </a:r>
            <a:r>
              <a:rPr lang="en-GB" dirty="0"/>
              <a:t> for 15 years. </a:t>
            </a:r>
            <a:br>
              <a:rPr lang="en-GB" dirty="0"/>
            </a:br>
            <a:r>
              <a:rPr lang="en-GB" dirty="0"/>
              <a:t/>
            </a:r>
            <a:br>
              <a:rPr lang="en-GB" dirty="0"/>
            </a:br>
            <a:r>
              <a:rPr lang="en-GB" dirty="0"/>
              <a:t>Email :</a:t>
            </a:r>
            <a:br>
              <a:rPr lang="en-GB" dirty="0"/>
            </a:br>
            <a:r>
              <a:rPr lang="en-GB" dirty="0">
                <a:hlinkClick r:id="rId2"/>
              </a:rPr>
              <a:t>anthony@zapper.hodgers.com</a:t>
            </a:r>
            <a:endParaRPr lang="en-GB" dirty="0"/>
          </a:p>
          <a:p>
            <a:pPr marL="0" indent="0">
              <a:buNone/>
            </a:pPr>
            <a:endParaRPr lang="en-GB" dirty="0"/>
          </a:p>
        </p:txBody>
      </p:sp>
      <p:pic>
        <p:nvPicPr>
          <p:cNvPr id="7" name="Picture 2" descr="C:\Users\amckale\Desktop\p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176" y="127485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19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Terminology</a:t>
            </a:r>
            <a:endParaRPr lang="en-US" dirty="0" smtClean="0"/>
          </a:p>
          <a:p>
            <a:pPr marL="0" indent="0">
              <a:buNone/>
            </a:pPr>
            <a:endParaRPr lang="en-US" dirty="0"/>
          </a:p>
          <a:p>
            <a:r>
              <a:rPr lang="en-US" b="1" i="1" dirty="0" smtClean="0"/>
              <a:t>man </a:t>
            </a:r>
            <a:r>
              <a:rPr lang="en-US" dirty="0" smtClean="0"/>
              <a:t>is the name of the manual command</a:t>
            </a:r>
            <a:endParaRPr lang="en-US" dirty="0"/>
          </a:p>
          <a:p>
            <a:r>
              <a:rPr lang="en-US" b="1" i="1" dirty="0"/>
              <a:t>b</a:t>
            </a:r>
            <a:r>
              <a:rPr lang="en-US" b="1" i="1" dirty="0" smtClean="0"/>
              <a:t>ash </a:t>
            </a:r>
            <a:r>
              <a:rPr lang="en-US" dirty="0" smtClean="0"/>
              <a:t>is the name of the </a:t>
            </a:r>
            <a:r>
              <a:rPr lang="en-US" dirty="0" err="1" smtClean="0"/>
              <a:t>commadline</a:t>
            </a:r>
            <a:endParaRPr lang="en-US" dirty="0"/>
          </a:p>
          <a:p>
            <a:r>
              <a:rPr lang="en-US" b="1" i="1" dirty="0" smtClean="0"/>
              <a:t>Environment variable </a:t>
            </a:r>
            <a:r>
              <a:rPr lang="en-US" dirty="0" smtClean="0"/>
              <a:t>is the name of the bash variable</a:t>
            </a:r>
            <a:endParaRPr lang="en-US" dirty="0"/>
          </a:p>
          <a:p>
            <a:r>
              <a:rPr lang="en-US" b="1" i="1" dirty="0" smtClean="0"/>
              <a:t>shebang </a:t>
            </a:r>
            <a:r>
              <a:rPr lang="en-US" dirty="0" smtClean="0"/>
              <a:t>tells the system to use bash or something else to execute a script</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7</a:t>
            </a:fld>
            <a:endParaRPr lang="en-GB" dirty="0"/>
          </a:p>
        </p:txBody>
      </p:sp>
    </p:spTree>
    <p:extLst>
      <p:ext uri="{BB962C8B-B14F-4D97-AF65-F5344CB8AC3E}">
        <p14:creationId xmlns:p14="http://schemas.microsoft.com/office/powerpoint/2010/main" val="2408286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 of </a:t>
            </a:r>
            <a:r>
              <a:rPr lang="en-GB" dirty="0" smtClean="0"/>
              <a:t>Bash</a:t>
            </a:r>
            <a:endParaRPr lang="en-GB" dirty="0"/>
          </a:p>
        </p:txBody>
      </p:sp>
      <p:sp>
        <p:nvSpPr>
          <p:cNvPr id="3" name="Content Placeholder 2"/>
          <p:cNvSpPr>
            <a:spLocks noGrp="1"/>
          </p:cNvSpPr>
          <p:nvPr>
            <p:ph idx="1"/>
          </p:nvPr>
        </p:nvSpPr>
        <p:spPr>
          <a:xfrm>
            <a:off x="358141" y="1368000"/>
            <a:ext cx="8427084" cy="4572000"/>
          </a:xfrm>
        </p:spPr>
        <p:txBody>
          <a:bodyPr/>
          <a:lstStyle/>
          <a:p>
            <a:pPr marL="0" indent="0">
              <a:buNone/>
            </a:pPr>
            <a:r>
              <a:rPr lang="en-GB" dirty="0" smtClean="0"/>
              <a:t>“The </a:t>
            </a:r>
            <a:r>
              <a:rPr lang="en-GB" dirty="0"/>
              <a:t>Basics of </a:t>
            </a:r>
            <a:r>
              <a:rPr lang="en-GB" dirty="0"/>
              <a:t>Bash” </a:t>
            </a:r>
            <a:r>
              <a:rPr lang="en-GB" dirty="0" smtClean="0"/>
              <a:t>Table of Contents</a:t>
            </a:r>
          </a:p>
          <a:p>
            <a:r>
              <a:rPr lang="en-GB" dirty="0" smtClean="0"/>
              <a:t>History / Primer</a:t>
            </a:r>
          </a:p>
          <a:p>
            <a:r>
              <a:rPr lang="en-GB" dirty="0" smtClean="0"/>
              <a:t>Bash Basics</a:t>
            </a:r>
            <a:endParaRPr lang="en-GB" dirty="0" smtClean="0"/>
          </a:p>
          <a:p>
            <a:r>
              <a:rPr lang="en-GB" dirty="0"/>
              <a:t>Bash Basics: </a:t>
            </a:r>
            <a:r>
              <a:rPr lang="en-GB" dirty="0" smtClean="0"/>
              <a:t>Variables</a:t>
            </a:r>
          </a:p>
          <a:p>
            <a:r>
              <a:rPr lang="en-GB" dirty="0"/>
              <a:t>Bash Basics: </a:t>
            </a:r>
            <a:r>
              <a:rPr lang="en-GB" dirty="0" smtClean="0"/>
              <a:t>Maths</a:t>
            </a:r>
            <a:endParaRPr lang="en-GB" dirty="0"/>
          </a:p>
          <a:p>
            <a:r>
              <a:rPr lang="en-GB" dirty="0"/>
              <a:t>Bash Basics: </a:t>
            </a:r>
            <a:r>
              <a:rPr lang="en-GB" dirty="0" smtClean="0"/>
              <a:t>Control Flow</a:t>
            </a:r>
          </a:p>
          <a:p>
            <a:r>
              <a:rPr lang="en-GB" dirty="0"/>
              <a:t>Bash Basics: Functions</a:t>
            </a:r>
            <a:endParaRPr lang="en-GB" dirty="0" smtClean="0"/>
          </a:p>
          <a:p>
            <a:endParaRPr lang="en-GB" dirty="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8</a:t>
            </a:fld>
            <a:endParaRPr lang="en-GB" dirty="0"/>
          </a:p>
        </p:txBody>
      </p:sp>
    </p:spTree>
    <p:extLst>
      <p:ext uri="{BB962C8B-B14F-4D97-AF65-F5344CB8AC3E}">
        <p14:creationId xmlns:p14="http://schemas.microsoft.com/office/powerpoint/2010/main" val="1342797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Bash Basics</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Bash shebang</a:t>
            </a:r>
          </a:p>
          <a:p>
            <a:pPr marL="0" indent="0">
              <a:buNone/>
            </a:pPr>
            <a:r>
              <a:rPr lang="en-US" dirty="0" smtClean="0"/>
              <a:t>Tells bash what execute to use to run a script</a:t>
            </a:r>
            <a:endParaRPr lang="en-US" dirty="0"/>
          </a:p>
          <a:p>
            <a:r>
              <a:rPr lang="en-US" i="1" dirty="0" smtClean="0"/>
              <a:t>This can be any executable aka node or </a:t>
            </a:r>
            <a:r>
              <a:rPr lang="en-US" i="1" dirty="0" err="1" smtClean="0"/>
              <a:t>perl</a:t>
            </a:r>
            <a:r>
              <a:rPr lang="en-US" i="1" dirty="0" smtClean="0"/>
              <a:t> </a:t>
            </a:r>
            <a:r>
              <a:rPr lang="en-US" i="1" dirty="0" err="1" smtClean="0"/>
              <a:t>etc</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9</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8" y="2989898"/>
            <a:ext cx="6981825"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709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BS_PPT_Template_Standard">
  <a:themeElements>
    <a:clrScheme name="RBS">
      <a:dk1>
        <a:srgbClr val="001C39"/>
      </a:dk1>
      <a:lt1>
        <a:sysClr val="window" lastClr="FFFFFF"/>
      </a:lt1>
      <a:dk2>
        <a:srgbClr val="0A2F64"/>
      </a:dk2>
      <a:lt2>
        <a:srgbClr val="D4D4D4"/>
      </a:lt2>
      <a:accent1>
        <a:srgbClr val="666465"/>
      </a:accent1>
      <a:accent2>
        <a:srgbClr val="06B3BB"/>
      </a:accent2>
      <a:accent3>
        <a:srgbClr val="E84261"/>
      </a:accent3>
      <a:accent4>
        <a:srgbClr val="81AA28"/>
      </a:accent4>
      <a:accent5>
        <a:srgbClr val="F9B122"/>
      </a:accent5>
      <a:accent6>
        <a:srgbClr val="000000"/>
      </a:accent6>
      <a:hlink>
        <a:srgbClr val="0563C1"/>
      </a:hlink>
      <a:folHlink>
        <a:srgbClr val="954F72"/>
      </a:folHlink>
    </a:clrScheme>
    <a:fontScheme name="RBS">
      <a:majorFont>
        <a:latin typeface="RN House Sans"/>
        <a:ea typeface=""/>
        <a:cs typeface=""/>
      </a:majorFont>
      <a:minorFont>
        <a:latin typeface="RN Hous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numCol="1" spcCol="180000" rtlCol="0">
        <a:noAutofit/>
      </a:bodyPr>
      <a:lstStyle>
        <a:defPPr>
          <a:lnSpc>
            <a:spcPts val="1400"/>
          </a:lnSpc>
          <a:spcAft>
            <a:spcPts val="1200"/>
          </a:spcAft>
          <a:defRPr sz="1200" dirty="0" smtClean="0"/>
        </a:defPPr>
      </a:lstStyle>
    </a:txDef>
  </a:objectDefaults>
  <a:extraClrSchemeLst/>
  <a:extLst>
    <a:ext uri="{05A4C25C-085E-4340-85A3-A5531E510DB2}">
      <thm15:themeFamily xmlns="" xmlns:thm15="http://schemas.microsoft.com/office/thememl/2012/main" name="Standard.potx" id="{EC9EEC2E-4071-4A28-B868-3EE990EE1494}" vid="{A2D51448-B35C-4313-9BB4-16AEFDF23632}"/>
    </a:ext>
  </a:extLst>
</a:theme>
</file>

<file path=ppt/theme/theme2.xml><?xml version="1.0" encoding="utf-8"?>
<a:theme xmlns:a="http://schemas.openxmlformats.org/drawingml/2006/main" name="RBS_Internal_A4L_Print_Template">
  <a:themeElements>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fontScheme name="RBS_Internal_A4L_Pr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RBS_Internal_A4L_Print_Template">
  <a:themeElements>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fontScheme name="RBS_Internal_A4L_Pr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k_background_2017">
  <a:themeElements>
    <a:clrScheme name="Custom 34">
      <a:dk1>
        <a:srgbClr val="000000"/>
      </a:dk1>
      <a:lt1>
        <a:srgbClr val="031973"/>
      </a:lt1>
      <a:dk2>
        <a:srgbClr val="F3F3F3"/>
      </a:dk2>
      <a:lt2>
        <a:srgbClr val="FFFFFF"/>
      </a:lt2>
      <a:accent1>
        <a:srgbClr val="6BA5FF"/>
      </a:accent1>
      <a:accent2>
        <a:srgbClr val="0F6DFF"/>
      </a:accent2>
      <a:accent3>
        <a:srgbClr val="0549DA"/>
      </a:accent3>
      <a:accent4>
        <a:srgbClr val="0DB5B3"/>
      </a:accent4>
      <a:accent5>
        <a:srgbClr val="4F2096"/>
      </a:accent5>
      <a:accent6>
        <a:srgbClr val="914BFA"/>
      </a:accent6>
      <a:hlink>
        <a:srgbClr val="0F6DFF"/>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resentation1" id="{CE12AF4C-2C12-6143-BDE5-504E2FE3ADE7}" vid="{C401456B-E8DB-B141-941D-FA2C56060B68}"/>
    </a:ext>
  </a:extLst>
</a:theme>
</file>

<file path=ppt/theme/theme5.xml><?xml version="1.0" encoding="utf-8"?>
<a:theme xmlns:a="http://schemas.openxmlformats.org/drawingml/2006/main" name="gry_background_2017">
  <a:themeElements>
    <a:clrScheme name="Custom 21">
      <a:dk1>
        <a:srgbClr val="000000"/>
      </a:dk1>
      <a:lt1>
        <a:srgbClr val="0530AD"/>
      </a:lt1>
      <a:dk2>
        <a:srgbClr val="EAEAEA"/>
      </a:dk2>
      <a:lt2>
        <a:srgbClr val="FFFFFF"/>
      </a:lt2>
      <a:accent1>
        <a:srgbClr val="69A6FF"/>
      </a:accent1>
      <a:accent2>
        <a:srgbClr val="0F6DFF"/>
      </a:accent2>
      <a:accent3>
        <a:srgbClr val="0530AD"/>
      </a:accent3>
      <a:accent4>
        <a:srgbClr val="0DB5B3"/>
      </a:accent4>
      <a:accent5>
        <a:srgbClr val="4F2096"/>
      </a:accent5>
      <a:accent6>
        <a:srgbClr val="914BFA"/>
      </a:accent6>
      <a:hlink>
        <a:srgbClr val="0549DA"/>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resentation1" id="{F3F2C437-0CDE-AF48-8CC9-CF6DD60568D9}" vid="{8B3A6797-FE32-094C-B108-3A188D89AB4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3.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1603D0-8903-4BF9-AC8C-55AF2F0E4A8F}">
  <ds:schemaRefs>
    <ds:schemaRef ds:uri="http://schemas.microsoft.com/sharepoint/v3/contenttype/forms"/>
  </ds:schemaRefs>
</ds:datastoreItem>
</file>

<file path=customXml/itemProps2.xml><?xml version="1.0" encoding="utf-8"?>
<ds:datastoreItem xmlns:ds="http://schemas.openxmlformats.org/officeDocument/2006/customXml" ds:itemID="{0CF598EB-CA8F-42CB-93C8-D17DF010528B}">
  <ds:schemaRefs>
    <ds:schemaRef ds:uri="http://www.w3.org/XML/1998/namespace"/>
    <ds:schemaRef ds:uri="http://purl.org/dc/terms/"/>
    <ds:schemaRef ds:uri="http://schemas.openxmlformats.org/package/2006/metadata/core-properties"/>
    <ds:schemaRef ds:uri="http://schemas.microsoft.com/office/2006/documentManagement/types"/>
    <ds:schemaRef ds:uri="a89de3b2-3620-4c32-8902-d2201d5d97e1"/>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6483CA8-324F-46F7-8141-9769CFDECB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RBS_PPT_Template_Standard</Template>
  <TotalTime>3612</TotalTime>
  <Words>1505</Words>
  <Application>Microsoft Office PowerPoint</Application>
  <PresentationFormat>On-screen Show (4:3)</PresentationFormat>
  <Paragraphs>429</Paragraphs>
  <Slides>62</Slides>
  <Notes>0</Notes>
  <HiddenSlides>0</HiddenSlides>
  <MMClips>0</MMClips>
  <ScaleCrop>false</ScaleCrop>
  <HeadingPairs>
    <vt:vector size="4" baseType="variant">
      <vt:variant>
        <vt:lpstr>Theme</vt:lpstr>
      </vt:variant>
      <vt:variant>
        <vt:i4>5</vt:i4>
      </vt:variant>
      <vt:variant>
        <vt:lpstr>Slide Titles</vt:lpstr>
      </vt:variant>
      <vt:variant>
        <vt:i4>62</vt:i4>
      </vt:variant>
    </vt:vector>
  </HeadingPairs>
  <TitlesOfParts>
    <vt:vector size="67" baseType="lpstr">
      <vt:lpstr>RBS_PPT_Template_Standard</vt:lpstr>
      <vt:lpstr>RBS_Internal_A4L_Print_Template</vt:lpstr>
      <vt:lpstr>1_RBS_Internal_A4L_Print_Template</vt:lpstr>
      <vt:lpstr>2_blk_background_2017</vt:lpstr>
      <vt:lpstr>gry_background_2017</vt:lpstr>
      <vt:lpstr>Friday Training Hour “Bash Scripting 101” </vt:lpstr>
      <vt:lpstr>Bash Primer</vt:lpstr>
      <vt:lpstr>Bash Primer</vt:lpstr>
      <vt:lpstr>Bash Primer</vt:lpstr>
      <vt:lpstr>Bash Primer</vt:lpstr>
      <vt:lpstr>Bash Primer</vt:lpstr>
      <vt:lpstr>Bash Primer</vt:lpstr>
      <vt:lpstr>The Basics of Bash</vt:lpstr>
      <vt:lpstr>Bash Basics</vt:lpstr>
      <vt:lpstr>Bash Basics</vt:lpstr>
      <vt:lpstr>Bash Basics</vt:lpstr>
      <vt:lpstr>Bash Basics</vt:lpstr>
      <vt:lpstr>Bash Basics</vt:lpstr>
      <vt:lpstr>Bash Basics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Maths</vt:lpstr>
      <vt:lpstr>Bash Basics: Maths</vt:lpstr>
      <vt:lpstr>Bash Basics: Maths</vt:lpstr>
      <vt:lpstr>Bash Basics: Maths</vt:lpstr>
      <vt:lpstr>Bash Basics: Maths</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Functions</vt:lpstr>
      <vt:lpstr>Bash Basics: Functions</vt:lpstr>
      <vt:lpstr>Bash Basics: Functions</vt:lpstr>
      <vt:lpstr>Bash Basics: Functions</vt:lpstr>
      <vt:lpstr>Bash Basics: Functions</vt:lpstr>
      <vt:lpstr>Bash Basics: Functions</vt:lpstr>
      <vt:lpstr>Bash Basics: Colours</vt:lpstr>
      <vt:lpstr>Intermission</vt:lpstr>
      <vt:lpstr>Further Information</vt:lpstr>
      <vt:lpstr>Questions ?</vt:lpstr>
    </vt:vector>
  </TitlesOfParts>
  <Company>The Royal Bank of Scotland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heading here.</dc:title>
  <dc:creator>jackscb</dc:creator>
  <cp:keywords>RBS\CommsHub\PPT\00001</cp:keywords>
  <cp:lastModifiedBy>Anthony McKale</cp:lastModifiedBy>
  <cp:revision>210</cp:revision>
  <cp:lastPrinted>2016-08-15T13:51:21Z</cp:lastPrinted>
  <dcterms:created xsi:type="dcterms:W3CDTF">2016-07-15T08:27:33Z</dcterms:created>
  <dcterms:modified xsi:type="dcterms:W3CDTF">2019-09-20T12:04:58Z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YBIMO Template">
    <vt:bool>true</vt:bool>
  </property>
  <property fmtid="{D5CDD505-2E9C-101B-9397-08002B2CF9AE}" pid="3" name="_AdHocReviewCycleID">
    <vt:i4>-1113717256</vt:i4>
  </property>
  <property fmtid="{D5CDD505-2E9C-101B-9397-08002B2CF9AE}" pid="4" name="_NewReviewCycle">
    <vt:lpwstr/>
  </property>
  <property fmtid="{D5CDD505-2E9C-101B-9397-08002B2CF9AE}" pid="5" name="_EmailSubject">
    <vt:lpwstr>Comms Hub</vt:lpwstr>
  </property>
  <property fmtid="{D5CDD505-2E9C-101B-9397-08002B2CF9AE}" pid="6" name="_AuthorEmail">
    <vt:lpwstr>Cheryl.Hyams@rbs.co.uk</vt:lpwstr>
  </property>
  <property fmtid="{D5CDD505-2E9C-101B-9397-08002B2CF9AE}" pid="7" name="_AuthorEmailDisplayName">
    <vt:lpwstr>Hyams, Cheryl (RBS Communications)</vt:lpwstr>
  </property>
  <property fmtid="{D5CDD505-2E9C-101B-9397-08002B2CF9AE}" pid="8" name="ContentTypeId">
    <vt:lpwstr>0x010100634BF9FE955A4640AC0E96B7B578D17E00479388E2961AC74F803D4D112818351A</vt:lpwstr>
  </property>
  <property fmtid="{D5CDD505-2E9C-101B-9397-08002B2CF9AE}" pid="9" name="RbsBusinessOwner">
    <vt:lpwstr/>
  </property>
  <property fmtid="{D5CDD505-2E9C-101B-9397-08002B2CF9AE}" pid="10" name="_PreviousAdHocReviewCycleID">
    <vt:i4>-1113717256</vt:i4>
  </property>
</Properties>
</file>