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679" r:id="rId6"/>
    <p:sldId id="663" r:id="rId7"/>
    <p:sldId id="662" r:id="rId8"/>
    <p:sldId id="665" r:id="rId9"/>
    <p:sldId id="667" r:id="rId10"/>
    <p:sldId id="669" r:id="rId11"/>
    <p:sldId id="491" r:id="rId12"/>
    <p:sldId id="670" r:id="rId13"/>
    <p:sldId id="674" r:id="rId14"/>
    <p:sldId id="676" r:id="rId15"/>
    <p:sldId id="677" r:id="rId16"/>
    <p:sldId id="678" r:id="rId17"/>
    <p:sldId id="672" r:id="rId18"/>
    <p:sldId id="389" r:id="rId19"/>
    <p:sldId id="276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</p14:sldIdLst>
        </p14:section>
        <p14:section name="Git Primer" id="{51CD217E-B735-4D0C-92FE-7BACF5A58706}">
          <p14:sldIdLst>
            <p14:sldId id="679"/>
            <p14:sldId id="663"/>
            <p14:sldId id="662"/>
            <p14:sldId id="665"/>
            <p14:sldId id="667"/>
          </p14:sldIdLst>
        </p14:section>
        <p14:section name="GIT Exercise" id="{806144FE-5FB4-435E-B938-66EBA65477B1}">
          <p14:sldIdLst>
            <p14:sldId id="669"/>
            <p14:sldId id="491"/>
            <p14:sldId id="670"/>
            <p14:sldId id="674"/>
            <p14:sldId id="676"/>
            <p14:sldId id="677"/>
            <p14:sldId id="678"/>
          </p14:sldIdLst>
        </p14:section>
        <p14:section name="Usage" id="{955EA8FE-B036-4394-BB13-0C7A9D8E1F5F}">
          <p14:sldIdLst>
            <p14:sldId id="672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124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12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03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66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14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7161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755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072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859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602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22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437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056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09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597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Sky Talk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5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06/05/2022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</a:t>
            </a:r>
            <a:b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Exercises</a:t>
            </a: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 -&gt; Main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and main have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TASK: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kumimoji="0" lang="en-GB" sz="20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erge</a:t>
            </a: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develop into master</a:t>
            </a:r>
          </a:p>
          <a:p>
            <a:pPr marL="0" indent="0">
              <a:buNone/>
            </a:pP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F3FA0-5113-F614-5E0C-A1ADA7E6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4" y="3710315"/>
            <a:ext cx="9079356" cy="11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9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TASK: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kumimoji="0" lang="en-GB" sz="20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erge</a:t>
            </a: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feature into develop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969EB-1AA6-1B32-C104-BA9C30609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8" y="3548003"/>
            <a:ext cx="6969935" cy="12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Forked Child 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 from a Parent Feature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TASK: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kumimoji="0" lang="en-GB" sz="20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erge</a:t>
            </a: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forked feature branch into develop</a:t>
            </a:r>
            <a:b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(without breaking bug fix already in develop)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CBBAA-21B9-9C19-0986-1AC76EF2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3" y="3860360"/>
            <a:ext cx="8216141" cy="23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Lint Hell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developer does woods man ship without telling the team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TASK: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kumimoji="0" lang="en-GB" sz="2000" b="0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erge</a:t>
            </a: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feature into develop</a:t>
            </a:r>
            <a:b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20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(after someone made a bunch of pointless changes to whitespace)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6D94F-16EA-B5FB-B1EA-6E508C28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3" y="4279055"/>
            <a:ext cx="9431495" cy="12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Exercise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Challenge is to merge all 4 situation in a sensible way</a:t>
            </a:r>
          </a:p>
          <a:p>
            <a:pPr marL="0" indent="0">
              <a:buNone/>
            </a:pP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Local GIT Repos available online here:</a:t>
            </a:r>
          </a:p>
          <a:p>
            <a:pPr marL="0" indent="0">
              <a:buNone/>
            </a:pPr>
            <a:endParaRPr lang="en-GB" sz="320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endParaRPr kumimoji="0" lang="en-GB" sz="20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9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Heroes vs Villains</a:t>
            </a:r>
          </a:p>
          <a:p>
            <a:pPr>
              <a:buSzPts val="1500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Preface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22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https://xkcd.com/1597/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USAGE 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4" name="Picture 2" descr="Git">
            <a:extLst>
              <a:ext uri="{FF2B5EF4-FFF2-40B4-BE49-F238E27FC236}">
                <a16:creationId xmlns:a16="http://schemas.microsoft.com/office/drawing/2014/main" id="{97C8D024-BCB3-4ACC-B2F9-388A346E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14" y="-7840"/>
            <a:ext cx="4741546" cy="68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FLOW: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6" name="Picture 4" descr="I DON't ALWAYS TEST MY CODE BUT WHEN I DO IT'S IN PRODUCTION - chuck norris  cowboy hat | Meme Generator">
            <a:extLst>
              <a:ext uri="{FF2B5EF4-FFF2-40B4-BE49-F238E27FC236}">
                <a16:creationId xmlns:a16="http://schemas.microsoft.com/office/drawing/2014/main" id="{1E0B766F-A400-49FB-88B2-C7E61E05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40" y="1448515"/>
            <a:ext cx="6057220" cy="52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Tooling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6" name="Picture 2" descr="&quot;Oh my God, why did you scotch-tape a bunch of hammers together?&quot; &quot;It's ok! Nothing depends on this wall being destroyed efficiently.&quot;">
            <a:extLst>
              <a:ext uri="{FF2B5EF4-FFF2-40B4-BE49-F238E27FC236}">
                <a16:creationId xmlns:a16="http://schemas.microsoft.com/office/drawing/2014/main" id="{9911FB26-98CD-4516-8250-915BE2AF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" y="2231708"/>
            <a:ext cx="10107930" cy="37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F0F42-61D3-41B6-BD18-79B2D00557A1}"/>
              </a:ext>
            </a:extLst>
          </p:cNvPr>
          <p:cNvSpPr txBox="1"/>
          <p:nvPr/>
        </p:nvSpPr>
        <p:spPr>
          <a:xfrm>
            <a:off x="592244" y="6455208"/>
            <a:ext cx="699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https://www.explainxkcd.com/wiki/index.php/1926:_Bad_Code</a:t>
            </a:r>
          </a:p>
        </p:txBody>
      </p:sp>
    </p:spTree>
    <p:extLst>
      <p:ext uri="{BB962C8B-B14F-4D97-AF65-F5344CB8AC3E}">
        <p14:creationId xmlns:p14="http://schemas.microsoft.com/office/powerpoint/2010/main" val="4117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5512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Villian’s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 git tooling aka SourceTree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E539-C439-4856-B396-81B5CD0C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1403350"/>
            <a:ext cx="6645304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lang="en-GB" sz="4000" b="1" dirty="0">
              <a:solidFill>
                <a:srgbClr val="FAB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Merge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Conflict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4000" b="1" i="0" u="none" strike="noStrike" kern="0" cap="none" spc="0" normalizeH="0" baseline="0" noProof="0" dirty="0">
              <a:ln>
                <a:noFill/>
              </a:ln>
              <a:solidFill>
                <a:srgbClr val="FAB000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29BA07-AAEC-4BD0-932C-2058E5BE7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121" y="-1"/>
            <a:ext cx="5878479" cy="6827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35FC9C-F0D8-46C2-B19F-9853E3FF7EF0}"/>
              </a:ext>
            </a:extLst>
          </p:cNvPr>
          <p:cNvSpPr txBox="1"/>
          <p:nvPr/>
        </p:nvSpPr>
        <p:spPr>
          <a:xfrm>
            <a:off x="3108960" y="6399312"/>
            <a:ext cx="699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https://devhumor.com/media/merge</a:t>
            </a:r>
          </a:p>
        </p:txBody>
      </p:sp>
    </p:spTree>
    <p:extLst>
      <p:ext uri="{BB962C8B-B14F-4D97-AF65-F5344CB8AC3E}">
        <p14:creationId xmlns:p14="http://schemas.microsoft.com/office/powerpoint/2010/main" val="190518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Exercise 1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Exercise 2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Exercise 3</a:t>
            </a:r>
          </a:p>
          <a:p>
            <a:pPr marL="571500" indent="-571500">
              <a:buSzPts val="1500"/>
              <a:buFontTx/>
              <a:buChar char="-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Exercise 4</a:t>
            </a:r>
          </a:p>
          <a:p>
            <a:pPr>
              <a:buSzPts val="1500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277285" y="69125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Exercises</a:t>
            </a: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9889D039-870F-4980-8774-06698F36983C}"/>
              </a:ext>
            </a:extLst>
          </p:cNvPr>
          <p:cNvSpPr/>
          <p:nvPr/>
        </p:nvSpPr>
        <p:spPr>
          <a:xfrm>
            <a:off x="592244" y="1539955"/>
            <a:ext cx="705315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4 Challenge Merges:</a:t>
            </a:r>
            <a:br>
              <a:rPr kumimoji="0" lang="en-GB" sz="3200" b="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Develop -&gt; Main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and main have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Forked Child Feature -&gt;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 has changes from a Parent Feature</a:t>
            </a:r>
            <a:b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kumimoji="0" lang="en-GB" sz="32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Lint Hell </a:t>
            </a:r>
            <a:r>
              <a:rPr lang="en-GB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kumimoji="0" lang="en-GB" sz="32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evelop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when developer does woods man ship without telling the team</a:t>
            </a:r>
          </a:p>
        </p:txBody>
      </p:sp>
    </p:spTree>
    <p:extLst>
      <p:ext uri="{BB962C8B-B14F-4D97-AF65-F5344CB8AC3E}">
        <p14:creationId xmlns:p14="http://schemas.microsoft.com/office/powerpoint/2010/main" val="13211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310</Words>
  <Application>Microsoft Office PowerPoint</Application>
  <PresentationFormat>Widescreen</PresentationFormat>
  <Paragraphs>69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Open Sans</vt:lpstr>
      <vt:lpstr>Calibri</vt:lpstr>
      <vt:lpstr>Body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34</cp:revision>
  <dcterms:created xsi:type="dcterms:W3CDTF">2020-04-16T10:42:13Z</dcterms:created>
  <dcterms:modified xsi:type="dcterms:W3CDTF">2022-05-06T11:16:58Z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