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491" r:id="rId6"/>
    <p:sldId id="492" r:id="rId7"/>
    <p:sldId id="389" r:id="rId8"/>
    <p:sldId id="276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  <p14:sldId id="492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124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126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ftware_prototyping" TargetMode="External"/><Relationship Id="rId3" Type="http://schemas.openxmlformats.org/officeDocument/2006/relationships/hyperlink" Target="https://en.wikipedia.org/wiki/Unix_philosophy#cite_note-12" TargetMode="External"/><Relationship Id="rId7" Type="http://schemas.openxmlformats.org/officeDocument/2006/relationships/hyperlink" Target="https://en.wikipedia.org/wiki/Generative_programming" TargetMode="External"/><Relationship Id="rId2" Type="http://schemas.openxmlformats.org/officeDocument/2006/relationships/hyperlink" Target="https://en.wikipedia.org/wiki/KISS_Princi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paration_of_mechanism_and_policy" TargetMode="External"/><Relationship Id="rId5" Type="http://schemas.openxmlformats.org/officeDocument/2006/relationships/hyperlink" Target="https://en.wikipedia.org/wiki/Modularity_(programming)" TargetMode="External"/><Relationship Id="rId4" Type="http://schemas.openxmlformats.org/officeDocument/2006/relationships/hyperlink" Target="https://en.wikipedia.org/wiki/Unix_philosophy#cite_note-taoup-ch1s6-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</a:t>
            </a:r>
            <a:r>
              <a:rPr lang="en-GB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Engineer</a:t>
            </a:r>
            <a:endParaRPr lang="en-GB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 101</a:t>
            </a:r>
            <a:endParaRPr lang="en-GB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History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CMD vs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Powershell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vs Bash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Unix P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hilosophy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Commands: cd / ls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Environment Variables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PATH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File Flags and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chmod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Piping,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StdErr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StdOut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.profile &amp; .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bashrc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06EE-9038-DCE7-6DAF-DC921C3B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14EDF-106E-82C4-D545-B338AF9D2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Unix philosophy as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KISS Principle"/>
              </a:rPr>
              <a:t>KISS Principle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"Keep it Simple, Stupid."</a:t>
            </a:r>
            <a:r>
              <a:rPr lang="en-GB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/>
              </a:rPr>
              <a:t>[12]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He provides a series of design rules:</a:t>
            </a:r>
            <a:r>
              <a:rPr lang="en-GB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Build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Modularity (programming)"/>
              </a:rPr>
              <a:t>modular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Write readable 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Use composition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Separation of mechanism and policy"/>
              </a:rPr>
              <a:t>Separate mechanisms from policy</a:t>
            </a: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Write simple 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Write small 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Write transparent 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Write robust 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Make data complicated when required, not the program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Build on potential users' expected knowledge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Avoid unnecessary output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Write programs which fail in a way that is easy to diagnose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Value developer time over machine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Write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Generative programming"/>
              </a:rPr>
              <a:t>abstract programs that generate code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instead of writing code by hand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Software prototyping"/>
              </a:rPr>
              <a:t>Prototype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software before polishing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Write flexible and open 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Make the program and protocols extensible.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E4B3-BF89-EE7D-E063-A41B9AAD31C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8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2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7894</TotalTime>
  <Words>195</Words>
  <Application>Microsoft Office PowerPoint</Application>
  <PresentationFormat>Widescreen</PresentationFormat>
  <Paragraphs>35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Open Sans</vt:lpstr>
      <vt:lpstr>Arial</vt:lpstr>
      <vt:lpstr>Calibri</vt:lpstr>
      <vt:lpstr>Body Slides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40</cp:revision>
  <dcterms:created xsi:type="dcterms:W3CDTF">2020-04-16T10:42:13Z</dcterms:created>
  <dcterms:modified xsi:type="dcterms:W3CDTF">2022-07-15T08:54:45Z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