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7" r:id="rId5"/>
    <p:sldMasterId id="2147483689" r:id="rId6"/>
    <p:sldMasterId id="2147483701" r:id="rId7"/>
    <p:sldMasterId id="2147483740" r:id="rId8"/>
  </p:sldMasterIdLst>
  <p:notesMasterIdLst>
    <p:notesMasterId r:id="rId79"/>
  </p:notesMasterIdLst>
  <p:handoutMasterIdLst>
    <p:handoutMasterId r:id="rId80"/>
  </p:handoutMasterIdLst>
  <p:sldIdLst>
    <p:sldId id="258" r:id="rId9"/>
    <p:sldId id="334" r:id="rId10"/>
    <p:sldId id="369" r:id="rId11"/>
    <p:sldId id="370" r:id="rId12"/>
    <p:sldId id="389" r:id="rId13"/>
    <p:sldId id="371" r:id="rId14"/>
    <p:sldId id="372" r:id="rId15"/>
    <p:sldId id="337" r:id="rId16"/>
    <p:sldId id="390" r:id="rId17"/>
    <p:sldId id="391" r:id="rId18"/>
    <p:sldId id="442" r:id="rId19"/>
    <p:sldId id="392" r:id="rId20"/>
    <p:sldId id="443" r:id="rId21"/>
    <p:sldId id="393" r:id="rId22"/>
    <p:sldId id="394" r:id="rId23"/>
    <p:sldId id="395" r:id="rId24"/>
    <p:sldId id="444" r:id="rId25"/>
    <p:sldId id="445" r:id="rId26"/>
    <p:sldId id="408" r:id="rId27"/>
    <p:sldId id="396" r:id="rId28"/>
    <p:sldId id="446" r:id="rId29"/>
    <p:sldId id="450" r:id="rId30"/>
    <p:sldId id="399" r:id="rId31"/>
    <p:sldId id="404" r:id="rId32"/>
    <p:sldId id="400" r:id="rId33"/>
    <p:sldId id="403" r:id="rId34"/>
    <p:sldId id="401" r:id="rId35"/>
    <p:sldId id="402" r:id="rId36"/>
    <p:sldId id="397" r:id="rId37"/>
    <p:sldId id="405" r:id="rId38"/>
    <p:sldId id="406" r:id="rId39"/>
    <p:sldId id="407" r:id="rId40"/>
    <p:sldId id="410" r:id="rId41"/>
    <p:sldId id="411" r:id="rId42"/>
    <p:sldId id="447" r:id="rId43"/>
    <p:sldId id="448" r:id="rId44"/>
    <p:sldId id="451" r:id="rId45"/>
    <p:sldId id="412" r:id="rId46"/>
    <p:sldId id="409" r:id="rId47"/>
    <p:sldId id="416" r:id="rId48"/>
    <p:sldId id="449" r:id="rId49"/>
    <p:sldId id="413" r:id="rId50"/>
    <p:sldId id="414" r:id="rId51"/>
    <p:sldId id="419" r:id="rId52"/>
    <p:sldId id="425" r:id="rId53"/>
    <p:sldId id="417" r:id="rId54"/>
    <p:sldId id="418" r:id="rId55"/>
    <p:sldId id="420" r:id="rId56"/>
    <p:sldId id="423" r:id="rId57"/>
    <p:sldId id="421" r:id="rId58"/>
    <p:sldId id="422" r:id="rId59"/>
    <p:sldId id="426" r:id="rId60"/>
    <p:sldId id="427" r:id="rId61"/>
    <p:sldId id="428" r:id="rId62"/>
    <p:sldId id="429" r:id="rId63"/>
    <p:sldId id="430" r:id="rId64"/>
    <p:sldId id="431" r:id="rId65"/>
    <p:sldId id="433" r:id="rId66"/>
    <p:sldId id="432" r:id="rId67"/>
    <p:sldId id="434" r:id="rId68"/>
    <p:sldId id="435" r:id="rId69"/>
    <p:sldId id="436" r:id="rId70"/>
    <p:sldId id="437" r:id="rId71"/>
    <p:sldId id="438" r:id="rId72"/>
    <p:sldId id="439" r:id="rId73"/>
    <p:sldId id="440" r:id="rId74"/>
    <p:sldId id="441" r:id="rId75"/>
    <p:sldId id="324" r:id="rId76"/>
    <p:sldId id="326" r:id="rId77"/>
    <p:sldId id="323" r:id="rId78"/>
  </p:sldIdLst>
  <p:sldSz cx="9144000" cy="6858000" type="screen4x3"/>
  <p:notesSz cx="6805613" cy="9944100"/>
  <p:defaultTextStyle>
    <a:defPPr>
      <a:defRPr lang="en-US"/>
    </a:defPPr>
    <a:lvl1pPr marL="0" algn="l" defTabSz="914239" rtl="0" eaLnBrk="1" latinLnBrk="0" hangingPunct="1">
      <a:defRPr sz="1800" kern="1200">
        <a:solidFill>
          <a:schemeClr val="tx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8" algn="l" defTabSz="914239" rtl="0" eaLnBrk="1" latinLnBrk="0" hangingPunct="1">
      <a:defRPr sz="1800" kern="1200">
        <a:solidFill>
          <a:schemeClr val="tx1"/>
        </a:solidFill>
        <a:latin typeface="+mn-lt"/>
        <a:ea typeface="+mn-ea"/>
        <a:cs typeface="+mn-cs"/>
      </a:defRPr>
    </a:lvl4pPr>
    <a:lvl5pPr marL="1828477" algn="l" defTabSz="914239" rtl="0" eaLnBrk="1" latinLnBrk="0" hangingPunct="1">
      <a:defRPr sz="1800" kern="1200">
        <a:solidFill>
          <a:schemeClr val="tx1"/>
        </a:solidFill>
        <a:latin typeface="+mn-lt"/>
        <a:ea typeface="+mn-ea"/>
        <a:cs typeface="+mn-cs"/>
      </a:defRPr>
    </a:lvl5pPr>
    <a:lvl6pPr marL="2285596" algn="l" defTabSz="914239" rtl="0" eaLnBrk="1" latinLnBrk="0" hangingPunct="1">
      <a:defRPr sz="1800" kern="1200">
        <a:solidFill>
          <a:schemeClr val="tx1"/>
        </a:solidFill>
        <a:latin typeface="+mn-lt"/>
        <a:ea typeface="+mn-ea"/>
        <a:cs typeface="+mn-cs"/>
      </a:defRPr>
    </a:lvl6pPr>
    <a:lvl7pPr marL="2742716" algn="l" defTabSz="914239" rtl="0" eaLnBrk="1" latinLnBrk="0" hangingPunct="1">
      <a:defRPr sz="1800" kern="1200">
        <a:solidFill>
          <a:schemeClr val="tx1"/>
        </a:solidFill>
        <a:latin typeface="+mn-lt"/>
        <a:ea typeface="+mn-ea"/>
        <a:cs typeface="+mn-cs"/>
      </a:defRPr>
    </a:lvl7pPr>
    <a:lvl8pPr marL="3199835" algn="l" defTabSz="914239" rtl="0" eaLnBrk="1" latinLnBrk="0" hangingPunct="1">
      <a:defRPr sz="1800" kern="1200">
        <a:solidFill>
          <a:schemeClr val="tx1"/>
        </a:solidFill>
        <a:latin typeface="+mn-lt"/>
        <a:ea typeface="+mn-ea"/>
        <a:cs typeface="+mn-cs"/>
      </a:defRPr>
    </a:lvl8pPr>
    <a:lvl9pPr marL="3656954" algn="l" defTabSz="91423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E6411B-D8CB-4533-BB1E-2A5379B742E1}">
          <p14:sldIdLst>
            <p14:sldId id="258"/>
          </p14:sldIdLst>
        </p14:section>
        <p14:section name="Git Primer" id="{FE8C3C60-AC2E-494D-A2C8-1F5F2D1C26E3}">
          <p14:sldIdLst>
            <p14:sldId id="334"/>
            <p14:sldId id="369"/>
            <p14:sldId id="370"/>
            <p14:sldId id="389"/>
            <p14:sldId id="371"/>
            <p14:sldId id="372"/>
          </p14:sldIdLst>
        </p14:section>
        <p14:section name="table of contents" id="{1A7CD486-856D-40C1-9504-78CC6A894A42}">
          <p14:sldIdLst>
            <p14:sldId id="337"/>
          </p14:sldIdLst>
        </p14:section>
        <p14:section name="Bash Basics" id="{1D5395B5-6746-4E96-9B2E-866FCA39BD75}">
          <p14:sldIdLst>
            <p14:sldId id="390"/>
            <p14:sldId id="391"/>
            <p14:sldId id="442"/>
            <p14:sldId id="392"/>
            <p14:sldId id="443"/>
            <p14:sldId id="393"/>
            <p14:sldId id="394"/>
            <p14:sldId id="395"/>
            <p14:sldId id="444"/>
          </p14:sldIdLst>
        </p14:section>
        <p14:section name="Bash Basics: Variables" id="{713A97E7-5F10-4CB8-AA8E-918CA59EDCDF}">
          <p14:sldIdLst>
            <p14:sldId id="445"/>
            <p14:sldId id="408"/>
            <p14:sldId id="396"/>
            <p14:sldId id="446"/>
            <p14:sldId id="450"/>
            <p14:sldId id="399"/>
            <p14:sldId id="404"/>
            <p14:sldId id="400"/>
            <p14:sldId id="403"/>
            <p14:sldId id="401"/>
            <p14:sldId id="402"/>
            <p14:sldId id="397"/>
            <p14:sldId id="405"/>
            <p14:sldId id="406"/>
            <p14:sldId id="407"/>
            <p14:sldId id="410"/>
            <p14:sldId id="411"/>
            <p14:sldId id="447"/>
            <p14:sldId id="448"/>
            <p14:sldId id="451"/>
            <p14:sldId id="412"/>
          </p14:sldIdLst>
        </p14:section>
        <p14:section name="Bash Basics: Maths" id="{ECB0E9D0-5434-4373-B497-57C04F2467FE}">
          <p14:sldIdLst>
            <p14:sldId id="409"/>
            <p14:sldId id="416"/>
            <p14:sldId id="449"/>
            <p14:sldId id="413"/>
            <p14:sldId id="414"/>
          </p14:sldIdLst>
        </p14:section>
        <p14:section name="IF / LOOPS" id="{D5699FC3-4971-46F2-9706-F165F63EF63B}">
          <p14:sldIdLst>
            <p14:sldId id="419"/>
            <p14:sldId id="425"/>
            <p14:sldId id="417"/>
            <p14:sldId id="418"/>
            <p14:sldId id="420"/>
            <p14:sldId id="423"/>
            <p14:sldId id="421"/>
            <p14:sldId id="422"/>
            <p14:sldId id="426"/>
            <p14:sldId id="427"/>
            <p14:sldId id="428"/>
            <p14:sldId id="429"/>
            <p14:sldId id="430"/>
            <p14:sldId id="431"/>
            <p14:sldId id="433"/>
            <p14:sldId id="432"/>
            <p14:sldId id="434"/>
          </p14:sldIdLst>
        </p14:section>
        <p14:section name="Bash Basics: Functions" id="{70872D2C-1E85-4CC0-B861-B4F631BF504B}">
          <p14:sldIdLst>
            <p14:sldId id="435"/>
            <p14:sldId id="436"/>
            <p14:sldId id="437"/>
            <p14:sldId id="438"/>
            <p14:sldId id="439"/>
            <p14:sldId id="440"/>
          </p14:sldIdLst>
        </p14:section>
        <p14:section name="MISC" id="{717ADF88-1066-43C0-B256-FDA38B47613E}">
          <p14:sldIdLst>
            <p14:sldId id="441"/>
          </p14:sldIdLst>
        </p14:section>
        <p14:section name="Intermission" id="{51EC2204-E845-47F5-BE38-A6838FA3284E}">
          <p14:sldIdLst>
            <p14:sldId id="324"/>
          </p14:sldIdLst>
        </p14:section>
        <p14:section name="Questions" id="{2480AE3F-C813-4A99-BBD5-3D3073B788B8}">
          <p14:sldIdLst>
            <p14:sldId id="326"/>
            <p14:sldId id="32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3971">
          <p15:clr>
            <a:srgbClr val="A4A3A4"/>
          </p15:clr>
        </p15:guide>
        <p15:guide id="4" pos="3840">
          <p15:clr>
            <a:srgbClr val="A4A3A4"/>
          </p15:clr>
        </p15:guide>
      </p15:sldGuideLst>
    </p:ext>
    <p:ext uri="{2D200454-40CA-4A62-9FC3-DE9A4176ACB9}">
      <p15:notesGuideLst xmlns:p15="http://schemas.microsoft.com/office/powerpoint/2012/main">
        <p15:guide id="1" orient="horz" pos="3132">
          <p15:clr>
            <a:srgbClr val="A4A3A4"/>
          </p15:clr>
        </p15:guide>
        <p15:guide id="2" pos="214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FF81"/>
    <a:srgbClr val="E4EEF6"/>
    <a:srgbClr val="E4E4F6"/>
    <a:srgbClr val="E4E4D3"/>
    <a:srgbClr val="FFF0D2"/>
    <a:srgbClr val="FFE1A2"/>
    <a:srgbClr val="FED26B"/>
    <a:srgbClr val="E7ECCE"/>
    <a:srgbClr val="CFD998"/>
    <a:srgbClr val="B3C5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F44A2F1-9E1F-4B54-A3A2-5F16C0AD49E2}">
  <a:tblStyle styleId="{8F44A2F1-9E1F-4B54-A3A2-5F16C0AD49E2}" styleName="RBS Table">
    <a:tblBg/>
    <a:wholeTbl>
      <a:tcTxStyle b="off" i="off">
        <a:fontRef idx="minor"/>
        <a:schemeClr val="tx1"/>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wholeTbl>
    <a:lastCol>
      <a:tcTxStyle b="off" i="off">
        <a:fontRef idx="minor"/>
        <a:schemeClr val="accent2"/>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lastCol>
    <a:firstRow>
      <a:tcTxStyle b="on" i="off">
        <a:fontRef idx="minor"/>
        <a:schemeClr val="tx1"/>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firstRow>
    <a:neCell>
      <a:tcTxStyle b="on" i="off">
        <a:fontRef idx="minor"/>
        <a:schemeClr val="accent2"/>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4660"/>
  </p:normalViewPr>
  <p:slideViewPr>
    <p:cSldViewPr snapToGrid="0" showGuides="1">
      <p:cViewPr varScale="1">
        <p:scale>
          <a:sx n="86" d="100"/>
          <a:sy n="86" d="100"/>
        </p:scale>
        <p:origin x="1574" y="58"/>
      </p:cViewPr>
      <p:guideLst>
        <p:guide orient="horz" pos="2160"/>
        <p:guide pos="2880"/>
        <p:guide orient="horz" pos="3971"/>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4" d="100"/>
          <a:sy n="74" d="100"/>
        </p:scale>
        <p:origin x="-3084" y="-90"/>
      </p:cViewPr>
      <p:guideLst>
        <p:guide orient="horz" pos="3132"/>
        <p:guide pos="214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tableStyles" Target="tableStyles.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3.xml"/><Relationship Id="rId82" Type="http://schemas.openxmlformats.org/officeDocument/2006/relationships/viewProps" Target="viewProp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4.xml"/><Relationship Id="rId71" Type="http://schemas.openxmlformats.org/officeDocument/2006/relationships/slide" Target="slides/slide63.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54450" y="0"/>
            <a:ext cx="2949575" cy="496888"/>
          </a:xfrm>
          <a:prstGeom prst="rect">
            <a:avLst/>
          </a:prstGeom>
        </p:spPr>
        <p:txBody>
          <a:bodyPr vert="horz" lIns="91440" tIns="45720" rIns="91440" bIns="45720" rtlCol="0"/>
          <a:lstStyle>
            <a:lvl1pPr algn="r">
              <a:defRPr sz="1200"/>
            </a:lvl1pPr>
          </a:lstStyle>
          <a:p>
            <a:fld id="{12881346-6ED1-43AE-A401-2FB8B56BBF9C}" type="datetimeFigureOut">
              <a:rPr lang="en-GB" smtClean="0"/>
              <a:t>08/07/2022</a:t>
            </a:fld>
            <a:endParaRPr lang="en-GB"/>
          </a:p>
        </p:txBody>
      </p:sp>
      <p:sp>
        <p:nvSpPr>
          <p:cNvPr id="4" name="Footer Placeholder 3"/>
          <p:cNvSpPr>
            <a:spLocks noGrp="1"/>
          </p:cNvSpPr>
          <p:nvPr>
            <p:ph type="ftr" sz="quarter" idx="2"/>
          </p:nvPr>
        </p:nvSpPr>
        <p:spPr>
          <a:xfrm>
            <a:off x="0" y="9445625"/>
            <a:ext cx="2949575"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450" y="9445625"/>
            <a:ext cx="2949575" cy="496888"/>
          </a:xfrm>
          <a:prstGeom prst="rect">
            <a:avLst/>
          </a:prstGeom>
        </p:spPr>
        <p:txBody>
          <a:bodyPr vert="horz" lIns="91440" tIns="45720" rIns="91440" bIns="45720" rtlCol="0" anchor="b"/>
          <a:lstStyle>
            <a:lvl1pPr algn="r">
              <a:defRPr sz="1200"/>
            </a:lvl1pPr>
          </a:lstStyle>
          <a:p>
            <a:fld id="{466C9A7D-0098-40B8-949E-CC0F3AB18B19}" type="slidenum">
              <a:rPr lang="en-GB" smtClean="0"/>
              <a:t>‹#›</a:t>
            </a:fld>
            <a:endParaRPr lang="en-GB"/>
          </a:p>
        </p:txBody>
      </p:sp>
    </p:spTree>
    <p:extLst>
      <p:ext uri="{BB962C8B-B14F-4D97-AF65-F5344CB8AC3E}">
        <p14:creationId xmlns:p14="http://schemas.microsoft.com/office/powerpoint/2010/main" val="3933719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0B41392B-A217-4159-96D0-C5D173AC0DA8}" type="datetimeFigureOut">
              <a:rPr lang="en-GB" smtClean="0"/>
              <a:t>08/07/2022</a:t>
            </a:fld>
            <a:endParaRPr lang="en-GB"/>
          </a:p>
        </p:txBody>
      </p:sp>
      <p:sp>
        <p:nvSpPr>
          <p:cNvPr id="4" name="Slide Image Placeholder 3"/>
          <p:cNvSpPr>
            <a:spLocks noGrp="1" noRot="1" noChangeAspect="1"/>
          </p:cNvSpPr>
          <p:nvPr>
            <p:ph type="sldImg" idx="2"/>
          </p:nvPr>
        </p:nvSpPr>
        <p:spPr>
          <a:xfrm>
            <a:off x="1163638" y="1241425"/>
            <a:ext cx="4478337" cy="33575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5599"/>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5169"/>
            <a:ext cx="2949099" cy="4989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69"/>
            <a:ext cx="2949099" cy="498931"/>
          </a:xfrm>
          <a:prstGeom prst="rect">
            <a:avLst/>
          </a:prstGeom>
        </p:spPr>
        <p:txBody>
          <a:bodyPr vert="horz" lIns="91440" tIns="45720" rIns="91440" bIns="45720" rtlCol="0" anchor="b"/>
          <a:lstStyle>
            <a:lvl1pPr algn="r">
              <a:defRPr sz="1200"/>
            </a:lvl1pPr>
          </a:lstStyle>
          <a:p>
            <a:fld id="{78EDC664-F12A-4EB1-B33C-B5D13E352D11}" type="slidenum">
              <a:rPr lang="en-GB" smtClean="0"/>
              <a:t>‹#›</a:t>
            </a:fld>
            <a:endParaRPr lang="en-GB"/>
          </a:p>
        </p:txBody>
      </p:sp>
    </p:spTree>
    <p:extLst>
      <p:ext uri="{BB962C8B-B14F-4D97-AF65-F5344CB8AC3E}">
        <p14:creationId xmlns:p14="http://schemas.microsoft.com/office/powerpoint/2010/main" val="4125473788"/>
      </p:ext>
    </p:extLst>
  </p:cSld>
  <p:clrMap bg1="lt1" tx1="dk1" bg2="lt2" tx2="dk2" accent1="accent1" accent2="accent2" accent3="accent3" accent4="accent4" accent5="accent5" accent6="accent6" hlink="hlink" folHlink="folHlink"/>
  <p:notesStyle>
    <a:lvl1pPr marL="0" algn="l" defTabSz="914239" rtl="0" eaLnBrk="1" latinLnBrk="0" hangingPunct="1">
      <a:defRPr sz="1200" kern="1200">
        <a:solidFill>
          <a:schemeClr val="tx1"/>
        </a:solidFill>
        <a:latin typeface="+mn-lt"/>
        <a:ea typeface="+mn-ea"/>
        <a:cs typeface="+mn-cs"/>
      </a:defRPr>
    </a:lvl1pPr>
    <a:lvl2pPr marL="457119" algn="l" defTabSz="914239" rtl="0" eaLnBrk="1" latinLnBrk="0" hangingPunct="1">
      <a:defRPr sz="1200" kern="1200">
        <a:solidFill>
          <a:schemeClr val="tx1"/>
        </a:solidFill>
        <a:latin typeface="+mn-lt"/>
        <a:ea typeface="+mn-ea"/>
        <a:cs typeface="+mn-cs"/>
      </a:defRPr>
    </a:lvl2pPr>
    <a:lvl3pPr marL="914239" algn="l" defTabSz="914239" rtl="0" eaLnBrk="1" latinLnBrk="0" hangingPunct="1">
      <a:defRPr sz="1200" kern="1200">
        <a:solidFill>
          <a:schemeClr val="tx1"/>
        </a:solidFill>
        <a:latin typeface="+mn-lt"/>
        <a:ea typeface="+mn-ea"/>
        <a:cs typeface="+mn-cs"/>
      </a:defRPr>
    </a:lvl3pPr>
    <a:lvl4pPr marL="1371358" algn="l" defTabSz="914239" rtl="0" eaLnBrk="1" latinLnBrk="0" hangingPunct="1">
      <a:defRPr sz="1200" kern="1200">
        <a:solidFill>
          <a:schemeClr val="tx1"/>
        </a:solidFill>
        <a:latin typeface="+mn-lt"/>
        <a:ea typeface="+mn-ea"/>
        <a:cs typeface="+mn-cs"/>
      </a:defRPr>
    </a:lvl4pPr>
    <a:lvl5pPr marL="1828477" algn="l" defTabSz="914239" rtl="0" eaLnBrk="1" latinLnBrk="0" hangingPunct="1">
      <a:defRPr sz="1200" kern="1200">
        <a:solidFill>
          <a:schemeClr val="tx1"/>
        </a:solidFill>
        <a:latin typeface="+mn-lt"/>
        <a:ea typeface="+mn-ea"/>
        <a:cs typeface="+mn-cs"/>
      </a:defRPr>
    </a:lvl5pPr>
    <a:lvl6pPr marL="2285596" algn="l" defTabSz="914239" rtl="0" eaLnBrk="1" latinLnBrk="0" hangingPunct="1">
      <a:defRPr sz="1200" kern="1200">
        <a:solidFill>
          <a:schemeClr val="tx1"/>
        </a:solidFill>
        <a:latin typeface="+mn-lt"/>
        <a:ea typeface="+mn-ea"/>
        <a:cs typeface="+mn-cs"/>
      </a:defRPr>
    </a:lvl6pPr>
    <a:lvl7pPr marL="2742716" algn="l" defTabSz="914239" rtl="0" eaLnBrk="1" latinLnBrk="0" hangingPunct="1">
      <a:defRPr sz="1200" kern="1200">
        <a:solidFill>
          <a:schemeClr val="tx1"/>
        </a:solidFill>
        <a:latin typeface="+mn-lt"/>
        <a:ea typeface="+mn-ea"/>
        <a:cs typeface="+mn-cs"/>
      </a:defRPr>
    </a:lvl7pPr>
    <a:lvl8pPr marL="3199835" algn="l" defTabSz="914239" rtl="0" eaLnBrk="1" latinLnBrk="0" hangingPunct="1">
      <a:defRPr sz="1200" kern="1200">
        <a:solidFill>
          <a:schemeClr val="tx1"/>
        </a:solidFill>
        <a:latin typeface="+mn-lt"/>
        <a:ea typeface="+mn-ea"/>
        <a:cs typeface="+mn-cs"/>
      </a:defRPr>
    </a:lvl8pPr>
    <a:lvl9pPr marL="3656954" algn="l" defTabSz="91423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hyperlink" Target="https://www.ibm.com/watson/" TargetMode="External"/><Relationship Id="rId2" Type="http://schemas.openxmlformats.org/officeDocument/2006/relationships/image" Target="../media/image16.emf"/><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hyperlink" Target="https://www.ibm.com/watson/" TargetMode="External"/><Relationship Id="rId2" Type="http://schemas.openxmlformats.org/officeDocument/2006/relationships/image" Target="../media/image11.e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404000"/>
            <a:ext cx="8423275" cy="2160000"/>
          </a:xfrm>
        </p:spPr>
        <p:txBody>
          <a:bodyPr anchor="t" anchorCtr="0">
            <a:noAutofit/>
          </a:bodyPr>
          <a:lstStyle>
            <a:lvl1pPr algn="l">
              <a:lnSpc>
                <a:spcPts val="6999"/>
              </a:lnSpc>
              <a:defRPr sz="700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59999" y="3888000"/>
            <a:ext cx="8425226" cy="1440000"/>
          </a:xfrm>
        </p:spPr>
        <p:txBody>
          <a:bodyPr>
            <a:noAutofit/>
          </a:bodyPr>
          <a:lstStyle>
            <a:lvl1pPr marL="0" indent="0" algn="l">
              <a:buNone/>
              <a:defRPr sz="2500">
                <a:solidFill>
                  <a:schemeClr val="bg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bg1"/>
                </a:solidFill>
              </a:defRPr>
            </a:lvl1pPr>
          </a:lstStyle>
          <a:p>
            <a:endParaRPr lang="en-GB" dirty="0"/>
          </a:p>
        </p:txBody>
      </p:sp>
      <p:sp>
        <p:nvSpPr>
          <p:cNvPr id="5" name="Footer Placeholder 4"/>
          <p:cNvSpPr>
            <a:spLocks noGrp="1"/>
          </p:cNvSpPr>
          <p:nvPr>
            <p:ph type="ftr" sz="quarter" idx="11"/>
          </p:nvPr>
        </p:nvSpPr>
        <p:spPr>
          <a:xfrm>
            <a:off x="5811295" y="6465888"/>
            <a:ext cx="3086100" cy="144000"/>
          </a:xfrm>
        </p:spPr>
        <p:txBody>
          <a:bodyPr>
            <a:noAutofit/>
          </a:bodyPr>
          <a:lstStyle>
            <a:lvl1pPr>
              <a:defRPr>
                <a:solidFill>
                  <a:schemeClr val="bg1"/>
                </a:solidFill>
              </a:defRPr>
            </a:lvl1pPr>
          </a:lstStyle>
          <a:p>
            <a:r>
              <a:rPr lang="en-GB"/>
              <a:t>Information classification: Internal</a:t>
            </a:r>
            <a:endParaRPr lang="en-GB" dirty="0"/>
          </a:p>
        </p:txBody>
      </p:sp>
      <p:cxnSp>
        <p:nvCxnSpPr>
          <p:cNvPr id="7" name="Straight Connector 6"/>
          <p:cNvCxnSpPr/>
          <p:nvPr userDrawn="1"/>
        </p:nvCxnSpPr>
        <p:spPr>
          <a:xfrm>
            <a:off x="350856" y="1188000"/>
            <a:ext cx="842327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50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73" y="275013"/>
            <a:ext cx="8229057" cy="114324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73" y="1534880"/>
            <a:ext cx="4039867"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en-US"/>
              <a:t>Click to edit Master text styles</a:t>
            </a:r>
          </a:p>
        </p:txBody>
      </p:sp>
      <p:sp>
        <p:nvSpPr>
          <p:cNvPr id="4" name="Content Placeholder 3"/>
          <p:cNvSpPr>
            <a:spLocks noGrp="1"/>
          </p:cNvSpPr>
          <p:nvPr>
            <p:ph sz="half" idx="2"/>
          </p:nvPr>
        </p:nvSpPr>
        <p:spPr>
          <a:xfrm>
            <a:off x="457473" y="2174173"/>
            <a:ext cx="4039867"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305" y="1534880"/>
            <a:ext cx="4041225"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305" y="2174173"/>
            <a:ext cx="4041225"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7DEAA805-D6A5-41AC-B4C6-C3171C42C9EB}"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4965146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90492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3849048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3953" y="2949352"/>
            <a:ext cx="2936101" cy="487680"/>
          </a:xfrm>
          <a:prstGeom prst="rect">
            <a:avLst/>
          </a:prstGeom>
        </p:spPr>
      </p:pic>
      <p:sp>
        <p:nvSpPr>
          <p:cNvPr id="6" name="Title 4"/>
          <p:cNvSpPr txBox="1">
            <a:spLocks/>
          </p:cNvSpPr>
          <p:nvPr userDrawn="1"/>
        </p:nvSpPr>
        <p:spPr>
          <a:xfrm>
            <a:off x="2514600" y="3192780"/>
            <a:ext cx="4114800" cy="1087120"/>
          </a:xfrm>
          <a:prstGeom prst="rect">
            <a:avLst/>
          </a:prstGeom>
        </p:spPr>
        <p:txBody>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algn="ctr"/>
            <a:br>
              <a:rPr lang="en-US" sz="1400" dirty="0">
                <a:solidFill>
                  <a:srgbClr val="FFFFFF"/>
                </a:solidFill>
              </a:rPr>
            </a:br>
            <a:br>
              <a:rPr lang="en-US" sz="1400" dirty="0">
                <a:solidFill>
                  <a:srgbClr val="FFFFFF"/>
                </a:solidFill>
              </a:rPr>
            </a:br>
            <a:r>
              <a:rPr lang="en-US" sz="1400" dirty="0">
                <a:solidFill>
                  <a:srgbClr val="000000"/>
                </a:solidFill>
              </a:rPr>
              <a:t>Get started today </a:t>
            </a:r>
            <a:r>
              <a:rPr lang="en-US" sz="1400" dirty="0" err="1">
                <a:solidFill>
                  <a:srgbClr val="054ADA"/>
                </a:solidFill>
                <a:hlinkClick r:id="rId3"/>
              </a:rPr>
              <a:t>www.</a:t>
            </a:r>
            <a:r>
              <a:rPr lang="en-US" sz="1400" dirty="0" err="1">
                <a:solidFill>
                  <a:srgbClr val="054ADA"/>
                </a:solidFill>
                <a:ea typeface="IBM Plex Sans Regular" charset="0"/>
                <a:cs typeface="IBM Plex Sans Regular" charset="0"/>
                <a:hlinkClick r:id="rId3"/>
              </a:rPr>
              <a:t>ibm.com</a:t>
            </a:r>
            <a:r>
              <a:rPr lang="en-US" sz="1400" dirty="0">
                <a:solidFill>
                  <a:srgbClr val="054ADA"/>
                </a:solidFill>
                <a:ea typeface="IBM Plex Sans Regular" charset="0"/>
                <a:cs typeface="IBM Plex Sans Regular" charset="0"/>
                <a:hlinkClick r:id="rId3"/>
              </a:rPr>
              <a:t>/</a:t>
            </a:r>
            <a:r>
              <a:rPr lang="en-US" sz="1400" dirty="0" err="1">
                <a:solidFill>
                  <a:srgbClr val="054ADA"/>
                </a:solidFill>
                <a:ea typeface="IBM Plex Sans Regular" charset="0"/>
                <a:cs typeface="IBM Plex Sans Regular" charset="0"/>
                <a:hlinkClick r:id="rId3"/>
              </a:rPr>
              <a:t>watson</a:t>
            </a:r>
            <a:endParaRPr lang="en-US" sz="1400" dirty="0">
              <a:solidFill>
                <a:srgbClr val="FFFFFF"/>
              </a:solidFill>
            </a:endParaRPr>
          </a:p>
        </p:txBody>
      </p:sp>
    </p:spTree>
    <p:extLst>
      <p:ext uri="{BB962C8B-B14F-4D97-AF65-F5344CB8AC3E}">
        <p14:creationId xmlns:p14="http://schemas.microsoft.com/office/powerpoint/2010/main" val="362678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D0C85EDD-79A4-4F13-9422-91635442D648}"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165088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889DCF88-DF5A-4E2C-A0FB-9526A6555A2F}"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3780741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73" y="273573"/>
            <a:ext cx="3008181" cy="1161958"/>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609" y="273571"/>
            <a:ext cx="5110921" cy="5852986"/>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73" y="1435531"/>
            <a:ext cx="3008181" cy="4691027"/>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ADA1C5C0-5D6F-434F-A1CA-2C4ED375DF54}"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4159991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878" y="4800456"/>
            <a:ext cx="5486943" cy="56730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878" y="613376"/>
            <a:ext cx="5486943" cy="4113648"/>
          </a:xfrm>
        </p:spPr>
        <p:txBody>
          <a:bodyPr/>
          <a:lstStyle>
            <a:lvl1pPr marL="0" indent="0">
              <a:buNone/>
              <a:defRPr sz="2800"/>
            </a:lvl1pPr>
            <a:lvl2pPr marL="400666" indent="0">
              <a:buNone/>
              <a:defRPr sz="2500"/>
            </a:lvl2pPr>
            <a:lvl3pPr marL="801330" indent="0">
              <a:buNone/>
              <a:defRPr sz="2100"/>
            </a:lvl3pPr>
            <a:lvl4pPr marL="1201995" indent="0">
              <a:buNone/>
              <a:defRPr sz="1800"/>
            </a:lvl4pPr>
            <a:lvl5pPr marL="1602660" indent="0">
              <a:buNone/>
              <a:defRPr sz="1800"/>
            </a:lvl5pPr>
            <a:lvl6pPr marL="2003326" indent="0">
              <a:buNone/>
              <a:defRPr sz="1800"/>
            </a:lvl6pPr>
            <a:lvl7pPr marL="2403991" indent="0">
              <a:buNone/>
              <a:defRPr sz="1800"/>
            </a:lvl7pPr>
            <a:lvl8pPr marL="2804656" indent="0">
              <a:buNone/>
              <a:defRPr sz="1800"/>
            </a:lvl8pPr>
            <a:lvl9pPr marL="3205320" indent="0">
              <a:buNone/>
              <a:defRPr sz="1800"/>
            </a:lvl9pPr>
          </a:lstStyle>
          <a:p>
            <a:pPr lvl="0"/>
            <a:endParaRPr lang="en-US" noProof="0"/>
          </a:p>
        </p:txBody>
      </p:sp>
      <p:sp>
        <p:nvSpPr>
          <p:cNvPr id="4" name="Text Placeholder 3"/>
          <p:cNvSpPr>
            <a:spLocks noGrp="1"/>
          </p:cNvSpPr>
          <p:nvPr>
            <p:ph type="body" sz="half" idx="2"/>
          </p:nvPr>
        </p:nvSpPr>
        <p:spPr>
          <a:xfrm>
            <a:off x="1791878" y="5367757"/>
            <a:ext cx="5486943" cy="804876"/>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A8B73465-128D-4E4B-AA51-1BB1B98C2FB7}"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146410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2DF5E612-BEDA-454B-B17D-4B068B1BB78E}"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059676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3291" y="292290"/>
            <a:ext cx="2018576" cy="58803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849" y="292290"/>
            <a:ext cx="5928125" cy="58803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E8D408A1-7B8E-4CD7-84C3-C1B5AA42A4E9}"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15958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2862" name="Rectangle 14"/>
          <p:cNvSpPr>
            <a:spLocks noGrp="1" noChangeArrowheads="1"/>
          </p:cNvSpPr>
          <p:nvPr>
            <p:ph type="ctrTitle" sz="quarter"/>
          </p:nvPr>
        </p:nvSpPr>
        <p:spPr>
          <a:xfrm>
            <a:off x="534848" y="2632043"/>
            <a:ext cx="6688315" cy="1331861"/>
          </a:xfrm>
        </p:spPr>
        <p:txBody>
          <a:bodyPr/>
          <a:lstStyle>
            <a:lvl1pPr>
              <a:spcBef>
                <a:spcPct val="30000"/>
              </a:spcBef>
              <a:defRPr sz="3900" b="1"/>
            </a:lvl1pPr>
          </a:lstStyle>
          <a:p>
            <a:r>
              <a:rPr lang="en-GB"/>
              <a:t>Click to edit Master title style</a:t>
            </a:r>
          </a:p>
        </p:txBody>
      </p:sp>
      <p:sp>
        <p:nvSpPr>
          <p:cNvPr id="462863" name="Rectangle 15"/>
          <p:cNvSpPr>
            <a:spLocks noGrp="1" noChangeArrowheads="1"/>
          </p:cNvSpPr>
          <p:nvPr>
            <p:ph type="subTitle" sz="quarter" idx="1"/>
          </p:nvPr>
        </p:nvSpPr>
        <p:spPr>
          <a:xfrm>
            <a:off x="534848" y="3963904"/>
            <a:ext cx="6688315" cy="816394"/>
          </a:xfrm>
        </p:spPr>
        <p:txBody>
          <a:bodyPr/>
          <a:lstStyle>
            <a:lvl1pPr>
              <a:spcBef>
                <a:spcPct val="30000"/>
              </a:spcBef>
              <a:defRPr sz="1400"/>
            </a:lvl1pPr>
          </a:lstStyle>
          <a:p>
            <a:r>
              <a:rPr lang="en-GB"/>
              <a:t>Click to edit Master subtitle style</a:t>
            </a:r>
          </a:p>
        </p:txBody>
      </p:sp>
    </p:spTree>
    <p:extLst>
      <p:ext uri="{BB962C8B-B14F-4D97-AF65-F5344CB8AC3E}">
        <p14:creationId xmlns:p14="http://schemas.microsoft.com/office/powerpoint/2010/main" val="389681778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F7C3C452-0FE5-48EE-8522-304BC78CB99D}"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2467549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1" y="4407378"/>
            <a:ext cx="7772943" cy="1362097"/>
          </a:xfrm>
        </p:spPr>
        <p:txBody>
          <a:bodyPr/>
          <a:lstStyle>
            <a:lvl1pPr algn="l">
              <a:defRPr sz="3500" b="1" cap="all"/>
            </a:lvl1pPr>
          </a:lstStyle>
          <a:p>
            <a:r>
              <a:rPr lang="en-US"/>
              <a:t>Click to edit Master title style</a:t>
            </a:r>
          </a:p>
        </p:txBody>
      </p:sp>
      <p:sp>
        <p:nvSpPr>
          <p:cNvPr id="3" name="Text Placeholder 2"/>
          <p:cNvSpPr>
            <a:spLocks noGrp="1"/>
          </p:cNvSpPr>
          <p:nvPr>
            <p:ph type="body" idx="1"/>
          </p:nvPr>
        </p:nvSpPr>
        <p:spPr>
          <a:xfrm>
            <a:off x="722181" y="2907056"/>
            <a:ext cx="7772943" cy="1500322"/>
          </a:xfrm>
        </p:spPr>
        <p:txBody>
          <a:bodyPr anchor="b"/>
          <a:lstStyle>
            <a:lvl1pPr marL="0" indent="0">
              <a:buNone/>
              <a:defRPr sz="1800"/>
            </a:lvl1pPr>
            <a:lvl2pPr marL="400736" indent="0">
              <a:buNone/>
              <a:defRPr sz="1600"/>
            </a:lvl2pPr>
            <a:lvl3pPr marL="801472" indent="0">
              <a:buNone/>
              <a:defRPr sz="1400"/>
            </a:lvl3pPr>
            <a:lvl4pPr marL="1202207" indent="0">
              <a:buNone/>
              <a:defRPr sz="1200"/>
            </a:lvl4pPr>
            <a:lvl5pPr marL="1602943" indent="0">
              <a:buNone/>
              <a:defRPr sz="1200"/>
            </a:lvl5pPr>
            <a:lvl6pPr marL="2003679" indent="0">
              <a:buNone/>
              <a:defRPr sz="1200"/>
            </a:lvl6pPr>
            <a:lvl7pPr marL="2404415" indent="0">
              <a:buNone/>
              <a:defRPr sz="1200"/>
            </a:lvl7pPr>
            <a:lvl8pPr marL="2805151" indent="0">
              <a:buNone/>
              <a:defRPr sz="1200"/>
            </a:lvl8pPr>
            <a:lvl9pPr marL="3205886" indent="0">
              <a:buNone/>
              <a:defRPr sz="1200"/>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2832B08E-2BE0-4D56-850D-CCE78A0E393B}"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49988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1"/>
            <a:ext cx="7604425" cy="792000"/>
          </a:xfrm>
        </p:spPr>
        <p:txBody>
          <a:bodyPr anchor="t" anchorCtr="0">
            <a:noAutofit/>
          </a:bodyPr>
          <a:lstStyle>
            <a:lvl1pPr>
              <a:lnSpc>
                <a:spcPts val="2999"/>
              </a:lnSpc>
              <a:spcAft>
                <a:spcPts val="1134"/>
              </a:spcAft>
              <a:defRPr/>
            </a:lvl1pPr>
          </a:lstStyle>
          <a:p>
            <a:r>
              <a:rPr lang="en-US"/>
              <a:t>Click to edit Master title style</a:t>
            </a:r>
            <a:endParaRPr lang="en-GB" dirty="0"/>
          </a:p>
        </p:txBody>
      </p:sp>
      <p:sp>
        <p:nvSpPr>
          <p:cNvPr id="3" name="Content Placeholder 2"/>
          <p:cNvSpPr>
            <a:spLocks noGrp="1"/>
          </p:cNvSpPr>
          <p:nvPr>
            <p:ph idx="1"/>
          </p:nvPr>
        </p:nvSpPr>
        <p:spPr>
          <a:xfrm>
            <a:off x="2124075" y="1368000"/>
            <a:ext cx="6661149" cy="4572000"/>
          </a:xfrm>
        </p:spPr>
        <p:txBody>
          <a:bodyPr>
            <a:noAutofit/>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11"/>
          </p:nvPr>
        </p:nvSpPr>
        <p:spPr>
          <a:xfrm>
            <a:off x="5333866" y="6465888"/>
            <a:ext cx="3086100" cy="144000"/>
          </a:xfrm>
        </p:spPr>
        <p:txBody>
          <a:bodyPr>
            <a:noAutofit/>
          </a:bodyPr>
          <a:lstStyle/>
          <a:p>
            <a:r>
              <a:rPr lang="en-GB" dirty="0"/>
              <a:t>Information classification: Internal</a:t>
            </a:r>
          </a:p>
        </p:txBody>
      </p:sp>
      <p:sp>
        <p:nvSpPr>
          <p:cNvPr id="6" name="Slide Number Placeholder 5"/>
          <p:cNvSpPr>
            <a:spLocks noGrp="1"/>
          </p:cNvSpPr>
          <p:nvPr>
            <p:ph type="sldNum" sz="quarter" idx="12"/>
          </p:nvPr>
        </p:nvSpPr>
        <p:spPr>
          <a:xfrm>
            <a:off x="8568000" y="6465888"/>
            <a:ext cx="216000" cy="144000"/>
          </a:xfrm>
        </p:spPr>
        <p:txBody>
          <a:bodyPr>
            <a:noAutofit/>
          </a:bodyPr>
          <a:lstStyle/>
          <a:p>
            <a:fld id="{B54E4116-425B-4E1B-86B0-7D2FE6F0A2F4}" type="slidenum">
              <a:rPr lang="en-GB" smtClean="0"/>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9371" y="360761"/>
            <a:ext cx="725000" cy="214479"/>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7824" y="360762"/>
            <a:ext cx="876547" cy="214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473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848" y="1493124"/>
            <a:ext cx="3973351"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517" y="1493124"/>
            <a:ext cx="3973350"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ln/>
        </p:spPr>
        <p:txBody>
          <a:bodyPr/>
          <a:lstStyle>
            <a:lvl1pPr>
              <a:defRPr/>
            </a:lvl1pPr>
          </a:lstStyle>
          <a:p>
            <a:pPr>
              <a:defRPr/>
            </a:pPr>
            <a:fld id="{BB0882F7-8CD5-449E-9B01-47A0A7C55866}"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4070348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5012"/>
            <a:ext cx="8229057" cy="114324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72" y="1534879"/>
            <a:ext cx="4039867" cy="639293"/>
          </a:xfrm>
        </p:spPr>
        <p:txBody>
          <a:bodyPr anchor="b"/>
          <a:lstStyle>
            <a:lvl1pPr marL="0" indent="0">
              <a:buNone/>
              <a:defRPr sz="2100" b="1"/>
            </a:lvl1pPr>
            <a:lvl2pPr marL="400736" indent="0">
              <a:buNone/>
              <a:defRPr sz="1800" b="1"/>
            </a:lvl2pPr>
            <a:lvl3pPr marL="801472" indent="0">
              <a:buNone/>
              <a:defRPr sz="1600" b="1"/>
            </a:lvl3pPr>
            <a:lvl4pPr marL="1202207" indent="0">
              <a:buNone/>
              <a:defRPr sz="1400" b="1"/>
            </a:lvl4pPr>
            <a:lvl5pPr marL="1602943" indent="0">
              <a:buNone/>
              <a:defRPr sz="1400" b="1"/>
            </a:lvl5pPr>
            <a:lvl6pPr marL="2003679" indent="0">
              <a:buNone/>
              <a:defRPr sz="1400" b="1"/>
            </a:lvl6pPr>
            <a:lvl7pPr marL="2404415" indent="0">
              <a:buNone/>
              <a:defRPr sz="1400" b="1"/>
            </a:lvl7pPr>
            <a:lvl8pPr marL="2805151" indent="0">
              <a:buNone/>
              <a:defRPr sz="1400" b="1"/>
            </a:lvl8pPr>
            <a:lvl9pPr marL="3205886" indent="0">
              <a:buNone/>
              <a:defRPr sz="1400" b="1"/>
            </a:lvl9pPr>
          </a:lstStyle>
          <a:p>
            <a:pPr lvl="0"/>
            <a:r>
              <a:rPr lang="en-US"/>
              <a:t>Click to edit Master text styles</a:t>
            </a:r>
          </a:p>
        </p:txBody>
      </p:sp>
      <p:sp>
        <p:nvSpPr>
          <p:cNvPr id="4" name="Content Placeholder 3"/>
          <p:cNvSpPr>
            <a:spLocks noGrp="1"/>
          </p:cNvSpPr>
          <p:nvPr>
            <p:ph sz="half" idx="2"/>
          </p:nvPr>
        </p:nvSpPr>
        <p:spPr>
          <a:xfrm>
            <a:off x="457472" y="2174172"/>
            <a:ext cx="4039867"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304" y="1534879"/>
            <a:ext cx="4041225" cy="639293"/>
          </a:xfrm>
        </p:spPr>
        <p:txBody>
          <a:bodyPr anchor="b"/>
          <a:lstStyle>
            <a:lvl1pPr marL="0" indent="0">
              <a:buNone/>
              <a:defRPr sz="2100" b="1"/>
            </a:lvl1pPr>
            <a:lvl2pPr marL="400736" indent="0">
              <a:buNone/>
              <a:defRPr sz="1800" b="1"/>
            </a:lvl2pPr>
            <a:lvl3pPr marL="801472" indent="0">
              <a:buNone/>
              <a:defRPr sz="1600" b="1"/>
            </a:lvl3pPr>
            <a:lvl4pPr marL="1202207" indent="0">
              <a:buNone/>
              <a:defRPr sz="1400" b="1"/>
            </a:lvl4pPr>
            <a:lvl5pPr marL="1602943" indent="0">
              <a:buNone/>
              <a:defRPr sz="1400" b="1"/>
            </a:lvl5pPr>
            <a:lvl6pPr marL="2003679" indent="0">
              <a:buNone/>
              <a:defRPr sz="1400" b="1"/>
            </a:lvl6pPr>
            <a:lvl7pPr marL="2404415" indent="0">
              <a:buNone/>
              <a:defRPr sz="1400" b="1"/>
            </a:lvl7pPr>
            <a:lvl8pPr marL="2805151" indent="0">
              <a:buNone/>
              <a:defRPr sz="1400" b="1"/>
            </a:lvl8pPr>
            <a:lvl9pPr marL="3205886"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304" y="2174172"/>
            <a:ext cx="4041225"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114A356C-CBB9-4BA9-B267-43159F145AC9}"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3059996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0CC3C694-CEFA-4586-AB3B-62305E908387}"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29888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BB6DE9C2-C2AF-4E1F-89C6-C4808B7CCBBA}"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373976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3572"/>
            <a:ext cx="3008181" cy="1161958"/>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608" y="273571"/>
            <a:ext cx="5110921" cy="5852986"/>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72" y="1435530"/>
            <a:ext cx="3008181" cy="4691027"/>
          </a:xfrm>
        </p:spPr>
        <p:txBody>
          <a:bodyPr/>
          <a:lstStyle>
            <a:lvl1pPr marL="0" indent="0">
              <a:buNone/>
              <a:defRPr sz="1200"/>
            </a:lvl1pPr>
            <a:lvl2pPr marL="400736" indent="0">
              <a:buNone/>
              <a:defRPr sz="1100"/>
            </a:lvl2pPr>
            <a:lvl3pPr marL="801472" indent="0">
              <a:buNone/>
              <a:defRPr sz="900"/>
            </a:lvl3pPr>
            <a:lvl4pPr marL="1202207" indent="0">
              <a:buNone/>
              <a:defRPr sz="800"/>
            </a:lvl4pPr>
            <a:lvl5pPr marL="1602943" indent="0">
              <a:buNone/>
              <a:defRPr sz="800"/>
            </a:lvl5pPr>
            <a:lvl6pPr marL="2003679" indent="0">
              <a:buNone/>
              <a:defRPr sz="800"/>
            </a:lvl6pPr>
            <a:lvl7pPr marL="2404415" indent="0">
              <a:buNone/>
              <a:defRPr sz="800"/>
            </a:lvl7pPr>
            <a:lvl8pPr marL="2805151" indent="0">
              <a:buNone/>
              <a:defRPr sz="800"/>
            </a:lvl8pPr>
            <a:lvl9pPr marL="3205886"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18A22CE8-A8D5-4A59-8319-057640B736CD}"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39645668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877" y="4800456"/>
            <a:ext cx="5486943" cy="56730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877" y="613376"/>
            <a:ext cx="5486943" cy="4113648"/>
          </a:xfrm>
        </p:spPr>
        <p:txBody>
          <a:bodyPr/>
          <a:lstStyle>
            <a:lvl1pPr marL="0" indent="0">
              <a:buNone/>
              <a:defRPr sz="2800"/>
            </a:lvl1pPr>
            <a:lvl2pPr marL="400736" indent="0">
              <a:buNone/>
              <a:defRPr sz="2500"/>
            </a:lvl2pPr>
            <a:lvl3pPr marL="801472" indent="0">
              <a:buNone/>
              <a:defRPr sz="2100"/>
            </a:lvl3pPr>
            <a:lvl4pPr marL="1202207" indent="0">
              <a:buNone/>
              <a:defRPr sz="1800"/>
            </a:lvl4pPr>
            <a:lvl5pPr marL="1602943" indent="0">
              <a:buNone/>
              <a:defRPr sz="1800"/>
            </a:lvl5pPr>
            <a:lvl6pPr marL="2003679" indent="0">
              <a:buNone/>
              <a:defRPr sz="1800"/>
            </a:lvl6pPr>
            <a:lvl7pPr marL="2404415" indent="0">
              <a:buNone/>
              <a:defRPr sz="1800"/>
            </a:lvl7pPr>
            <a:lvl8pPr marL="2805151" indent="0">
              <a:buNone/>
              <a:defRPr sz="1800"/>
            </a:lvl8pPr>
            <a:lvl9pPr marL="3205886" indent="0">
              <a:buNone/>
              <a:defRPr sz="1800"/>
            </a:lvl9pPr>
          </a:lstStyle>
          <a:p>
            <a:pPr lvl="0"/>
            <a:endParaRPr lang="en-US" noProof="0"/>
          </a:p>
        </p:txBody>
      </p:sp>
      <p:sp>
        <p:nvSpPr>
          <p:cNvPr id="4" name="Text Placeholder 3"/>
          <p:cNvSpPr>
            <a:spLocks noGrp="1"/>
          </p:cNvSpPr>
          <p:nvPr>
            <p:ph type="body" sz="half" idx="2"/>
          </p:nvPr>
        </p:nvSpPr>
        <p:spPr>
          <a:xfrm>
            <a:off x="1791877" y="5367757"/>
            <a:ext cx="5486943" cy="804876"/>
          </a:xfrm>
        </p:spPr>
        <p:txBody>
          <a:bodyPr/>
          <a:lstStyle>
            <a:lvl1pPr marL="0" indent="0">
              <a:buNone/>
              <a:defRPr sz="1200"/>
            </a:lvl1pPr>
            <a:lvl2pPr marL="400736" indent="0">
              <a:buNone/>
              <a:defRPr sz="1100"/>
            </a:lvl2pPr>
            <a:lvl3pPr marL="801472" indent="0">
              <a:buNone/>
              <a:defRPr sz="900"/>
            </a:lvl3pPr>
            <a:lvl4pPr marL="1202207" indent="0">
              <a:buNone/>
              <a:defRPr sz="800"/>
            </a:lvl4pPr>
            <a:lvl5pPr marL="1602943" indent="0">
              <a:buNone/>
              <a:defRPr sz="800"/>
            </a:lvl5pPr>
            <a:lvl6pPr marL="2003679" indent="0">
              <a:buNone/>
              <a:defRPr sz="800"/>
            </a:lvl6pPr>
            <a:lvl7pPr marL="2404415" indent="0">
              <a:buNone/>
              <a:defRPr sz="800"/>
            </a:lvl7pPr>
            <a:lvl8pPr marL="2805151" indent="0">
              <a:buNone/>
              <a:defRPr sz="800"/>
            </a:lvl8pPr>
            <a:lvl9pPr marL="3205886"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2863B46F-6A32-486C-8DF1-A1DAD938F651}"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8475659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9CA19437-840B-42BC-9B4E-18AB4E8DC3C4}"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740315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3291" y="292290"/>
            <a:ext cx="2018576" cy="58803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848" y="292290"/>
            <a:ext cx="5928125" cy="58803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C3C53DEF-85E4-41F6-9098-0E68170533F4}"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3059328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5435" y="5428437"/>
            <a:ext cx="811723" cy="1008940"/>
          </a:xfrm>
          <a:prstGeom prst="rect">
            <a:avLst/>
          </a:prstGeom>
        </p:spPr>
      </p:pic>
      <p:sp>
        <p:nvSpPr>
          <p:cNvPr id="10" name="Text Placeholder 9"/>
          <p:cNvSpPr>
            <a:spLocks noGrp="1"/>
          </p:cNvSpPr>
          <p:nvPr>
            <p:ph type="body" sz="quarter" idx="10" hasCustomPrompt="1"/>
          </p:nvPr>
        </p:nvSpPr>
        <p:spPr>
          <a:xfrm>
            <a:off x="228600" y="71968"/>
            <a:ext cx="8686800" cy="5063067"/>
          </a:xfrm>
        </p:spPr>
        <p:txBody>
          <a:bodyPr/>
          <a:lstStyle>
            <a:lvl1pPr>
              <a:defRPr sz="6600"/>
            </a:lvl1pPr>
            <a:lvl2pPr marL="173038" marR="0" indent="-173038" algn="l" defTabSz="457200" rtl="0" eaLnBrk="1" fontAlgn="auto" latinLnBrk="0" hangingPunct="1">
              <a:lnSpc>
                <a:spcPct val="100000"/>
              </a:lnSpc>
              <a:spcBef>
                <a:spcPts val="1100"/>
              </a:spcBef>
              <a:spcAft>
                <a:spcPts val="0"/>
              </a:spcAft>
              <a:buClrTx/>
              <a:buSzTx/>
              <a:buFont typeface="Arial"/>
              <a:buChar char="–"/>
              <a:tabLst/>
              <a:defRPr/>
            </a:lvl2pPr>
          </a:lstStyle>
          <a:p>
            <a:r>
              <a:rPr lang="en-US" dirty="0"/>
              <a:t>Click to edit Master title style</a:t>
            </a:r>
          </a:p>
        </p:txBody>
      </p:sp>
    </p:spTree>
    <p:extLst>
      <p:ext uri="{BB962C8B-B14F-4D97-AF65-F5344CB8AC3E}">
        <p14:creationId xmlns:p14="http://schemas.microsoft.com/office/powerpoint/2010/main" val="4532531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28600" y="271708"/>
            <a:ext cx="4114801" cy="5972459"/>
          </a:xfrm>
        </p:spPr>
        <p:txBody>
          <a:bodyPr/>
          <a:lstStyle>
            <a:lvl1pPr>
              <a:lnSpc>
                <a:spcPct val="90000"/>
              </a:lnSpc>
              <a:defRPr sz="2400" b="0">
                <a:solidFill>
                  <a:schemeClr val="bg2"/>
                </a:solidFill>
              </a:defRPr>
            </a:lvl1pPr>
          </a:lstStyle>
          <a:p>
            <a:r>
              <a:rPr lang="en-US" dirty="0"/>
              <a:t>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r="23887" b="32518"/>
          <a:stretch/>
        </p:blipFill>
        <p:spPr>
          <a:xfrm>
            <a:off x="3586481" y="733130"/>
            <a:ext cx="5557520" cy="6124871"/>
          </a:xfrm>
          <a:prstGeom prst="rect">
            <a:avLst/>
          </a:prstGeom>
        </p:spPr>
      </p:pic>
      <p:pic>
        <p:nvPicPr>
          <p:cNvPr id="45" name="Picture 4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599" y="6301399"/>
            <a:ext cx="486170" cy="256035"/>
          </a:xfrm>
          <a:prstGeom prst="rect">
            <a:avLst/>
          </a:prstGeom>
        </p:spPr>
      </p:pic>
    </p:spTree>
    <p:extLst>
      <p:ext uri="{BB962C8B-B14F-4D97-AF65-F5344CB8AC3E}">
        <p14:creationId xmlns:p14="http://schemas.microsoft.com/office/powerpoint/2010/main" val="276576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bg>
      <p:bgPr>
        <a:solidFill>
          <a:schemeClr val="bg2"/>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350856" y="1188000"/>
            <a:ext cx="842327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a:xfrm>
            <a:off x="5711826" y="6465888"/>
            <a:ext cx="3086100" cy="144000"/>
          </a:xfrm>
        </p:spPr>
        <p:txBody>
          <a:bodyPr>
            <a:noAutofit/>
          </a:bodyPr>
          <a:lstStyle>
            <a:lvl1pPr>
              <a:defRPr>
                <a:solidFill>
                  <a:schemeClr val="bg1"/>
                </a:solidFill>
              </a:defRPr>
            </a:lvl1pPr>
          </a:lstStyle>
          <a:p>
            <a:r>
              <a:rPr lang="en-GB" dirty="0"/>
              <a:t>Information classification: Internal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60000" y="378663"/>
            <a:ext cx="1222250" cy="359665"/>
          </a:xfrm>
          <a:prstGeom prst="rect">
            <a:avLst/>
          </a:prstGeom>
        </p:spPr>
      </p:pic>
      <p:sp>
        <p:nvSpPr>
          <p:cNvPr id="10" name="Picture Placeholder 9"/>
          <p:cNvSpPr>
            <a:spLocks noGrp="1"/>
          </p:cNvSpPr>
          <p:nvPr>
            <p:ph type="pic" sz="quarter" idx="12"/>
          </p:nvPr>
        </p:nvSpPr>
        <p:spPr>
          <a:xfrm>
            <a:off x="0" y="1"/>
            <a:ext cx="9144000" cy="6857999"/>
          </a:xfrm>
          <a:noFill/>
        </p:spPr>
        <p:txBody>
          <a:bodyPr>
            <a:noAutofit/>
          </a:bodyPr>
          <a:lstStyle>
            <a:lvl1pPr marL="0" indent="0">
              <a:buNone/>
              <a:defRPr>
                <a:solidFill>
                  <a:schemeClr val="bg1"/>
                </a:solidFill>
              </a:defRPr>
            </a:lvl1pPr>
          </a:lstStyle>
          <a:p>
            <a:r>
              <a:rPr lang="en-US"/>
              <a:t>Click icon to add picture</a:t>
            </a:r>
            <a:endParaRPr lang="en-GB" dirty="0"/>
          </a:p>
        </p:txBody>
      </p:sp>
      <p:sp>
        <p:nvSpPr>
          <p:cNvPr id="3" name="Subtitle 2"/>
          <p:cNvSpPr>
            <a:spLocks noGrp="1"/>
          </p:cNvSpPr>
          <p:nvPr>
            <p:ph type="subTitle" idx="1"/>
          </p:nvPr>
        </p:nvSpPr>
        <p:spPr>
          <a:xfrm>
            <a:off x="359999" y="3888000"/>
            <a:ext cx="8425226" cy="1440000"/>
          </a:xfrm>
        </p:spPr>
        <p:txBody>
          <a:bodyPr>
            <a:noAutofit/>
          </a:bodyPr>
          <a:lstStyle>
            <a:lvl1pPr marL="0" indent="0" algn="l">
              <a:buNone/>
              <a:defRPr sz="2500">
                <a:solidFill>
                  <a:schemeClr val="bg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bg1"/>
                </a:solidFill>
              </a:defRPr>
            </a:lvl1pPr>
          </a:lstStyle>
          <a:p>
            <a:endParaRPr lang="en-GB" dirty="0"/>
          </a:p>
        </p:txBody>
      </p:sp>
      <p:sp>
        <p:nvSpPr>
          <p:cNvPr id="2" name="Title 1"/>
          <p:cNvSpPr>
            <a:spLocks noGrp="1"/>
          </p:cNvSpPr>
          <p:nvPr>
            <p:ph type="ctrTitle"/>
          </p:nvPr>
        </p:nvSpPr>
        <p:spPr>
          <a:xfrm>
            <a:off x="360001" y="1368000"/>
            <a:ext cx="8423275" cy="1908000"/>
          </a:xfrm>
        </p:spPr>
        <p:txBody>
          <a:bodyPr anchor="t" anchorCtr="0">
            <a:noAutofit/>
          </a:bodyPr>
          <a:lstStyle>
            <a:lvl1pPr algn="l">
              <a:lnSpc>
                <a:spcPts val="6999"/>
              </a:lnSpc>
              <a:defRPr sz="7000">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8946525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7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28600" y="271708"/>
            <a:ext cx="4114801" cy="5972459"/>
          </a:xfrm>
        </p:spPr>
        <p:txBody>
          <a:bodyPr/>
          <a:lstStyle>
            <a:lvl1pPr>
              <a:lnSpc>
                <a:spcPct val="90000"/>
              </a:lnSpc>
              <a:defRPr sz="2400" b="0">
                <a:solidFill>
                  <a:schemeClr val="bg2"/>
                </a:solidFill>
              </a:defRPr>
            </a:lvl1pPr>
          </a:lstStyle>
          <a:p>
            <a:r>
              <a:rPr lang="en-US" dirty="0"/>
              <a:t>Title</a:t>
            </a:r>
          </a:p>
        </p:txBody>
      </p:sp>
      <p:pic>
        <p:nvPicPr>
          <p:cNvPr id="91" name="Picture 9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51587" y="5838081"/>
            <a:ext cx="566641" cy="704313"/>
          </a:xfrm>
          <a:prstGeom prst="rect">
            <a:avLst/>
          </a:prstGeom>
        </p:spPr>
      </p:pic>
      <p:pic>
        <p:nvPicPr>
          <p:cNvPr id="47" name="Picture 4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6151576"/>
            <a:ext cx="486170" cy="256035"/>
          </a:xfrm>
          <a:prstGeom prst="rect">
            <a:avLst/>
          </a:prstGeom>
        </p:spPr>
      </p:pic>
    </p:spTree>
    <p:extLst>
      <p:ext uri="{BB962C8B-B14F-4D97-AF65-F5344CB8AC3E}">
        <p14:creationId xmlns:p14="http://schemas.microsoft.com/office/powerpoint/2010/main" val="909266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6437376"/>
            <a:ext cx="6400800" cy="182880"/>
          </a:xfrm>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4" name="Title 3"/>
          <p:cNvSpPr>
            <a:spLocks noGrp="1"/>
          </p:cNvSpPr>
          <p:nvPr>
            <p:ph type="title"/>
          </p:nvPr>
        </p:nvSpPr>
        <p:spPr>
          <a:xfrm>
            <a:off x="228600" y="271708"/>
            <a:ext cx="4114801" cy="5972459"/>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48760" y="5851428"/>
            <a:ext cx="566641" cy="704313"/>
          </a:xfrm>
          <a:prstGeom prst="rect">
            <a:avLst/>
          </a:prstGeom>
        </p:spPr>
      </p:pic>
    </p:spTree>
    <p:extLst>
      <p:ext uri="{BB962C8B-B14F-4D97-AF65-F5344CB8AC3E}">
        <p14:creationId xmlns:p14="http://schemas.microsoft.com/office/powerpoint/2010/main" val="10894854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228600" y="268224"/>
            <a:ext cx="41148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9656658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alpha val="20000"/>
                  </a:srgbClr>
                </a:solidFill>
              </a:rPr>
              <a:t>Group Name / DOC ID / Month XX, 2018 / © 2018 IBM Corporation</a:t>
            </a:r>
            <a:endParaRPr lang="en-US">
              <a:solidFill>
                <a:srgbClr val="FFFFFF">
                  <a:alpha val="20000"/>
                </a:srgbClr>
              </a:solidFill>
            </a:endParaRPr>
          </a:p>
        </p:txBody>
      </p:sp>
      <p:sp>
        <p:nvSpPr>
          <p:cNvPr id="6" name="Text Placeholder 5"/>
          <p:cNvSpPr>
            <a:spLocks noGrp="1"/>
          </p:cNvSpPr>
          <p:nvPr>
            <p:ph type="body" sz="quarter" idx="12"/>
          </p:nvPr>
        </p:nvSpPr>
        <p:spPr>
          <a:xfrm>
            <a:off x="228600" y="1498600"/>
            <a:ext cx="41148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498600"/>
            <a:ext cx="41148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29089487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7"/>
            <a:ext cx="41148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8" name="Text Placeholder 7"/>
          <p:cNvSpPr>
            <a:spLocks noGrp="1"/>
          </p:cNvSpPr>
          <p:nvPr>
            <p:ph type="body" sz="quarter" idx="12"/>
          </p:nvPr>
        </p:nvSpPr>
        <p:spPr>
          <a:xfrm>
            <a:off x="228600" y="2072640"/>
            <a:ext cx="41148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41660787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7"/>
            <a:ext cx="41148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8" name="Text Placeholder 7"/>
          <p:cNvSpPr>
            <a:spLocks noGrp="1"/>
          </p:cNvSpPr>
          <p:nvPr>
            <p:ph type="body" sz="quarter" idx="12"/>
          </p:nvPr>
        </p:nvSpPr>
        <p:spPr>
          <a:xfrm>
            <a:off x="228600" y="2072640"/>
            <a:ext cx="41148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68580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42853939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53569"/>
            <a:ext cx="86868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41927141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5187462" cy="6027740"/>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34002353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658368"/>
            <a:ext cx="41148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7418"/>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5975939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8" name="Text Placeholder 7"/>
          <p:cNvSpPr>
            <a:spLocks noGrp="1"/>
          </p:cNvSpPr>
          <p:nvPr>
            <p:ph type="body" sz="quarter" idx="12"/>
          </p:nvPr>
        </p:nvSpPr>
        <p:spPr>
          <a:xfrm>
            <a:off x="228600" y="1499617"/>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499617"/>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481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White - Ink Light">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a:t>Click to edit Master title style</a:t>
            </a:r>
            <a:endParaRPr lang="en-GB" dirty="0"/>
          </a:p>
        </p:txBody>
      </p:sp>
      <p:sp>
        <p:nvSpPr>
          <p:cNvPr id="3" name="Subtitle 2"/>
          <p:cNvSpPr>
            <a:spLocks noGrp="1"/>
          </p:cNvSpPr>
          <p:nvPr>
            <p:ph type="subTitle" idx="1"/>
          </p:nvPr>
        </p:nvSpPr>
        <p:spPr>
          <a:xfrm>
            <a:off x="359999" y="3888000"/>
            <a:ext cx="842522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6" name="TextBox 5"/>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0" dirty="0">
                <a:solidFill>
                  <a:srgbClr val="FF0000"/>
                </a:solidFill>
              </a:rPr>
              <a:t>To</a:t>
            </a:r>
            <a:r>
              <a:rPr lang="en-GB" sz="1200" b="0" baseline="0" dirty="0">
                <a:solidFill>
                  <a:srgbClr val="FF0000"/>
                </a:solidFill>
              </a:rPr>
              <a:t> change the background to an image, right-click on the slide and select ‘Format Background’.</a:t>
            </a:r>
            <a:endParaRPr lang="en-GB" sz="1200" b="0" dirty="0">
              <a:solidFill>
                <a:srgbClr val="FF0000"/>
              </a:solidFill>
            </a:endParaRPr>
          </a:p>
        </p:txBody>
      </p:sp>
    </p:spTree>
    <p:extLst>
      <p:ext uri="{BB962C8B-B14F-4D97-AF65-F5344CB8AC3E}">
        <p14:creationId xmlns:p14="http://schemas.microsoft.com/office/powerpoint/2010/main" val="9459826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57960"/>
            <a:ext cx="41148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1"/>
            <a:ext cx="41148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18301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latin typeface="+mn-lt"/>
              </a:defRPr>
            </a:lvl1pPr>
          </a:lstStyle>
          <a:p>
            <a:r>
              <a:rPr lang="en-US">
                <a:solidFill>
                  <a:srgbClr val="FFFFFF">
                    <a:alpha val="20000"/>
                  </a:srgbClr>
                </a:solidFill>
              </a:rPr>
              <a:t>Group Name / DOC ID / Month XX, 2018 / © 2018 IBM Corporation</a:t>
            </a:r>
          </a:p>
        </p:txBody>
      </p:sp>
      <p:sp>
        <p:nvSpPr>
          <p:cNvPr id="6" name="Content Placeholder 5"/>
          <p:cNvSpPr>
            <a:spLocks noGrp="1"/>
          </p:cNvSpPr>
          <p:nvPr>
            <p:ph sz="quarter" idx="12"/>
          </p:nvPr>
        </p:nvSpPr>
        <p:spPr>
          <a:xfrm>
            <a:off x="228600" y="1327358"/>
            <a:ext cx="41148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488865"/>
            <a:ext cx="41148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24359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59"/>
            <a:ext cx="18288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60491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548640"/>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63040"/>
            <a:ext cx="41148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278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4"/>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4"/>
          </p:nvPr>
        </p:nvSpPr>
        <p:spPr>
          <a:xfrm>
            <a:off x="228600" y="1463039"/>
            <a:ext cx="18288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63039"/>
            <a:ext cx="18288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3976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377696"/>
            <a:ext cx="41148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63041"/>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463041"/>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22617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defTabSz="685800"/>
            <a:endParaRPr lang="en-US" sz="1200" err="1">
              <a:solidFill>
                <a:srgbClr val="FFFFFF"/>
              </a:solidFill>
              <a:latin typeface="Arial"/>
              <a:cs typeface="Arial"/>
            </a:endParaRPr>
          </a:p>
        </p:txBody>
      </p:sp>
      <p:sp>
        <p:nvSpPr>
          <p:cNvPr id="2" name="Title 1"/>
          <p:cNvSpPr>
            <a:spLocks noGrp="1"/>
          </p:cNvSpPr>
          <p:nvPr>
            <p:ph type="title"/>
          </p:nvPr>
        </p:nvSpPr>
        <p:spPr>
          <a:xfrm>
            <a:off x="228600" y="1377696"/>
            <a:ext cx="41148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99617"/>
            <a:ext cx="41148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7098638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5"/>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18075678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8648033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71488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64142" y="397494"/>
            <a:ext cx="8421082" cy="767759"/>
          </a:xfrm>
        </p:spPr>
        <p:txBody>
          <a:bodyPr anchor="t" anchorCtr="0"/>
          <a:lstStyle/>
          <a:p>
            <a:r>
              <a:rPr lang="en-US"/>
              <a:t>Click to edit Master title style</a:t>
            </a:r>
            <a:endParaRPr lang="en-GB"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r>
              <a:rPr lang="en-GB"/>
              <a:t>Information classification: Internal</a:t>
            </a:r>
            <a:endParaRPr lang="en-GB" dirty="0"/>
          </a:p>
        </p:txBody>
      </p:sp>
      <p:sp>
        <p:nvSpPr>
          <p:cNvPr id="5" name="Slide Number Placeholder 4"/>
          <p:cNvSpPr>
            <a:spLocks noGrp="1"/>
          </p:cNvSpPr>
          <p:nvPr>
            <p:ph type="sldNum" sz="quarter" idx="12"/>
          </p:nvPr>
        </p:nvSpPr>
        <p:spPr/>
        <p:txBody>
          <a:bodyPr/>
          <a:lstStyle/>
          <a:p>
            <a:fld id="{B54E4116-425B-4E1B-86B0-7D2FE6F0A2F4}" type="slidenum">
              <a:rPr lang="en-GB" smtClean="0"/>
              <a:pPr/>
              <a:t>‹#›</a:t>
            </a:fld>
            <a:endParaRPr lang="en-GB" dirty="0"/>
          </a:p>
        </p:txBody>
      </p:sp>
      <p:sp>
        <p:nvSpPr>
          <p:cNvPr id="6" name="Content Placeholder 2"/>
          <p:cNvSpPr>
            <a:spLocks noGrp="1"/>
          </p:cNvSpPr>
          <p:nvPr>
            <p:ph idx="1"/>
          </p:nvPr>
        </p:nvSpPr>
        <p:spPr>
          <a:xfrm>
            <a:off x="2124075" y="1368000"/>
            <a:ext cx="6661149" cy="4572000"/>
          </a:xfrm>
        </p:spPr>
        <p:txBody>
          <a:bodyPr>
            <a:noAutofit/>
          </a:bodyPr>
          <a:lstStyle>
            <a:lvl1pPr marL="0" indent="0">
              <a:lnSpc>
                <a:spcPct val="100000"/>
              </a:lnSpc>
              <a:buNone/>
              <a:defRPr/>
            </a:lvl1pPr>
            <a:lvl2pPr marL="215962" indent="0">
              <a:lnSpc>
                <a:spcPct val="100000"/>
              </a:lnSpc>
              <a:buNone/>
              <a:defRPr/>
            </a:lvl2pPr>
            <a:lvl3pPr marL="431923" indent="0">
              <a:lnSpc>
                <a:spcPct val="100000"/>
              </a:lnSpc>
              <a:buNone/>
              <a:defRPr/>
            </a:lvl3pPr>
            <a:lvl4pPr marL="647886" indent="0">
              <a:lnSpc>
                <a:spcPct val="100000"/>
              </a:lnSpc>
              <a:buNone/>
              <a:defRPr/>
            </a:lvl4pPr>
            <a:lvl5pPr marL="863848" indent="0">
              <a:lnSpc>
                <a:spcPct val="100000"/>
              </a:lnSpc>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9371" y="360761"/>
            <a:ext cx="725000" cy="214479"/>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7824" y="360762"/>
            <a:ext cx="876547" cy="214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8110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12" name="Text Placeholder 11"/>
          <p:cNvSpPr>
            <a:spLocks noGrp="1"/>
          </p:cNvSpPr>
          <p:nvPr>
            <p:ph type="body" sz="quarter" idx="13"/>
          </p:nvPr>
        </p:nvSpPr>
        <p:spPr>
          <a:xfrm>
            <a:off x="228600" y="243841"/>
            <a:ext cx="41148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463041"/>
            <a:ext cx="41148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440864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8" name="Content Placeholder 7"/>
          <p:cNvSpPr>
            <a:spLocks noGrp="1"/>
          </p:cNvSpPr>
          <p:nvPr>
            <p:ph sz="quarter" idx="15"/>
          </p:nvPr>
        </p:nvSpPr>
        <p:spPr>
          <a:xfrm>
            <a:off x="6858000" y="0"/>
            <a:ext cx="2286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4572000" cy="2815167"/>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590072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3429000"/>
            <a:ext cx="2286000" cy="342900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342900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3429000"/>
            <a:ext cx="2285997"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6" name="Title 5"/>
          <p:cNvSpPr>
            <a:spLocks noGrp="1"/>
          </p:cNvSpPr>
          <p:nvPr>
            <p:ph type="title"/>
          </p:nvPr>
        </p:nvSpPr>
        <p:spPr>
          <a:xfrm>
            <a:off x="-1" y="-1"/>
            <a:ext cx="9143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1436336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itle 5"/>
          <p:cNvSpPr>
            <a:spLocks noGrp="1"/>
          </p:cNvSpPr>
          <p:nvPr>
            <p:ph type="title"/>
          </p:nvPr>
        </p:nvSpPr>
        <p:spPr>
          <a:xfrm>
            <a:off x="-1" y="-1"/>
            <a:ext cx="9143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210278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2286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1615393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68580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68580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1202149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228600" y="1463041"/>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325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88651"/>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889000"/>
            <a:ext cx="64008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36972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88651"/>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25762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499616"/>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23588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2862" name="Rectangle 14"/>
          <p:cNvSpPr>
            <a:spLocks noGrp="1" noChangeArrowheads="1"/>
          </p:cNvSpPr>
          <p:nvPr>
            <p:ph type="ctrTitle" sz="quarter"/>
          </p:nvPr>
        </p:nvSpPr>
        <p:spPr>
          <a:xfrm>
            <a:off x="534849" y="2632044"/>
            <a:ext cx="6688315" cy="1331861"/>
          </a:xfrm>
        </p:spPr>
        <p:txBody>
          <a:bodyPr/>
          <a:lstStyle>
            <a:lvl1pPr>
              <a:spcBef>
                <a:spcPct val="30000"/>
              </a:spcBef>
              <a:defRPr sz="3900" b="1"/>
            </a:lvl1pPr>
          </a:lstStyle>
          <a:p>
            <a:r>
              <a:rPr lang="en-GB"/>
              <a:t>Click to edit Master title style</a:t>
            </a:r>
          </a:p>
        </p:txBody>
      </p:sp>
      <p:sp>
        <p:nvSpPr>
          <p:cNvPr id="462863" name="Rectangle 15"/>
          <p:cNvSpPr>
            <a:spLocks noGrp="1" noChangeArrowheads="1"/>
          </p:cNvSpPr>
          <p:nvPr>
            <p:ph type="subTitle" sz="quarter" idx="1"/>
          </p:nvPr>
        </p:nvSpPr>
        <p:spPr>
          <a:xfrm>
            <a:off x="534849" y="3963904"/>
            <a:ext cx="6688315" cy="816394"/>
          </a:xfrm>
        </p:spPr>
        <p:txBody>
          <a:bodyPr/>
          <a:lstStyle>
            <a:lvl1pPr>
              <a:spcBef>
                <a:spcPct val="30000"/>
              </a:spcBef>
              <a:defRPr sz="1400"/>
            </a:lvl1pPr>
          </a:lstStyle>
          <a:p>
            <a:r>
              <a:rPr lang="en-GB"/>
              <a:t>Click to edit Master subtitle style</a:t>
            </a:r>
          </a:p>
        </p:txBody>
      </p:sp>
    </p:spTree>
    <p:extLst>
      <p:ext uri="{BB962C8B-B14F-4D97-AF65-F5344CB8AC3E}">
        <p14:creationId xmlns:p14="http://schemas.microsoft.com/office/powerpoint/2010/main" val="1101980278"/>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488017"/>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402080"/>
            <a:ext cx="4215008"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75826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228600" y="256033"/>
            <a:ext cx="18288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300567"/>
            <a:ext cx="6400800" cy="6129867"/>
          </a:xfrm>
        </p:spPr>
        <p:txBody>
          <a:bodyPr/>
          <a:lstStyle/>
          <a:p>
            <a:r>
              <a:rPr lang="en-US"/>
              <a:t>Click icon to add table</a:t>
            </a:r>
          </a:p>
        </p:txBody>
      </p:sp>
    </p:spTree>
    <p:extLst>
      <p:ext uri="{BB962C8B-B14F-4D97-AF65-F5344CB8AC3E}">
        <p14:creationId xmlns:p14="http://schemas.microsoft.com/office/powerpoint/2010/main" val="27988368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13860762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2726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alpha val="20000"/>
                  </a:srgbClr>
                </a:solidFill>
              </a:rPr>
              <a:t>Group Name / DOC ID / Month XX, 2018 / © 2018 IBM Corporation</a:t>
            </a:r>
            <a:endParaRPr lang="en-US">
              <a:solidFill>
                <a:srgbClr val="FFFFFF">
                  <a:alpha val="20000"/>
                </a:srgbClr>
              </a:solidFill>
            </a:endParaRPr>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35483850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1474" y="2948528"/>
            <a:ext cx="2941052" cy="488504"/>
          </a:xfrm>
          <a:prstGeom prst="rect">
            <a:avLst/>
          </a:prstGeom>
        </p:spPr>
      </p:pic>
      <p:sp>
        <p:nvSpPr>
          <p:cNvPr id="3" name="Title 4"/>
          <p:cNvSpPr txBox="1">
            <a:spLocks/>
          </p:cNvSpPr>
          <p:nvPr userDrawn="1"/>
        </p:nvSpPr>
        <p:spPr>
          <a:xfrm>
            <a:off x="2514600" y="3192780"/>
            <a:ext cx="4114800" cy="1087120"/>
          </a:xfrm>
          <a:prstGeom prst="rect">
            <a:avLst/>
          </a:prstGeom>
        </p:spPr>
        <p:txBody>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algn="ctr"/>
            <a:br>
              <a:rPr lang="en-US" sz="1400" dirty="0">
                <a:solidFill>
                  <a:srgbClr val="FFFFFF"/>
                </a:solidFill>
              </a:rPr>
            </a:br>
            <a:br>
              <a:rPr lang="en-US" sz="1400" dirty="0">
                <a:solidFill>
                  <a:srgbClr val="FFFFFF"/>
                </a:solidFill>
              </a:rPr>
            </a:br>
            <a:r>
              <a:rPr lang="en-US" sz="1400" dirty="0">
                <a:solidFill>
                  <a:srgbClr val="FFFFFF"/>
                </a:solidFill>
              </a:rPr>
              <a:t>Get started today </a:t>
            </a:r>
            <a:r>
              <a:rPr lang="en-US" sz="1400" dirty="0" err="1">
                <a:solidFill>
                  <a:srgbClr val="054ADA"/>
                </a:solidFill>
                <a:hlinkClick r:id="rId3"/>
              </a:rPr>
              <a:t>www.</a:t>
            </a:r>
            <a:r>
              <a:rPr lang="en-US" sz="1400" dirty="0" err="1">
                <a:solidFill>
                  <a:srgbClr val="054ADA"/>
                </a:solidFill>
                <a:ea typeface="IBM Plex Sans Regular" charset="0"/>
                <a:cs typeface="IBM Plex Sans Regular" charset="0"/>
                <a:hlinkClick r:id="rId3"/>
              </a:rPr>
              <a:t>ibm.com</a:t>
            </a:r>
            <a:r>
              <a:rPr lang="en-US" sz="1400" dirty="0">
                <a:solidFill>
                  <a:srgbClr val="054ADA"/>
                </a:solidFill>
                <a:ea typeface="IBM Plex Sans Regular" charset="0"/>
                <a:cs typeface="IBM Plex Sans Regular" charset="0"/>
                <a:hlinkClick r:id="rId3"/>
              </a:rPr>
              <a:t>/</a:t>
            </a:r>
            <a:r>
              <a:rPr lang="en-US" sz="1400" dirty="0" err="1">
                <a:solidFill>
                  <a:srgbClr val="054ADA"/>
                </a:solidFill>
                <a:ea typeface="IBM Plex Sans Regular" charset="0"/>
                <a:cs typeface="IBM Plex Sans Regular" charset="0"/>
                <a:hlinkClick r:id="rId3"/>
              </a:rPr>
              <a:t>watson</a:t>
            </a:r>
            <a:endParaRPr lang="en-US" sz="1400" dirty="0">
              <a:solidFill>
                <a:srgbClr val="FFFFFF"/>
              </a:solidFill>
            </a:endParaRPr>
          </a:p>
        </p:txBody>
      </p:sp>
    </p:spTree>
    <p:extLst>
      <p:ext uri="{BB962C8B-B14F-4D97-AF65-F5344CB8AC3E}">
        <p14:creationId xmlns:p14="http://schemas.microsoft.com/office/powerpoint/2010/main" val="52105884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3_Cover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28600" y="71969"/>
            <a:ext cx="8686800" cy="5063067"/>
          </a:xfrm>
        </p:spPr>
        <p:txBody>
          <a:bodyPr/>
          <a:lstStyle>
            <a:lvl1pPr>
              <a:defRPr sz="6600"/>
            </a:lvl1pPr>
            <a:lvl2pPr marL="173038" marR="0" indent="-173038" algn="l" defTabSz="457200" rtl="0" eaLnBrk="1" fontAlgn="auto" latinLnBrk="0" hangingPunct="1">
              <a:lnSpc>
                <a:spcPct val="100000"/>
              </a:lnSpc>
              <a:spcBef>
                <a:spcPts val="1100"/>
              </a:spcBef>
              <a:spcAft>
                <a:spcPts val="0"/>
              </a:spcAft>
              <a:buClrTx/>
              <a:buSzTx/>
              <a:buFont typeface="Arial"/>
              <a:buChar char="–"/>
              <a:tabLst/>
              <a:defRPr/>
            </a:lvl2pPr>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5437" y="5427585"/>
            <a:ext cx="812409" cy="1009793"/>
          </a:xfrm>
          <a:prstGeom prst="rect">
            <a:avLst/>
          </a:prstGeom>
        </p:spPr>
      </p:pic>
    </p:spTree>
    <p:extLst>
      <p:ext uri="{BB962C8B-B14F-4D97-AF65-F5344CB8AC3E}">
        <p14:creationId xmlns:p14="http://schemas.microsoft.com/office/powerpoint/2010/main" val="16913057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6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28602" y="271709"/>
            <a:ext cx="4114801" cy="5972459"/>
          </a:xfrm>
        </p:spPr>
        <p:txBody>
          <a:bodyPr/>
          <a:lstStyle>
            <a:lvl1pPr>
              <a:lnSpc>
                <a:spcPct val="90000"/>
              </a:lnSpc>
              <a:defRPr sz="2400" b="0">
                <a:solidFill>
                  <a:schemeClr val="tx1"/>
                </a:solidFill>
              </a:defRPr>
            </a:lvl1pPr>
          </a:lstStyle>
          <a:p>
            <a:r>
              <a:rPr lang="en-US" dirty="0"/>
              <a:t>Title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3" y="6301401"/>
            <a:ext cx="478763" cy="256032"/>
          </a:xfrm>
          <a:prstGeom prst="rect">
            <a:avLst/>
          </a:prstGeom>
        </p:spPr>
      </p:pic>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23815" b="32400"/>
          <a:stretch/>
        </p:blipFill>
        <p:spPr>
          <a:xfrm>
            <a:off x="3586485" y="733131"/>
            <a:ext cx="5553449" cy="6124871"/>
          </a:xfrm>
          <a:prstGeom prst="rect">
            <a:avLst/>
          </a:prstGeom>
        </p:spPr>
      </p:pic>
    </p:spTree>
    <p:extLst>
      <p:ext uri="{BB962C8B-B14F-4D97-AF65-F5344CB8AC3E}">
        <p14:creationId xmlns:p14="http://schemas.microsoft.com/office/powerpoint/2010/main" val="15025571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602" y="271709"/>
            <a:ext cx="4114801"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46488" y="5848604"/>
            <a:ext cx="568912" cy="70713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2" y="6151576"/>
            <a:ext cx="478763" cy="256032"/>
          </a:xfrm>
          <a:prstGeom prst="rect">
            <a:avLst/>
          </a:prstGeom>
        </p:spPr>
      </p:pic>
    </p:spTree>
    <p:extLst>
      <p:ext uri="{BB962C8B-B14F-4D97-AF65-F5344CB8AC3E}">
        <p14:creationId xmlns:p14="http://schemas.microsoft.com/office/powerpoint/2010/main" val="9631102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68224"/>
            <a:ext cx="41148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1116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79C347FD-0247-4B4B-A66D-0C641A0B40BE}"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35898141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1498600"/>
            <a:ext cx="41148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498600"/>
            <a:ext cx="41148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57117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8"/>
            <a:ext cx="4114800" cy="1338409"/>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45356924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8"/>
            <a:ext cx="4114800" cy="1338409"/>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9600" b="1" baseline="0">
                <a:solidFill>
                  <a:schemeClr val="tx1"/>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37274776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53570"/>
            <a:ext cx="8686800" cy="5964767"/>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17746595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6"/>
            <a:ext cx="5187462" cy="6027740"/>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dirty="0">
              <a:solidFill>
                <a:srgbClr val="000000">
                  <a:alpha val="20000"/>
                </a:srgbClr>
              </a:solidFill>
            </a:endParaRPr>
          </a:p>
        </p:txBody>
      </p:sp>
    </p:spTree>
    <p:extLst>
      <p:ext uri="{BB962C8B-B14F-4D97-AF65-F5344CB8AC3E}">
        <p14:creationId xmlns:p14="http://schemas.microsoft.com/office/powerpoint/2010/main" val="7678411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658368"/>
            <a:ext cx="41148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7420"/>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93382005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8" name="Text Placeholder 7"/>
          <p:cNvSpPr>
            <a:spLocks noGrp="1"/>
          </p:cNvSpPr>
          <p:nvPr>
            <p:ph type="body" sz="quarter" idx="12"/>
          </p:nvPr>
        </p:nvSpPr>
        <p:spPr>
          <a:xfrm>
            <a:off x="228600" y="1499618"/>
            <a:ext cx="4114800" cy="4781127"/>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499618"/>
            <a:ext cx="4114800" cy="4781127"/>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3861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57960"/>
            <a:ext cx="4114800" cy="4786208"/>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2"/>
            <a:ext cx="4114800" cy="4786207"/>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603499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Content Placeholder 5"/>
          <p:cNvSpPr>
            <a:spLocks noGrp="1"/>
          </p:cNvSpPr>
          <p:nvPr>
            <p:ph sz="quarter" idx="12"/>
          </p:nvPr>
        </p:nvSpPr>
        <p:spPr>
          <a:xfrm>
            <a:off x="228600" y="1327360"/>
            <a:ext cx="41148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488866"/>
            <a:ext cx="41148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099403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57961"/>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1"/>
            <a:ext cx="18288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57961"/>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457961"/>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957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2" y="4407379"/>
            <a:ext cx="7772943" cy="1362097"/>
          </a:xfrm>
        </p:spPr>
        <p:txBody>
          <a:bodyPr/>
          <a:lstStyle>
            <a:lvl1pPr algn="l">
              <a:defRPr sz="3500" b="1" cap="all"/>
            </a:lvl1pPr>
          </a:lstStyle>
          <a:p>
            <a:r>
              <a:rPr lang="en-US"/>
              <a:t>Click to edit Master title style</a:t>
            </a:r>
          </a:p>
        </p:txBody>
      </p:sp>
      <p:sp>
        <p:nvSpPr>
          <p:cNvPr id="3" name="Text Placeholder 2"/>
          <p:cNvSpPr>
            <a:spLocks noGrp="1"/>
          </p:cNvSpPr>
          <p:nvPr>
            <p:ph type="body" idx="1"/>
          </p:nvPr>
        </p:nvSpPr>
        <p:spPr>
          <a:xfrm>
            <a:off x="722182" y="2907057"/>
            <a:ext cx="7772943" cy="1500322"/>
          </a:xfrm>
        </p:spPr>
        <p:txBody>
          <a:bodyPr anchor="b"/>
          <a:lstStyle>
            <a:lvl1pPr marL="0" indent="0">
              <a:buNone/>
              <a:defRPr sz="1800"/>
            </a:lvl1pPr>
            <a:lvl2pPr marL="400666" indent="0">
              <a:buNone/>
              <a:defRPr sz="1600"/>
            </a:lvl2pPr>
            <a:lvl3pPr marL="801330" indent="0">
              <a:buNone/>
              <a:defRPr sz="1400"/>
            </a:lvl3pPr>
            <a:lvl4pPr marL="1201995" indent="0">
              <a:buNone/>
              <a:defRPr sz="1200"/>
            </a:lvl4pPr>
            <a:lvl5pPr marL="1602660" indent="0">
              <a:buNone/>
              <a:defRPr sz="1200"/>
            </a:lvl5pPr>
            <a:lvl6pPr marL="2003326" indent="0">
              <a:buNone/>
              <a:defRPr sz="1200"/>
            </a:lvl6pPr>
            <a:lvl7pPr marL="2403991" indent="0">
              <a:buNone/>
              <a:defRPr sz="1200"/>
            </a:lvl7pPr>
            <a:lvl8pPr marL="2804656" indent="0">
              <a:buNone/>
              <a:defRPr sz="1200"/>
            </a:lvl8pPr>
            <a:lvl9pPr marL="3205320" indent="0">
              <a:buNone/>
              <a:defRPr sz="1200"/>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06187B63-49BE-480C-9ACA-0960A16F92B1}"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54121898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548640"/>
            <a:ext cx="41148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63042"/>
            <a:ext cx="41148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237449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4"/>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4"/>
          </p:nvPr>
        </p:nvSpPr>
        <p:spPr>
          <a:xfrm>
            <a:off x="228600" y="1463040"/>
            <a:ext cx="18288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63040"/>
            <a:ext cx="18288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413155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377696"/>
            <a:ext cx="41148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63042"/>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463042"/>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655261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defTabSz="685800"/>
            <a:endParaRPr lang="en-US" sz="1200" err="1">
              <a:solidFill>
                <a:srgbClr val="FFFFFF"/>
              </a:solidFill>
              <a:latin typeface="Arial"/>
              <a:cs typeface="Arial"/>
            </a:endParaRPr>
          </a:p>
        </p:txBody>
      </p:sp>
      <p:sp>
        <p:nvSpPr>
          <p:cNvPr id="2" name="Title 1"/>
          <p:cNvSpPr>
            <a:spLocks noGrp="1"/>
          </p:cNvSpPr>
          <p:nvPr>
            <p:ph type="title"/>
          </p:nvPr>
        </p:nvSpPr>
        <p:spPr>
          <a:xfrm>
            <a:off x="228600" y="1377696"/>
            <a:ext cx="41148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81717"/>
            <a:ext cx="41148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05207092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6"/>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25047807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6"/>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35928428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104960347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6443224"/>
            <a:ext cx="2057400" cy="182880"/>
          </a:xfr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12" name="Text Placeholder 11"/>
          <p:cNvSpPr>
            <a:spLocks noGrp="1"/>
          </p:cNvSpPr>
          <p:nvPr>
            <p:ph type="body" sz="quarter" idx="13"/>
          </p:nvPr>
        </p:nvSpPr>
        <p:spPr>
          <a:xfrm>
            <a:off x="228600" y="243842"/>
            <a:ext cx="4114800" cy="400049"/>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463042"/>
            <a:ext cx="4114800" cy="465164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8053306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4572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de-DE">
                <a:solidFill>
                  <a:srgbClr val="FFFFFF">
                    <a:alpha val="20000"/>
                  </a:srgbClr>
                </a:solidFill>
              </a:rPr>
              <a:t>Group Name / DOC ID / Month XX, 2018 / © 2018 IBM Corporation</a:t>
            </a:r>
            <a:endParaRPr lang="en-US">
              <a:solidFill>
                <a:srgbClr val="FFFFFF">
                  <a:alpha val="20000"/>
                </a:srgbClr>
              </a:solidFill>
            </a:endParaRPr>
          </a:p>
        </p:txBody>
      </p:sp>
      <p:sp>
        <p:nvSpPr>
          <p:cNvPr id="8" name="Content Placeholder 7"/>
          <p:cNvSpPr>
            <a:spLocks noGrp="1"/>
          </p:cNvSpPr>
          <p:nvPr>
            <p:ph sz="quarter" idx="15"/>
          </p:nvPr>
        </p:nvSpPr>
        <p:spPr>
          <a:xfrm>
            <a:off x="6858000" y="0"/>
            <a:ext cx="2286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4562361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3429000"/>
            <a:ext cx="2286000" cy="342900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342900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4" y="3429000"/>
            <a:ext cx="2285997"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rgbClr val="141140"/>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6" name="Title 5"/>
          <p:cNvSpPr>
            <a:spLocks noGrp="1"/>
          </p:cNvSpPr>
          <p:nvPr>
            <p:ph type="title"/>
          </p:nvPr>
        </p:nvSpPr>
        <p:spPr>
          <a:xfrm>
            <a:off x="-1" y="-1"/>
            <a:ext cx="9143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41437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849" y="1493124"/>
            <a:ext cx="3973351"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517" y="1493124"/>
            <a:ext cx="3973350"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ln/>
        </p:spPr>
        <p:txBody>
          <a:bodyPr/>
          <a:lstStyle>
            <a:lvl1pPr>
              <a:defRPr/>
            </a:lvl1pPr>
          </a:lstStyle>
          <a:p>
            <a:pPr>
              <a:defRPr/>
            </a:pPr>
            <a:fld id="{FC7214F7-2045-42F8-8DB8-572E18BAF65D}"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2309278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itle 5"/>
          <p:cNvSpPr>
            <a:spLocks noGrp="1"/>
          </p:cNvSpPr>
          <p:nvPr>
            <p:ph type="title"/>
          </p:nvPr>
        </p:nvSpPr>
        <p:spPr>
          <a:xfrm>
            <a:off x="-1" y="-1"/>
            <a:ext cx="9143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47149522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2286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5107611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68580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09079806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1463042"/>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686183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88652"/>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889001"/>
            <a:ext cx="6400800" cy="50990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321945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88652"/>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89445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499616"/>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127257735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499616"/>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454615"/>
            <a:ext cx="4215008"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05262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256034"/>
            <a:ext cx="18288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300568"/>
            <a:ext cx="6400800" cy="6129867"/>
          </a:xfrm>
        </p:spPr>
        <p:txBody>
          <a:bodyPr/>
          <a:lstStyle/>
          <a:p>
            <a:r>
              <a:rPr lang="en-US"/>
              <a:t>Click icon to add table</a:t>
            </a:r>
          </a:p>
        </p:txBody>
      </p:sp>
    </p:spTree>
    <p:extLst>
      <p:ext uri="{BB962C8B-B14F-4D97-AF65-F5344CB8AC3E}">
        <p14:creationId xmlns:p14="http://schemas.microsoft.com/office/powerpoint/2010/main" val="82052422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22969826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5.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5.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9" Type="http://schemas.openxmlformats.org/officeDocument/2006/relationships/theme" Target="../theme/theme4.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38" Type="http://schemas.openxmlformats.org/officeDocument/2006/relationships/slideLayout" Target="../slideLayouts/slideLayout65.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37" Type="http://schemas.openxmlformats.org/officeDocument/2006/relationships/slideLayout" Target="../slideLayouts/slideLayout64.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36" Type="http://schemas.openxmlformats.org/officeDocument/2006/relationships/slideLayout" Target="../slideLayouts/slideLayout63.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slideLayout" Target="../slideLayouts/slideLayout62.xml"/><Relationship Id="rId8" Type="http://schemas.openxmlformats.org/officeDocument/2006/relationships/slideLayout" Target="../slideLayouts/slideLayout35.xml"/><Relationship Id="rId3"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theme" Target="../theme/theme5.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slideLayout" Target="../slideLayouts/slideLayout94.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slideLayout" Target="../slideLayouts/slideLayout102.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slideLayout" Target="../slideLayouts/slideLayout101.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8" Type="http://schemas.openxmlformats.org/officeDocument/2006/relationships/slideLayout" Target="../slideLayouts/slideLayout73.xml"/><Relationship Id="rId3"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365126"/>
            <a:ext cx="8425225" cy="3459162"/>
          </a:xfrm>
          <a:prstGeom prst="rect">
            <a:avLst/>
          </a:prstGeom>
        </p:spPr>
        <p:txBody>
          <a:bodyPr vert="horz" lIns="0" tIns="0" rIns="0" bIns="0" rtlCol="0" anchor="ctr">
            <a:noAutofit/>
          </a:bodyPr>
          <a:lstStyle/>
          <a:p>
            <a:r>
              <a:rPr lang="en-US"/>
              <a:t>Click to edit Master title style</a:t>
            </a:r>
            <a:endParaRPr lang="en-GB" dirty="0"/>
          </a:p>
        </p:txBody>
      </p:sp>
      <p:sp>
        <p:nvSpPr>
          <p:cNvPr id="3" name="Text Placeholder 2"/>
          <p:cNvSpPr>
            <a:spLocks noGrp="1"/>
          </p:cNvSpPr>
          <p:nvPr>
            <p:ph type="body" idx="1"/>
          </p:nvPr>
        </p:nvSpPr>
        <p:spPr>
          <a:xfrm>
            <a:off x="360000" y="3824289"/>
            <a:ext cx="8425225" cy="212566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3115456" y="6465888"/>
            <a:ext cx="2057400" cy="144000"/>
          </a:xfrm>
          <a:prstGeom prst="rect">
            <a:avLst/>
          </a:prstGeom>
        </p:spPr>
        <p:txBody>
          <a:bodyPr vert="horz" lIns="0" tIns="0" rIns="0" bIns="0" rtlCol="0" anchor="t" anchorCtr="0">
            <a:noAutofit/>
          </a:bodyPr>
          <a:lstStyle>
            <a:lvl1pPr algn="l">
              <a:defRPr sz="900">
                <a:solidFill>
                  <a:schemeClr val="tx1"/>
                </a:solidFill>
              </a:defRPr>
            </a:lvl1pPr>
          </a:lstStyle>
          <a:p>
            <a:endParaRPr lang="en-GB" dirty="0"/>
          </a:p>
        </p:txBody>
      </p:sp>
      <p:sp>
        <p:nvSpPr>
          <p:cNvPr id="5" name="Footer Placeholder 4"/>
          <p:cNvSpPr>
            <a:spLocks noGrp="1"/>
          </p:cNvSpPr>
          <p:nvPr>
            <p:ph type="ftr" sz="quarter" idx="3"/>
          </p:nvPr>
        </p:nvSpPr>
        <p:spPr>
          <a:xfrm>
            <a:off x="5333866" y="6465888"/>
            <a:ext cx="3086100" cy="144000"/>
          </a:xfrm>
          <a:prstGeom prst="rect">
            <a:avLst/>
          </a:prstGeom>
        </p:spPr>
        <p:txBody>
          <a:bodyPr vert="horz" lIns="0" tIns="0" rIns="0" bIns="0" rtlCol="0" anchor="b" anchorCtr="0">
            <a:noAutofit/>
          </a:bodyPr>
          <a:lstStyle>
            <a:lvl1pPr algn="r">
              <a:defRPr sz="800" u="none">
                <a:solidFill>
                  <a:schemeClr val="tx1"/>
                </a:solidFill>
              </a:defRPr>
            </a:lvl1pPr>
          </a:lstStyle>
          <a:p>
            <a:r>
              <a:rPr lang="en-GB" dirty="0"/>
              <a:t>Information classification: Internal</a:t>
            </a:r>
          </a:p>
        </p:txBody>
      </p:sp>
      <p:sp>
        <p:nvSpPr>
          <p:cNvPr id="6" name="Slide Number Placeholder 5"/>
          <p:cNvSpPr>
            <a:spLocks noGrp="1"/>
          </p:cNvSpPr>
          <p:nvPr>
            <p:ph type="sldNum" sz="quarter" idx="4"/>
          </p:nvPr>
        </p:nvSpPr>
        <p:spPr>
          <a:xfrm>
            <a:off x="8564400" y="6465888"/>
            <a:ext cx="216000" cy="144000"/>
          </a:xfrm>
          <a:prstGeom prst="rect">
            <a:avLst/>
          </a:prstGeom>
        </p:spPr>
        <p:txBody>
          <a:bodyPr vert="horz" lIns="0" tIns="0" rIns="0" bIns="0" rtlCol="0" anchor="b" anchorCtr="0">
            <a:noAutofit/>
          </a:bodyPr>
          <a:lstStyle>
            <a:lvl1pPr algn="r">
              <a:defRPr sz="800">
                <a:solidFill>
                  <a:schemeClr val="tx1"/>
                </a:solidFill>
              </a:defRPr>
            </a:lvl1pPr>
          </a:lstStyle>
          <a:p>
            <a:fld id="{B54E4116-425B-4E1B-86B0-7D2FE6F0A2F4}" type="slidenum">
              <a:rPr lang="en-GB" smtClean="0"/>
              <a:pPr/>
              <a:t>‹#›</a:t>
            </a:fld>
            <a:endParaRPr lang="en-GB" dirty="0"/>
          </a:p>
        </p:txBody>
      </p:sp>
      <p:cxnSp>
        <p:nvCxnSpPr>
          <p:cNvPr id="7" name="Straight Connector 6"/>
          <p:cNvCxnSpPr/>
          <p:nvPr/>
        </p:nvCxnSpPr>
        <p:spPr>
          <a:xfrm>
            <a:off x="360001" y="1188000"/>
            <a:ext cx="84232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1294" y="365714"/>
            <a:ext cx="734400" cy="215730"/>
          </a:xfrm>
          <a:prstGeom prst="rect">
            <a:avLst/>
          </a:prstGeom>
        </p:spPr>
      </p:pic>
    </p:spTree>
    <p:extLst>
      <p:ext uri="{BB962C8B-B14F-4D97-AF65-F5344CB8AC3E}">
        <p14:creationId xmlns:p14="http://schemas.microsoft.com/office/powerpoint/2010/main" val="296208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1" r:id="rId4"/>
    <p:sldLayoutId id="2147483666" r:id="rId5"/>
  </p:sldLayoutIdLst>
  <p:hf hdr="0"/>
  <p:txStyles>
    <p:titleStyle>
      <a:lvl1pPr algn="l" defTabSz="914239" rtl="0" eaLnBrk="1" latinLnBrk="0" hangingPunct="1">
        <a:lnSpc>
          <a:spcPct val="90000"/>
        </a:lnSpc>
        <a:spcBef>
          <a:spcPct val="0"/>
        </a:spcBef>
        <a:buNone/>
        <a:defRPr sz="2500" kern="1200">
          <a:solidFill>
            <a:schemeClr val="tx1"/>
          </a:solidFill>
          <a:latin typeface="+mj-lt"/>
          <a:ea typeface="+mj-ea"/>
          <a:cs typeface="+mj-cs"/>
        </a:defRPr>
      </a:lvl1pPr>
    </p:titleStyle>
    <p:bodyStyle>
      <a:lvl1pPr marL="215962"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1pPr>
      <a:lvl2pPr marL="431923"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2pPr>
      <a:lvl3pPr marL="647886"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3pPr>
      <a:lvl4pPr marL="863848"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4pPr>
      <a:lvl5pPr marL="1079809"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5pPr>
      <a:lvl6pPr marL="2514156"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75"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95"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14"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685679" rtl="0" eaLnBrk="1" latinLnBrk="0" hangingPunct="1">
        <a:defRPr sz="1200" kern="1200">
          <a:solidFill>
            <a:schemeClr val="tx1"/>
          </a:solidFill>
          <a:latin typeface="+mn-lt"/>
          <a:ea typeface="+mn-ea"/>
          <a:cs typeface="+mn-cs"/>
        </a:defRPr>
      </a:lvl1pPr>
      <a:lvl2pPr marL="0" algn="r" defTabSz="685679" rtl="0" eaLnBrk="1" latinLnBrk="0" hangingPunct="1">
        <a:defRPr sz="1200" kern="1200">
          <a:solidFill>
            <a:schemeClr val="tx1"/>
          </a:solidFill>
          <a:latin typeface="+mn-lt"/>
          <a:ea typeface="+mn-ea"/>
          <a:cs typeface="+mn-cs"/>
        </a:defRPr>
      </a:lvl2pPr>
      <a:lvl3pPr marL="685679" algn="r" defTabSz="685679" rtl="0" eaLnBrk="1" latinLnBrk="0" hangingPunct="1">
        <a:defRPr sz="1200" kern="1200">
          <a:solidFill>
            <a:schemeClr val="tx1"/>
          </a:solidFill>
          <a:latin typeface="+mn-lt"/>
          <a:ea typeface="+mn-ea"/>
          <a:cs typeface="+mn-cs"/>
        </a:defRPr>
      </a:lvl3pPr>
      <a:lvl4pPr marL="0" algn="l" defTabSz="685679" rtl="0" eaLnBrk="1" latinLnBrk="0" hangingPunct="1">
        <a:defRPr sz="1300" kern="1200">
          <a:solidFill>
            <a:schemeClr val="tx1"/>
          </a:solidFill>
          <a:latin typeface="+mn-lt"/>
          <a:ea typeface="+mn-ea"/>
          <a:cs typeface="+mn-cs"/>
        </a:defRPr>
      </a:lvl4pPr>
      <a:lvl5pPr marL="1371358" algn="l" defTabSz="685679" rtl="0" eaLnBrk="1" latinLnBrk="0" hangingPunct="1">
        <a:defRPr sz="1300" kern="1200">
          <a:solidFill>
            <a:schemeClr val="tx1"/>
          </a:solidFill>
          <a:latin typeface="+mn-lt"/>
          <a:ea typeface="+mn-ea"/>
          <a:cs typeface="+mn-cs"/>
        </a:defRPr>
      </a:lvl5pPr>
      <a:lvl6pPr marL="1714197" algn="l" defTabSz="685679" rtl="0" eaLnBrk="1" latinLnBrk="0" hangingPunct="1">
        <a:defRPr sz="1300" kern="1200">
          <a:solidFill>
            <a:schemeClr val="tx1"/>
          </a:solidFill>
          <a:latin typeface="+mn-lt"/>
          <a:ea typeface="+mn-ea"/>
          <a:cs typeface="+mn-cs"/>
        </a:defRPr>
      </a:lvl6pPr>
      <a:lvl7pPr marL="2057037" algn="l" defTabSz="685679" rtl="0" eaLnBrk="1" latinLnBrk="0" hangingPunct="1">
        <a:defRPr sz="1300" kern="1200">
          <a:solidFill>
            <a:schemeClr val="tx1"/>
          </a:solidFill>
          <a:latin typeface="+mn-lt"/>
          <a:ea typeface="+mn-ea"/>
          <a:cs typeface="+mn-cs"/>
        </a:defRPr>
      </a:lvl7pPr>
      <a:lvl8pPr marL="2399876" algn="l" defTabSz="685679" rtl="0" eaLnBrk="1" latinLnBrk="0" hangingPunct="1">
        <a:defRPr sz="1300" kern="1200">
          <a:solidFill>
            <a:schemeClr val="tx1"/>
          </a:solidFill>
          <a:latin typeface="+mn-lt"/>
          <a:ea typeface="+mn-ea"/>
          <a:cs typeface="+mn-cs"/>
        </a:defRPr>
      </a:lvl8pPr>
      <a:lvl9pPr marL="2742716" algn="l" defTabSz="685679"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26" userDrawn="1">
          <p15:clr>
            <a:srgbClr val="F26B43"/>
          </p15:clr>
        </p15:guide>
        <p15:guide id="4" pos="1111" userDrawn="1">
          <p15:clr>
            <a:srgbClr val="F26B43"/>
          </p15:clr>
        </p15:guide>
        <p15:guide id="5" pos="1338" userDrawn="1">
          <p15:clr>
            <a:srgbClr val="F26B43"/>
          </p15:clr>
        </p15:guide>
        <p15:guide id="6" pos="2222" userDrawn="1">
          <p15:clr>
            <a:srgbClr val="F26B43"/>
          </p15:clr>
        </p15:guide>
        <p15:guide id="7" pos="2449" userDrawn="1">
          <p15:clr>
            <a:srgbClr val="F26B43"/>
          </p15:clr>
        </p15:guide>
        <p15:guide id="8" pos="3311" userDrawn="1">
          <p15:clr>
            <a:srgbClr val="F26B43"/>
          </p15:clr>
        </p15:guide>
        <p15:guide id="9" pos="3538" userDrawn="1">
          <p15:clr>
            <a:srgbClr val="F26B43"/>
          </p15:clr>
        </p15:guide>
        <p15:guide id="10" pos="4422" userDrawn="1">
          <p15:clr>
            <a:srgbClr val="F26B43"/>
          </p15:clr>
        </p15:guide>
        <p15:guide id="11" pos="4649" userDrawn="1">
          <p15:clr>
            <a:srgbClr val="F26B43"/>
          </p15:clr>
        </p15:guide>
        <p15:guide id="12" pos="5534" userDrawn="1">
          <p15:clr>
            <a:srgbClr val="F26B43"/>
          </p15:clr>
        </p15:guide>
        <p15:guide id="13" orient="horz" pos="232" userDrawn="1">
          <p15:clr>
            <a:srgbClr val="F26B43"/>
          </p15:clr>
        </p15:guide>
        <p15:guide id="14" orient="horz" pos="686" userDrawn="1">
          <p15:clr>
            <a:srgbClr val="F26B43"/>
          </p15:clr>
        </p15:guide>
        <p15:guide id="15" orient="horz" pos="4088" userDrawn="1">
          <p15:clr>
            <a:srgbClr val="F26B43"/>
          </p15:clr>
        </p15:guide>
        <p15:guide id="16" orient="horz" pos="3748" userDrawn="1">
          <p15:clr>
            <a:srgbClr val="F26B43"/>
          </p15:clr>
        </p15:guide>
        <p15:guide id="17" orient="horz" pos="2409" userDrawn="1">
          <p15:clr>
            <a:srgbClr val="F26B43"/>
          </p15:clr>
        </p15:guide>
        <p15:guide id="18" orient="horz" pos="79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auto">
          <a:xfrm>
            <a:off x="4320866" y="6525396"/>
            <a:ext cx="504983" cy="181421"/>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a:defRPr sz="1000">
                <a:solidFill>
                  <a:schemeClr val="tx2"/>
                </a:solidFill>
              </a:defRPr>
            </a:lvl1pPr>
          </a:lstStyle>
          <a:p>
            <a:pPr fontAlgn="base">
              <a:spcBef>
                <a:spcPct val="0"/>
              </a:spcBef>
              <a:spcAft>
                <a:spcPct val="0"/>
              </a:spcAft>
              <a:defRPr/>
            </a:pPr>
            <a:fld id="{3E50F7D2-21B6-450C-BA8B-7834248FABA2}" type="slidenum">
              <a:rPr lang="en-GB">
                <a:solidFill>
                  <a:srgbClr val="002469"/>
                </a:solidFill>
                <a:cs typeface="Arial" charset="0"/>
              </a:rPr>
              <a:pPr fontAlgn="base">
                <a:spcBef>
                  <a:spcPct val="0"/>
                </a:spcBef>
                <a:spcAft>
                  <a:spcPct val="0"/>
                </a:spcAft>
                <a:defRPr/>
              </a:pPr>
              <a:t>‹#›</a:t>
            </a:fld>
            <a:endParaRPr lang="en-GB">
              <a:solidFill>
                <a:srgbClr val="002469"/>
              </a:solidFill>
              <a:cs typeface="Arial" charset="0"/>
            </a:endParaRPr>
          </a:p>
        </p:txBody>
      </p:sp>
      <p:sp>
        <p:nvSpPr>
          <p:cNvPr id="1027" name="Title Placeholder 1"/>
          <p:cNvSpPr>
            <a:spLocks noGrp="1"/>
          </p:cNvSpPr>
          <p:nvPr>
            <p:ph type="title"/>
          </p:nvPr>
        </p:nvSpPr>
        <p:spPr bwMode="auto">
          <a:xfrm>
            <a:off x="534849" y="292291"/>
            <a:ext cx="8077019" cy="50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8" name="Text Placeholder 2"/>
          <p:cNvSpPr>
            <a:spLocks noGrp="1"/>
          </p:cNvSpPr>
          <p:nvPr>
            <p:ph type="body" idx="1"/>
          </p:nvPr>
        </p:nvSpPr>
        <p:spPr bwMode="auto">
          <a:xfrm>
            <a:off x="534849" y="1493124"/>
            <a:ext cx="8077019" cy="467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First Level</a:t>
            </a:r>
          </a:p>
          <a:p>
            <a:pPr lvl="2"/>
            <a:r>
              <a:rPr lang="en-GB" altLang="en-US"/>
              <a:t>Second Level</a:t>
            </a:r>
          </a:p>
          <a:p>
            <a:pPr lvl="3"/>
            <a:r>
              <a:rPr lang="en-GB" altLang="en-US"/>
              <a:t>Third Level</a:t>
            </a:r>
          </a:p>
          <a:p>
            <a:pPr lvl="4"/>
            <a:r>
              <a:rPr lang="en-GB" altLang="en-US"/>
              <a:t>Fourth Level</a:t>
            </a:r>
          </a:p>
        </p:txBody>
      </p:sp>
      <p:sp>
        <p:nvSpPr>
          <p:cNvPr id="1029" name="Rectangle 454"/>
          <p:cNvSpPr>
            <a:spLocks noChangeArrowheads="1"/>
          </p:cNvSpPr>
          <p:nvPr userDrawn="1"/>
        </p:nvSpPr>
        <p:spPr bwMode="auto">
          <a:xfrm>
            <a:off x="5819527" y="6397250"/>
            <a:ext cx="2782838" cy="1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defTabSz="974725" eaLnBrk="0" hangingPunct="0">
              <a:defRPr sz="1000">
                <a:solidFill>
                  <a:schemeClr val="tx1"/>
                </a:solidFill>
                <a:latin typeface="Arial" charset="0"/>
                <a:cs typeface="Arial" charset="0"/>
              </a:defRPr>
            </a:lvl1pPr>
            <a:lvl2pPr marL="742950" indent="-285750" defTabSz="974725" eaLnBrk="0" hangingPunct="0">
              <a:defRPr sz="1000">
                <a:solidFill>
                  <a:schemeClr val="tx1"/>
                </a:solidFill>
                <a:latin typeface="Arial" charset="0"/>
                <a:cs typeface="Arial" charset="0"/>
              </a:defRPr>
            </a:lvl2pPr>
            <a:lvl3pPr marL="1143000" indent="-228600" defTabSz="974725" eaLnBrk="0" hangingPunct="0">
              <a:defRPr sz="1000">
                <a:solidFill>
                  <a:schemeClr val="tx1"/>
                </a:solidFill>
                <a:latin typeface="Arial" charset="0"/>
                <a:cs typeface="Arial" charset="0"/>
              </a:defRPr>
            </a:lvl3pPr>
            <a:lvl4pPr marL="1600200" indent="-228600" defTabSz="974725" eaLnBrk="0" hangingPunct="0">
              <a:defRPr sz="1000">
                <a:solidFill>
                  <a:schemeClr val="tx1"/>
                </a:solidFill>
                <a:latin typeface="Arial" charset="0"/>
                <a:cs typeface="Arial" charset="0"/>
              </a:defRPr>
            </a:lvl4pPr>
            <a:lvl5pPr marL="2057400" indent="-228600" defTabSz="974725" eaLnBrk="0" hangingPunct="0">
              <a:defRPr sz="1000">
                <a:solidFill>
                  <a:schemeClr val="tx1"/>
                </a:solidFill>
                <a:latin typeface="Arial" charset="0"/>
                <a:cs typeface="Arial" charset="0"/>
              </a:defRPr>
            </a:lvl5pPr>
            <a:lvl6pPr marL="2514600" indent="-228600" defTabSz="974725" eaLnBrk="0" fontAlgn="base" hangingPunct="0">
              <a:spcBef>
                <a:spcPct val="0"/>
              </a:spcBef>
              <a:spcAft>
                <a:spcPct val="0"/>
              </a:spcAft>
              <a:defRPr sz="1000">
                <a:solidFill>
                  <a:schemeClr val="tx1"/>
                </a:solidFill>
                <a:latin typeface="Arial" charset="0"/>
                <a:cs typeface="Arial" charset="0"/>
              </a:defRPr>
            </a:lvl6pPr>
            <a:lvl7pPr marL="2971800" indent="-228600" defTabSz="974725" eaLnBrk="0" fontAlgn="base" hangingPunct="0">
              <a:spcBef>
                <a:spcPct val="0"/>
              </a:spcBef>
              <a:spcAft>
                <a:spcPct val="0"/>
              </a:spcAft>
              <a:defRPr sz="1000">
                <a:solidFill>
                  <a:schemeClr val="tx1"/>
                </a:solidFill>
                <a:latin typeface="Arial" charset="0"/>
                <a:cs typeface="Arial" charset="0"/>
              </a:defRPr>
            </a:lvl7pPr>
            <a:lvl8pPr marL="3429000" indent="-228600" defTabSz="974725" eaLnBrk="0" fontAlgn="base" hangingPunct="0">
              <a:spcBef>
                <a:spcPct val="0"/>
              </a:spcBef>
              <a:spcAft>
                <a:spcPct val="0"/>
              </a:spcAft>
              <a:defRPr sz="1000">
                <a:solidFill>
                  <a:schemeClr val="tx1"/>
                </a:solidFill>
                <a:latin typeface="Arial" charset="0"/>
                <a:cs typeface="Arial" charset="0"/>
              </a:defRPr>
            </a:lvl8pPr>
            <a:lvl9pPr marL="3886200" indent="-228600" defTabSz="974725" eaLnBrk="0" fontAlgn="base" hangingPunct="0">
              <a:spcBef>
                <a:spcPct val="0"/>
              </a:spcBef>
              <a:spcAft>
                <a:spcPct val="0"/>
              </a:spcAft>
              <a:defRPr sz="1000">
                <a:solidFill>
                  <a:schemeClr val="tx1"/>
                </a:solidFill>
                <a:latin typeface="Arial" charset="0"/>
                <a:cs typeface="Arial" charset="0"/>
              </a:defRPr>
            </a:lvl9pPr>
          </a:lstStyle>
          <a:p>
            <a:pPr algn="r" fontAlgn="base">
              <a:spcBef>
                <a:spcPct val="50000"/>
              </a:spcBef>
              <a:spcAft>
                <a:spcPct val="0"/>
              </a:spcAft>
              <a:buClr>
                <a:srgbClr val="A4C8E1"/>
              </a:buClr>
              <a:buSzPct val="95000"/>
              <a:buFont typeface="Arial" charset="0"/>
              <a:buNone/>
              <a:defRPr/>
            </a:pPr>
            <a:r>
              <a:rPr lang="en-GB" altLang="en-US">
                <a:solidFill>
                  <a:srgbClr val="002469"/>
                </a:solidFill>
              </a:rPr>
              <a:t>Document Classification: Internal</a:t>
            </a:r>
            <a:endParaRPr lang="en-GB" altLang="en-US">
              <a:solidFill>
                <a:srgbClr val="000000"/>
              </a:solidFill>
            </a:endParaRPr>
          </a:p>
        </p:txBody>
      </p:sp>
      <p:sp>
        <p:nvSpPr>
          <p:cNvPr id="1030" name="Rectangle 6"/>
          <p:cNvSpPr>
            <a:spLocks noChangeArrowheads="1"/>
          </p:cNvSpPr>
          <p:nvPr userDrawn="1"/>
        </p:nvSpPr>
        <p:spPr bwMode="auto">
          <a:xfrm>
            <a:off x="8747615" y="205899"/>
            <a:ext cx="225951" cy="9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33" tIns="40067" rIns="80133" bIns="40067">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eaLnBrk="1" fontAlgn="base" hangingPunct="1">
              <a:spcBef>
                <a:spcPct val="50000"/>
              </a:spcBef>
              <a:spcAft>
                <a:spcPct val="0"/>
              </a:spcAft>
              <a:defRPr/>
            </a:pPr>
            <a:r>
              <a:rPr lang="en-GB" altLang="en-US" sz="100">
                <a:solidFill>
                  <a:srgbClr val="FFFFFF"/>
                </a:solidFill>
              </a:rPr>
              <a:t>p3m_govtor</a:t>
            </a:r>
          </a:p>
        </p:txBody>
      </p:sp>
    </p:spTree>
    <p:extLst>
      <p:ext uri="{BB962C8B-B14F-4D97-AF65-F5344CB8AC3E}">
        <p14:creationId xmlns:p14="http://schemas.microsoft.com/office/powerpoint/2010/main" val="42568815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872282" rtl="0" eaLnBrk="0" fontAlgn="base" hangingPunct="0">
        <a:spcBef>
          <a:spcPct val="0"/>
        </a:spcBef>
        <a:spcAft>
          <a:spcPct val="0"/>
        </a:spcAft>
        <a:defRPr sz="2800">
          <a:solidFill>
            <a:schemeClr val="tx2"/>
          </a:solidFill>
          <a:latin typeface="+mj-lt"/>
          <a:ea typeface="+mj-ea"/>
          <a:cs typeface="+mj-cs"/>
        </a:defRPr>
      </a:lvl1pPr>
      <a:lvl2pPr algn="l" defTabSz="872282" rtl="0" eaLnBrk="0" fontAlgn="base" hangingPunct="0">
        <a:spcBef>
          <a:spcPct val="0"/>
        </a:spcBef>
        <a:spcAft>
          <a:spcPct val="0"/>
        </a:spcAft>
        <a:defRPr sz="2800">
          <a:solidFill>
            <a:schemeClr val="tx2"/>
          </a:solidFill>
          <a:latin typeface="Arial" charset="0"/>
        </a:defRPr>
      </a:lvl2pPr>
      <a:lvl3pPr algn="l" defTabSz="872282" rtl="0" eaLnBrk="0" fontAlgn="base" hangingPunct="0">
        <a:spcBef>
          <a:spcPct val="0"/>
        </a:spcBef>
        <a:spcAft>
          <a:spcPct val="0"/>
        </a:spcAft>
        <a:defRPr sz="2800">
          <a:solidFill>
            <a:schemeClr val="tx2"/>
          </a:solidFill>
          <a:latin typeface="Arial" charset="0"/>
        </a:defRPr>
      </a:lvl3pPr>
      <a:lvl4pPr algn="l" defTabSz="872282" rtl="0" eaLnBrk="0" fontAlgn="base" hangingPunct="0">
        <a:spcBef>
          <a:spcPct val="0"/>
        </a:spcBef>
        <a:spcAft>
          <a:spcPct val="0"/>
        </a:spcAft>
        <a:defRPr sz="2800">
          <a:solidFill>
            <a:schemeClr val="tx2"/>
          </a:solidFill>
          <a:latin typeface="Arial" charset="0"/>
        </a:defRPr>
      </a:lvl4pPr>
      <a:lvl5pPr algn="l" defTabSz="872282" rtl="0" eaLnBrk="0" fontAlgn="base" hangingPunct="0">
        <a:spcBef>
          <a:spcPct val="0"/>
        </a:spcBef>
        <a:spcAft>
          <a:spcPct val="0"/>
        </a:spcAft>
        <a:defRPr sz="2800">
          <a:solidFill>
            <a:schemeClr val="tx2"/>
          </a:solidFill>
          <a:latin typeface="Arial" charset="0"/>
        </a:defRPr>
      </a:lvl5pPr>
      <a:lvl6pPr marL="400666" algn="l" defTabSz="872282" rtl="0" eaLnBrk="0" fontAlgn="base" hangingPunct="0">
        <a:spcBef>
          <a:spcPct val="0"/>
        </a:spcBef>
        <a:spcAft>
          <a:spcPct val="0"/>
        </a:spcAft>
        <a:defRPr sz="2800">
          <a:solidFill>
            <a:schemeClr val="tx2"/>
          </a:solidFill>
          <a:latin typeface="Arial" charset="0"/>
        </a:defRPr>
      </a:lvl6pPr>
      <a:lvl7pPr marL="801330" algn="l" defTabSz="872282" rtl="0" eaLnBrk="0" fontAlgn="base" hangingPunct="0">
        <a:spcBef>
          <a:spcPct val="0"/>
        </a:spcBef>
        <a:spcAft>
          <a:spcPct val="0"/>
        </a:spcAft>
        <a:defRPr sz="2800">
          <a:solidFill>
            <a:schemeClr val="tx2"/>
          </a:solidFill>
          <a:latin typeface="Arial" charset="0"/>
        </a:defRPr>
      </a:lvl7pPr>
      <a:lvl8pPr marL="1201995" algn="l" defTabSz="872282" rtl="0" eaLnBrk="0" fontAlgn="base" hangingPunct="0">
        <a:spcBef>
          <a:spcPct val="0"/>
        </a:spcBef>
        <a:spcAft>
          <a:spcPct val="0"/>
        </a:spcAft>
        <a:defRPr sz="2800">
          <a:solidFill>
            <a:schemeClr val="tx2"/>
          </a:solidFill>
          <a:latin typeface="Arial" charset="0"/>
        </a:defRPr>
      </a:lvl8pPr>
      <a:lvl9pPr marL="1602660" algn="l" defTabSz="872282" rtl="0" eaLnBrk="0" fontAlgn="base" hangingPunct="0">
        <a:spcBef>
          <a:spcPct val="0"/>
        </a:spcBef>
        <a:spcAft>
          <a:spcPct val="0"/>
        </a:spcAft>
        <a:defRPr sz="2800">
          <a:solidFill>
            <a:schemeClr val="tx2"/>
          </a:solidFill>
          <a:latin typeface="Arial" charset="0"/>
        </a:defRPr>
      </a:lvl9pPr>
    </p:titleStyle>
    <p:bodyStyle>
      <a:lvl1pPr marL="300499" indent="-300499" algn="l" defTabSz="872282" rtl="0" eaLnBrk="0" fontAlgn="base" hangingPunct="0">
        <a:spcBef>
          <a:spcPct val="50000"/>
        </a:spcBef>
        <a:spcAft>
          <a:spcPct val="0"/>
        </a:spcAft>
        <a:buClr>
          <a:schemeClr val="accent1"/>
        </a:buClr>
        <a:buSzPct val="95000"/>
        <a:buFont typeface="Arial" charset="0"/>
        <a:buChar char="•"/>
        <a:defRPr sz="1100">
          <a:solidFill>
            <a:schemeClr val="tx2"/>
          </a:solidFill>
          <a:latin typeface="+mn-lt"/>
          <a:ea typeface="+mn-ea"/>
          <a:cs typeface="+mn-cs"/>
        </a:defRPr>
      </a:lvl1pPr>
      <a:lvl2pPr marL="190594" indent="-190594" algn="l" defTabSz="872282" rtl="0" eaLnBrk="0" fontAlgn="base" hangingPunct="0">
        <a:spcBef>
          <a:spcPct val="30000"/>
        </a:spcBef>
        <a:spcAft>
          <a:spcPct val="0"/>
        </a:spcAft>
        <a:buClr>
          <a:schemeClr val="accent1"/>
        </a:buClr>
        <a:buSzPct val="130000"/>
        <a:buFont typeface="Wingdings" pitchFamily="2" charset="2"/>
        <a:buChar char="§"/>
        <a:defRPr sz="1100">
          <a:solidFill>
            <a:schemeClr val="tx2"/>
          </a:solidFill>
          <a:latin typeface="+mn-lt"/>
          <a:cs typeface="Arial" charset="0"/>
        </a:defRPr>
      </a:lvl2pPr>
      <a:lvl3pPr marL="397883" indent="-207290" algn="l" defTabSz="872282" rtl="0" eaLnBrk="0" fontAlgn="base" hangingPunct="0">
        <a:spcBef>
          <a:spcPct val="30000"/>
        </a:spcBef>
        <a:spcAft>
          <a:spcPct val="0"/>
        </a:spcAft>
        <a:buClr>
          <a:schemeClr val="tx2"/>
        </a:buClr>
        <a:buSzPct val="100000"/>
        <a:buFont typeface="Arial" charset="0"/>
        <a:buChar char="–"/>
        <a:defRPr sz="1100">
          <a:solidFill>
            <a:schemeClr val="tx2"/>
          </a:solidFill>
          <a:latin typeface="+mn-lt"/>
          <a:cs typeface="Arial" charset="0"/>
        </a:defRPr>
      </a:lvl3pPr>
      <a:lvl4pPr marL="559261" indent="-161379" algn="l" defTabSz="872282" rtl="0" eaLnBrk="0" fontAlgn="base" hangingPunct="0">
        <a:spcBef>
          <a:spcPct val="30000"/>
        </a:spcBef>
        <a:spcAft>
          <a:spcPct val="0"/>
        </a:spcAft>
        <a:buClr>
          <a:schemeClr val="tx2"/>
        </a:buClr>
        <a:buChar char="•"/>
        <a:defRPr sz="1100">
          <a:solidFill>
            <a:schemeClr val="tx2"/>
          </a:solidFill>
          <a:latin typeface="+mn-lt"/>
          <a:cs typeface="Arial" charset="0"/>
        </a:defRPr>
      </a:lvl4pPr>
      <a:lvl5pPr marL="710903"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5pPr>
      <a:lvl6pPr marL="1111568"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6pPr>
      <a:lvl7pPr marL="1512233"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7pPr>
      <a:lvl8pPr marL="1912898"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8pPr>
      <a:lvl9pPr marL="2313563"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9pPr>
    </p:bodyStyle>
    <p:otherStyle>
      <a:defPPr>
        <a:defRPr lang="en-US"/>
      </a:defPPr>
      <a:lvl1pPr marL="0" algn="l" defTabSz="801330" rtl="0" eaLnBrk="1" latinLnBrk="0" hangingPunct="1">
        <a:defRPr sz="1600" kern="1200">
          <a:solidFill>
            <a:schemeClr val="tx1"/>
          </a:solidFill>
          <a:latin typeface="+mn-lt"/>
          <a:ea typeface="+mn-ea"/>
          <a:cs typeface="+mn-cs"/>
        </a:defRPr>
      </a:lvl1pPr>
      <a:lvl2pPr marL="400666" algn="l" defTabSz="801330" rtl="0" eaLnBrk="1" latinLnBrk="0" hangingPunct="1">
        <a:defRPr sz="1600" kern="1200">
          <a:solidFill>
            <a:schemeClr val="tx1"/>
          </a:solidFill>
          <a:latin typeface="+mn-lt"/>
          <a:ea typeface="+mn-ea"/>
          <a:cs typeface="+mn-cs"/>
        </a:defRPr>
      </a:lvl2pPr>
      <a:lvl3pPr marL="801330" algn="l" defTabSz="801330" rtl="0" eaLnBrk="1" latinLnBrk="0" hangingPunct="1">
        <a:defRPr sz="1600" kern="1200">
          <a:solidFill>
            <a:schemeClr val="tx1"/>
          </a:solidFill>
          <a:latin typeface="+mn-lt"/>
          <a:ea typeface="+mn-ea"/>
          <a:cs typeface="+mn-cs"/>
        </a:defRPr>
      </a:lvl3pPr>
      <a:lvl4pPr marL="1201995" algn="l" defTabSz="801330" rtl="0" eaLnBrk="1" latinLnBrk="0" hangingPunct="1">
        <a:defRPr sz="1600" kern="1200">
          <a:solidFill>
            <a:schemeClr val="tx1"/>
          </a:solidFill>
          <a:latin typeface="+mn-lt"/>
          <a:ea typeface="+mn-ea"/>
          <a:cs typeface="+mn-cs"/>
        </a:defRPr>
      </a:lvl4pPr>
      <a:lvl5pPr marL="1602660" algn="l" defTabSz="801330" rtl="0" eaLnBrk="1" latinLnBrk="0" hangingPunct="1">
        <a:defRPr sz="1600" kern="1200">
          <a:solidFill>
            <a:schemeClr val="tx1"/>
          </a:solidFill>
          <a:latin typeface="+mn-lt"/>
          <a:ea typeface="+mn-ea"/>
          <a:cs typeface="+mn-cs"/>
        </a:defRPr>
      </a:lvl5pPr>
      <a:lvl6pPr marL="2003326" algn="l" defTabSz="801330" rtl="0" eaLnBrk="1" latinLnBrk="0" hangingPunct="1">
        <a:defRPr sz="1600" kern="1200">
          <a:solidFill>
            <a:schemeClr val="tx1"/>
          </a:solidFill>
          <a:latin typeface="+mn-lt"/>
          <a:ea typeface="+mn-ea"/>
          <a:cs typeface="+mn-cs"/>
        </a:defRPr>
      </a:lvl6pPr>
      <a:lvl7pPr marL="2403991" algn="l" defTabSz="801330" rtl="0" eaLnBrk="1" latinLnBrk="0" hangingPunct="1">
        <a:defRPr sz="1600" kern="1200">
          <a:solidFill>
            <a:schemeClr val="tx1"/>
          </a:solidFill>
          <a:latin typeface="+mn-lt"/>
          <a:ea typeface="+mn-ea"/>
          <a:cs typeface="+mn-cs"/>
        </a:defRPr>
      </a:lvl7pPr>
      <a:lvl8pPr marL="2804656" algn="l" defTabSz="801330" rtl="0" eaLnBrk="1" latinLnBrk="0" hangingPunct="1">
        <a:defRPr sz="1600" kern="1200">
          <a:solidFill>
            <a:schemeClr val="tx1"/>
          </a:solidFill>
          <a:latin typeface="+mn-lt"/>
          <a:ea typeface="+mn-ea"/>
          <a:cs typeface="+mn-cs"/>
        </a:defRPr>
      </a:lvl8pPr>
      <a:lvl9pPr marL="3205320" algn="l" defTabSz="801330"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auto">
          <a:xfrm>
            <a:off x="4320866" y="6525395"/>
            <a:ext cx="504983" cy="181421"/>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a:defRPr sz="1000">
                <a:solidFill>
                  <a:schemeClr val="tx2"/>
                </a:solidFill>
              </a:defRPr>
            </a:lvl1pPr>
          </a:lstStyle>
          <a:p>
            <a:pPr defTabSz="914400" fontAlgn="base">
              <a:spcBef>
                <a:spcPct val="0"/>
              </a:spcBef>
              <a:spcAft>
                <a:spcPct val="0"/>
              </a:spcAft>
              <a:defRPr/>
            </a:pPr>
            <a:fld id="{78282D3F-63E2-403C-93EB-6ADF3993EACC}" type="slidenum">
              <a:rPr lang="en-GB">
                <a:solidFill>
                  <a:srgbClr val="002469"/>
                </a:solidFill>
                <a:cs typeface="Arial" charset="0"/>
              </a:rPr>
              <a:pPr defTabSz="914400" fontAlgn="base">
                <a:spcBef>
                  <a:spcPct val="0"/>
                </a:spcBef>
                <a:spcAft>
                  <a:spcPct val="0"/>
                </a:spcAft>
                <a:defRPr/>
              </a:pPr>
              <a:t>‹#›</a:t>
            </a:fld>
            <a:endParaRPr lang="en-GB">
              <a:solidFill>
                <a:srgbClr val="002469"/>
              </a:solidFill>
              <a:cs typeface="Arial" charset="0"/>
            </a:endParaRPr>
          </a:p>
        </p:txBody>
      </p:sp>
      <p:sp>
        <p:nvSpPr>
          <p:cNvPr id="1027" name="Title Placeholder 1"/>
          <p:cNvSpPr>
            <a:spLocks noGrp="1"/>
          </p:cNvSpPr>
          <p:nvPr>
            <p:ph type="title"/>
          </p:nvPr>
        </p:nvSpPr>
        <p:spPr bwMode="auto">
          <a:xfrm>
            <a:off x="534848" y="292290"/>
            <a:ext cx="8077019" cy="50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8" name="Text Placeholder 2"/>
          <p:cNvSpPr>
            <a:spLocks noGrp="1"/>
          </p:cNvSpPr>
          <p:nvPr>
            <p:ph type="body" idx="1"/>
          </p:nvPr>
        </p:nvSpPr>
        <p:spPr bwMode="auto">
          <a:xfrm>
            <a:off x="534848" y="1493124"/>
            <a:ext cx="8077019" cy="467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First Level</a:t>
            </a:r>
          </a:p>
          <a:p>
            <a:pPr lvl="2"/>
            <a:r>
              <a:rPr lang="en-GB" altLang="en-US"/>
              <a:t>Second Level</a:t>
            </a:r>
          </a:p>
          <a:p>
            <a:pPr lvl="3"/>
            <a:r>
              <a:rPr lang="en-GB" altLang="en-US"/>
              <a:t>Third Level</a:t>
            </a:r>
          </a:p>
          <a:p>
            <a:pPr lvl="4"/>
            <a:r>
              <a:rPr lang="en-GB" altLang="en-US"/>
              <a:t>Fourth Level</a:t>
            </a:r>
          </a:p>
        </p:txBody>
      </p:sp>
      <p:sp>
        <p:nvSpPr>
          <p:cNvPr id="1029" name="Rectangle 454"/>
          <p:cNvSpPr>
            <a:spLocks noChangeArrowheads="1"/>
          </p:cNvSpPr>
          <p:nvPr userDrawn="1"/>
        </p:nvSpPr>
        <p:spPr bwMode="auto">
          <a:xfrm>
            <a:off x="5819527" y="6397249"/>
            <a:ext cx="2782838" cy="1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defTabSz="974725" eaLnBrk="0" hangingPunct="0">
              <a:defRPr sz="1000">
                <a:solidFill>
                  <a:schemeClr val="tx1"/>
                </a:solidFill>
                <a:latin typeface="Arial" charset="0"/>
                <a:cs typeface="Arial" charset="0"/>
              </a:defRPr>
            </a:lvl1pPr>
            <a:lvl2pPr marL="742950" indent="-285750" defTabSz="974725" eaLnBrk="0" hangingPunct="0">
              <a:defRPr sz="1000">
                <a:solidFill>
                  <a:schemeClr val="tx1"/>
                </a:solidFill>
                <a:latin typeface="Arial" charset="0"/>
                <a:cs typeface="Arial" charset="0"/>
              </a:defRPr>
            </a:lvl2pPr>
            <a:lvl3pPr marL="1143000" indent="-228600" defTabSz="974725" eaLnBrk="0" hangingPunct="0">
              <a:defRPr sz="1000">
                <a:solidFill>
                  <a:schemeClr val="tx1"/>
                </a:solidFill>
                <a:latin typeface="Arial" charset="0"/>
                <a:cs typeface="Arial" charset="0"/>
              </a:defRPr>
            </a:lvl3pPr>
            <a:lvl4pPr marL="1600200" indent="-228600" defTabSz="974725" eaLnBrk="0" hangingPunct="0">
              <a:defRPr sz="1000">
                <a:solidFill>
                  <a:schemeClr val="tx1"/>
                </a:solidFill>
                <a:latin typeface="Arial" charset="0"/>
                <a:cs typeface="Arial" charset="0"/>
              </a:defRPr>
            </a:lvl4pPr>
            <a:lvl5pPr marL="2057400" indent="-228600" defTabSz="974725" eaLnBrk="0" hangingPunct="0">
              <a:defRPr sz="1000">
                <a:solidFill>
                  <a:schemeClr val="tx1"/>
                </a:solidFill>
                <a:latin typeface="Arial" charset="0"/>
                <a:cs typeface="Arial" charset="0"/>
              </a:defRPr>
            </a:lvl5pPr>
            <a:lvl6pPr marL="2514600" indent="-228600" defTabSz="974725" eaLnBrk="0" fontAlgn="base" hangingPunct="0">
              <a:spcBef>
                <a:spcPct val="0"/>
              </a:spcBef>
              <a:spcAft>
                <a:spcPct val="0"/>
              </a:spcAft>
              <a:defRPr sz="1000">
                <a:solidFill>
                  <a:schemeClr val="tx1"/>
                </a:solidFill>
                <a:latin typeface="Arial" charset="0"/>
                <a:cs typeface="Arial" charset="0"/>
              </a:defRPr>
            </a:lvl6pPr>
            <a:lvl7pPr marL="2971800" indent="-228600" defTabSz="974725" eaLnBrk="0" fontAlgn="base" hangingPunct="0">
              <a:spcBef>
                <a:spcPct val="0"/>
              </a:spcBef>
              <a:spcAft>
                <a:spcPct val="0"/>
              </a:spcAft>
              <a:defRPr sz="1000">
                <a:solidFill>
                  <a:schemeClr val="tx1"/>
                </a:solidFill>
                <a:latin typeface="Arial" charset="0"/>
                <a:cs typeface="Arial" charset="0"/>
              </a:defRPr>
            </a:lvl7pPr>
            <a:lvl8pPr marL="3429000" indent="-228600" defTabSz="974725" eaLnBrk="0" fontAlgn="base" hangingPunct="0">
              <a:spcBef>
                <a:spcPct val="0"/>
              </a:spcBef>
              <a:spcAft>
                <a:spcPct val="0"/>
              </a:spcAft>
              <a:defRPr sz="1000">
                <a:solidFill>
                  <a:schemeClr val="tx1"/>
                </a:solidFill>
                <a:latin typeface="Arial" charset="0"/>
                <a:cs typeface="Arial" charset="0"/>
              </a:defRPr>
            </a:lvl8pPr>
            <a:lvl9pPr marL="3886200" indent="-228600" defTabSz="974725" eaLnBrk="0" fontAlgn="base" hangingPunct="0">
              <a:spcBef>
                <a:spcPct val="0"/>
              </a:spcBef>
              <a:spcAft>
                <a:spcPct val="0"/>
              </a:spcAft>
              <a:defRPr sz="1000">
                <a:solidFill>
                  <a:schemeClr val="tx1"/>
                </a:solidFill>
                <a:latin typeface="Arial" charset="0"/>
                <a:cs typeface="Arial" charset="0"/>
              </a:defRPr>
            </a:lvl9pPr>
          </a:lstStyle>
          <a:p>
            <a:pPr algn="r" fontAlgn="base">
              <a:spcBef>
                <a:spcPct val="50000"/>
              </a:spcBef>
              <a:spcAft>
                <a:spcPct val="0"/>
              </a:spcAft>
              <a:buClr>
                <a:srgbClr val="A4C8E1"/>
              </a:buClr>
              <a:buSzPct val="95000"/>
              <a:buFont typeface="Arial" charset="0"/>
              <a:buNone/>
              <a:defRPr/>
            </a:pPr>
            <a:r>
              <a:rPr lang="en-GB" altLang="en-US">
                <a:solidFill>
                  <a:srgbClr val="002469"/>
                </a:solidFill>
              </a:rPr>
              <a:t>Document Classification: Internal</a:t>
            </a:r>
            <a:endParaRPr lang="en-GB" altLang="en-US">
              <a:solidFill>
                <a:srgbClr val="000000"/>
              </a:solidFill>
            </a:endParaRPr>
          </a:p>
        </p:txBody>
      </p:sp>
      <p:sp>
        <p:nvSpPr>
          <p:cNvPr id="1030" name="Rectangle 6"/>
          <p:cNvSpPr>
            <a:spLocks noChangeArrowheads="1"/>
          </p:cNvSpPr>
          <p:nvPr userDrawn="1"/>
        </p:nvSpPr>
        <p:spPr bwMode="auto">
          <a:xfrm>
            <a:off x="8747615" y="205899"/>
            <a:ext cx="225979" cy="9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47" tIns="40074" rIns="80147" bIns="40074">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defTabSz="914400" eaLnBrk="1" fontAlgn="base" hangingPunct="1">
              <a:spcBef>
                <a:spcPct val="50000"/>
              </a:spcBef>
              <a:spcAft>
                <a:spcPct val="0"/>
              </a:spcAft>
              <a:defRPr/>
            </a:pPr>
            <a:r>
              <a:rPr lang="en-GB" altLang="en-US" sz="100">
                <a:solidFill>
                  <a:srgbClr val="FFFFFF"/>
                </a:solidFill>
              </a:rPr>
              <a:t>p3m_govtor</a:t>
            </a:r>
          </a:p>
        </p:txBody>
      </p:sp>
    </p:spTree>
    <p:extLst>
      <p:ext uri="{BB962C8B-B14F-4D97-AF65-F5344CB8AC3E}">
        <p14:creationId xmlns:p14="http://schemas.microsoft.com/office/powerpoint/2010/main" val="26429361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872436" rtl="0" eaLnBrk="0" fontAlgn="base" hangingPunct="0">
        <a:spcBef>
          <a:spcPct val="0"/>
        </a:spcBef>
        <a:spcAft>
          <a:spcPct val="0"/>
        </a:spcAft>
        <a:defRPr sz="2800">
          <a:solidFill>
            <a:schemeClr val="tx2"/>
          </a:solidFill>
          <a:latin typeface="+mj-lt"/>
          <a:ea typeface="+mj-ea"/>
          <a:cs typeface="+mj-cs"/>
        </a:defRPr>
      </a:lvl1pPr>
      <a:lvl2pPr algn="l" defTabSz="872436" rtl="0" eaLnBrk="0" fontAlgn="base" hangingPunct="0">
        <a:spcBef>
          <a:spcPct val="0"/>
        </a:spcBef>
        <a:spcAft>
          <a:spcPct val="0"/>
        </a:spcAft>
        <a:defRPr sz="2800">
          <a:solidFill>
            <a:schemeClr val="tx2"/>
          </a:solidFill>
          <a:latin typeface="Arial" charset="0"/>
        </a:defRPr>
      </a:lvl2pPr>
      <a:lvl3pPr algn="l" defTabSz="872436" rtl="0" eaLnBrk="0" fontAlgn="base" hangingPunct="0">
        <a:spcBef>
          <a:spcPct val="0"/>
        </a:spcBef>
        <a:spcAft>
          <a:spcPct val="0"/>
        </a:spcAft>
        <a:defRPr sz="2800">
          <a:solidFill>
            <a:schemeClr val="tx2"/>
          </a:solidFill>
          <a:latin typeface="Arial" charset="0"/>
        </a:defRPr>
      </a:lvl3pPr>
      <a:lvl4pPr algn="l" defTabSz="872436" rtl="0" eaLnBrk="0" fontAlgn="base" hangingPunct="0">
        <a:spcBef>
          <a:spcPct val="0"/>
        </a:spcBef>
        <a:spcAft>
          <a:spcPct val="0"/>
        </a:spcAft>
        <a:defRPr sz="2800">
          <a:solidFill>
            <a:schemeClr val="tx2"/>
          </a:solidFill>
          <a:latin typeface="Arial" charset="0"/>
        </a:defRPr>
      </a:lvl4pPr>
      <a:lvl5pPr algn="l" defTabSz="872436" rtl="0" eaLnBrk="0" fontAlgn="base" hangingPunct="0">
        <a:spcBef>
          <a:spcPct val="0"/>
        </a:spcBef>
        <a:spcAft>
          <a:spcPct val="0"/>
        </a:spcAft>
        <a:defRPr sz="2800">
          <a:solidFill>
            <a:schemeClr val="tx2"/>
          </a:solidFill>
          <a:latin typeface="Arial" charset="0"/>
        </a:defRPr>
      </a:lvl5pPr>
      <a:lvl6pPr marL="400736" algn="l" defTabSz="872436" rtl="0" eaLnBrk="0" fontAlgn="base" hangingPunct="0">
        <a:spcBef>
          <a:spcPct val="0"/>
        </a:spcBef>
        <a:spcAft>
          <a:spcPct val="0"/>
        </a:spcAft>
        <a:defRPr sz="2800">
          <a:solidFill>
            <a:schemeClr val="tx2"/>
          </a:solidFill>
          <a:latin typeface="Arial" charset="0"/>
        </a:defRPr>
      </a:lvl6pPr>
      <a:lvl7pPr marL="801472" algn="l" defTabSz="872436" rtl="0" eaLnBrk="0" fontAlgn="base" hangingPunct="0">
        <a:spcBef>
          <a:spcPct val="0"/>
        </a:spcBef>
        <a:spcAft>
          <a:spcPct val="0"/>
        </a:spcAft>
        <a:defRPr sz="2800">
          <a:solidFill>
            <a:schemeClr val="tx2"/>
          </a:solidFill>
          <a:latin typeface="Arial" charset="0"/>
        </a:defRPr>
      </a:lvl7pPr>
      <a:lvl8pPr marL="1202207" algn="l" defTabSz="872436" rtl="0" eaLnBrk="0" fontAlgn="base" hangingPunct="0">
        <a:spcBef>
          <a:spcPct val="0"/>
        </a:spcBef>
        <a:spcAft>
          <a:spcPct val="0"/>
        </a:spcAft>
        <a:defRPr sz="2800">
          <a:solidFill>
            <a:schemeClr val="tx2"/>
          </a:solidFill>
          <a:latin typeface="Arial" charset="0"/>
        </a:defRPr>
      </a:lvl8pPr>
      <a:lvl9pPr marL="1602943" algn="l" defTabSz="872436" rtl="0" eaLnBrk="0" fontAlgn="base" hangingPunct="0">
        <a:spcBef>
          <a:spcPct val="0"/>
        </a:spcBef>
        <a:spcAft>
          <a:spcPct val="0"/>
        </a:spcAft>
        <a:defRPr sz="2800">
          <a:solidFill>
            <a:schemeClr val="tx2"/>
          </a:solidFill>
          <a:latin typeface="Arial" charset="0"/>
        </a:defRPr>
      </a:lvl9pPr>
    </p:titleStyle>
    <p:bodyStyle>
      <a:lvl1pPr marL="300552" indent="-300552" algn="l" defTabSz="872436" rtl="0" eaLnBrk="0" fontAlgn="base" hangingPunct="0">
        <a:spcBef>
          <a:spcPct val="50000"/>
        </a:spcBef>
        <a:spcAft>
          <a:spcPct val="0"/>
        </a:spcAft>
        <a:buClr>
          <a:schemeClr val="accent1"/>
        </a:buClr>
        <a:buSzPct val="95000"/>
        <a:buFont typeface="Arial" charset="0"/>
        <a:buChar char="•"/>
        <a:defRPr sz="1100">
          <a:solidFill>
            <a:schemeClr val="tx2"/>
          </a:solidFill>
          <a:latin typeface="+mn-lt"/>
          <a:ea typeface="+mn-ea"/>
          <a:cs typeface="+mn-cs"/>
        </a:defRPr>
      </a:lvl1pPr>
      <a:lvl2pPr marL="190628" indent="-190628" algn="l" defTabSz="872436" rtl="0" eaLnBrk="0" fontAlgn="base" hangingPunct="0">
        <a:spcBef>
          <a:spcPct val="30000"/>
        </a:spcBef>
        <a:spcAft>
          <a:spcPct val="0"/>
        </a:spcAft>
        <a:buClr>
          <a:schemeClr val="accent1"/>
        </a:buClr>
        <a:buSzPct val="130000"/>
        <a:buFont typeface="Wingdings" pitchFamily="2" charset="2"/>
        <a:buChar char="§"/>
        <a:defRPr sz="1100">
          <a:solidFill>
            <a:schemeClr val="tx2"/>
          </a:solidFill>
          <a:latin typeface="+mn-lt"/>
          <a:cs typeface="Arial" charset="0"/>
        </a:defRPr>
      </a:lvl2pPr>
      <a:lvl3pPr marL="397953" indent="-207326" algn="l" defTabSz="872436" rtl="0" eaLnBrk="0" fontAlgn="base" hangingPunct="0">
        <a:spcBef>
          <a:spcPct val="30000"/>
        </a:spcBef>
        <a:spcAft>
          <a:spcPct val="0"/>
        </a:spcAft>
        <a:buClr>
          <a:schemeClr val="tx2"/>
        </a:buClr>
        <a:buSzPct val="100000"/>
        <a:buFont typeface="Arial" charset="0"/>
        <a:buChar char="–"/>
        <a:defRPr sz="1100">
          <a:solidFill>
            <a:schemeClr val="tx2"/>
          </a:solidFill>
          <a:latin typeface="+mn-lt"/>
          <a:cs typeface="Arial" charset="0"/>
        </a:defRPr>
      </a:lvl3pPr>
      <a:lvl4pPr marL="559360" indent="-161407" algn="l" defTabSz="872436" rtl="0" eaLnBrk="0" fontAlgn="base" hangingPunct="0">
        <a:spcBef>
          <a:spcPct val="30000"/>
        </a:spcBef>
        <a:spcAft>
          <a:spcPct val="0"/>
        </a:spcAft>
        <a:buClr>
          <a:schemeClr val="tx2"/>
        </a:buClr>
        <a:buChar char="•"/>
        <a:defRPr sz="1100">
          <a:solidFill>
            <a:schemeClr val="tx2"/>
          </a:solidFill>
          <a:latin typeface="+mn-lt"/>
          <a:cs typeface="Arial" charset="0"/>
        </a:defRPr>
      </a:lvl4pPr>
      <a:lvl5pPr marL="711028"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5pPr>
      <a:lvl6pPr marL="1111764"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6pPr>
      <a:lvl7pPr marL="1512500"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7pPr>
      <a:lvl8pPr marL="1913236"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8pPr>
      <a:lvl9pPr marL="2313971"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9pPr>
    </p:bodyStyle>
    <p:otherStyle>
      <a:defPPr>
        <a:defRPr lang="en-US"/>
      </a:defPPr>
      <a:lvl1pPr marL="0" algn="l" defTabSz="801472" rtl="0" eaLnBrk="1" latinLnBrk="0" hangingPunct="1">
        <a:defRPr sz="1600" kern="1200">
          <a:solidFill>
            <a:schemeClr val="tx1"/>
          </a:solidFill>
          <a:latin typeface="+mn-lt"/>
          <a:ea typeface="+mn-ea"/>
          <a:cs typeface="+mn-cs"/>
        </a:defRPr>
      </a:lvl1pPr>
      <a:lvl2pPr marL="400736" algn="l" defTabSz="801472" rtl="0" eaLnBrk="1" latinLnBrk="0" hangingPunct="1">
        <a:defRPr sz="1600" kern="1200">
          <a:solidFill>
            <a:schemeClr val="tx1"/>
          </a:solidFill>
          <a:latin typeface="+mn-lt"/>
          <a:ea typeface="+mn-ea"/>
          <a:cs typeface="+mn-cs"/>
        </a:defRPr>
      </a:lvl2pPr>
      <a:lvl3pPr marL="801472" algn="l" defTabSz="801472" rtl="0" eaLnBrk="1" latinLnBrk="0" hangingPunct="1">
        <a:defRPr sz="1600" kern="1200">
          <a:solidFill>
            <a:schemeClr val="tx1"/>
          </a:solidFill>
          <a:latin typeface="+mn-lt"/>
          <a:ea typeface="+mn-ea"/>
          <a:cs typeface="+mn-cs"/>
        </a:defRPr>
      </a:lvl3pPr>
      <a:lvl4pPr marL="1202207" algn="l" defTabSz="801472" rtl="0" eaLnBrk="1" latinLnBrk="0" hangingPunct="1">
        <a:defRPr sz="1600" kern="1200">
          <a:solidFill>
            <a:schemeClr val="tx1"/>
          </a:solidFill>
          <a:latin typeface="+mn-lt"/>
          <a:ea typeface="+mn-ea"/>
          <a:cs typeface="+mn-cs"/>
        </a:defRPr>
      </a:lvl4pPr>
      <a:lvl5pPr marL="1602943" algn="l" defTabSz="801472" rtl="0" eaLnBrk="1" latinLnBrk="0" hangingPunct="1">
        <a:defRPr sz="1600" kern="1200">
          <a:solidFill>
            <a:schemeClr val="tx1"/>
          </a:solidFill>
          <a:latin typeface="+mn-lt"/>
          <a:ea typeface="+mn-ea"/>
          <a:cs typeface="+mn-cs"/>
        </a:defRPr>
      </a:lvl5pPr>
      <a:lvl6pPr marL="2003679" algn="l" defTabSz="801472" rtl="0" eaLnBrk="1" latinLnBrk="0" hangingPunct="1">
        <a:defRPr sz="1600" kern="1200">
          <a:solidFill>
            <a:schemeClr val="tx1"/>
          </a:solidFill>
          <a:latin typeface="+mn-lt"/>
          <a:ea typeface="+mn-ea"/>
          <a:cs typeface="+mn-cs"/>
        </a:defRPr>
      </a:lvl6pPr>
      <a:lvl7pPr marL="2404415" algn="l" defTabSz="801472" rtl="0" eaLnBrk="1" latinLnBrk="0" hangingPunct="1">
        <a:defRPr sz="1600" kern="1200">
          <a:solidFill>
            <a:schemeClr val="tx1"/>
          </a:solidFill>
          <a:latin typeface="+mn-lt"/>
          <a:ea typeface="+mn-ea"/>
          <a:cs typeface="+mn-cs"/>
        </a:defRPr>
      </a:lvl7pPr>
      <a:lvl8pPr marL="2805151" algn="l" defTabSz="801472" rtl="0" eaLnBrk="1" latinLnBrk="0" hangingPunct="1">
        <a:defRPr sz="1600" kern="1200">
          <a:solidFill>
            <a:schemeClr val="tx1"/>
          </a:solidFill>
          <a:latin typeface="+mn-lt"/>
          <a:ea typeface="+mn-ea"/>
          <a:cs typeface="+mn-cs"/>
        </a:defRPr>
      </a:lvl8pPr>
      <a:lvl9pPr marL="3205886" algn="l" defTabSz="801472"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5"/>
            <a:ext cx="41148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256033"/>
            <a:ext cx="41148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6435307"/>
            <a:ext cx="2057400" cy="18288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pPr defTabSz="685800"/>
            <a:fld id="{3FD999D4-B456-9943-89B7-30D56181CE18}" type="slidenum">
              <a:rPr lang="en-US" smtClean="0">
                <a:solidFill>
                  <a:srgbClr val="FFFFFF"/>
                </a:solidFill>
              </a:rPr>
              <a:pPr defTabSz="685800"/>
              <a:t>‹#›</a:t>
            </a:fld>
            <a:endParaRPr lang="en-US">
              <a:solidFill>
                <a:srgbClr val="FFFFFF"/>
              </a:solidFill>
            </a:endParaRPr>
          </a:p>
        </p:txBody>
      </p:sp>
      <p:sp>
        <p:nvSpPr>
          <p:cNvPr id="9" name="Footer Placeholder 8"/>
          <p:cNvSpPr>
            <a:spLocks noGrp="1"/>
          </p:cNvSpPr>
          <p:nvPr>
            <p:ph type="ftr" sz="quarter" idx="3"/>
          </p:nvPr>
        </p:nvSpPr>
        <p:spPr>
          <a:xfrm>
            <a:off x="228600" y="6435307"/>
            <a:ext cx="6400800" cy="182880"/>
          </a:xfrm>
          <a:prstGeom prst="rect">
            <a:avLst/>
          </a:prstGeom>
        </p:spPr>
        <p:txBody>
          <a:bodyPr vert="horz" lIns="0" tIns="0" rIns="0" bIns="0" rtlCol="0" anchor="ctr"/>
          <a:lstStyle>
            <a:lvl1pPr algn="l">
              <a:defRPr sz="600" baseline="0">
                <a:solidFill>
                  <a:schemeClr val="bg2">
                    <a:alpha val="20000"/>
                  </a:schemeClr>
                </a:solidFill>
                <a:latin typeface="+mn-lt"/>
                <a:ea typeface="Arial" charset="0"/>
                <a:cs typeface="Arial" charset="0"/>
              </a:defRPr>
            </a:lvl1pPr>
          </a:lstStyle>
          <a:p>
            <a:pPr defTabSz="685800"/>
            <a:r>
              <a:rPr lang="en-US" dirty="0">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46760105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0" r:id="rId29"/>
    <p:sldLayoutId id="2147483731" r:id="rId30"/>
    <p:sldLayoutId id="2147483732" r:id="rId31"/>
    <p:sldLayoutId id="2147483733" r:id="rId32"/>
    <p:sldLayoutId id="2147483734" r:id="rId33"/>
    <p:sldLayoutId id="2147483735" r:id="rId34"/>
    <p:sldLayoutId id="2147483736" r:id="rId35"/>
    <p:sldLayoutId id="2147483737" r:id="rId36"/>
    <p:sldLayoutId id="2147483738" r:id="rId37"/>
    <p:sldLayoutId id="2147483739" r:id="rId38"/>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6"/>
            <a:ext cx="41148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256034"/>
            <a:ext cx="41148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6435307"/>
            <a:ext cx="2057400" cy="18288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pPr defTabSz="685800"/>
            <a:fld id="{D0BE6F14-FF48-0F4F-A8AA-2E3F25371E4A}" type="slidenum">
              <a:rPr lang="en-US" smtClean="0">
                <a:solidFill>
                  <a:srgbClr val="000000"/>
                </a:solidFill>
              </a:rPr>
              <a:pPr defTabSz="685800"/>
              <a:t>‹#›</a:t>
            </a:fld>
            <a:endParaRPr lang="en-US">
              <a:solidFill>
                <a:srgbClr val="000000"/>
              </a:solidFill>
            </a:endParaRPr>
          </a:p>
        </p:txBody>
      </p:sp>
      <p:sp>
        <p:nvSpPr>
          <p:cNvPr id="9" name="Footer Placeholder 8"/>
          <p:cNvSpPr>
            <a:spLocks noGrp="1"/>
          </p:cNvSpPr>
          <p:nvPr>
            <p:ph type="ftr" sz="quarter" idx="3"/>
          </p:nvPr>
        </p:nvSpPr>
        <p:spPr>
          <a:xfrm>
            <a:off x="228600" y="6435307"/>
            <a:ext cx="6400800" cy="182880"/>
          </a:xfrm>
          <a:prstGeom prst="rect">
            <a:avLst/>
          </a:prstGeom>
        </p:spPr>
        <p:txBody>
          <a:bodyPr vert="horz" lIns="0" tIns="0" rIns="0" bIns="0" rtlCol="0" anchor="ctr"/>
          <a:lstStyle>
            <a:lvl1pPr algn="l">
              <a:defRPr sz="600" baseline="0">
                <a:solidFill>
                  <a:schemeClr val="tx1">
                    <a:alpha val="20000"/>
                  </a:schemeClr>
                </a:solidFill>
                <a:latin typeface="+mn-lt"/>
                <a:ea typeface="Arial" charset="0"/>
                <a:cs typeface="Arial" charset="0"/>
              </a:defRPr>
            </a:lvl1pPr>
          </a:lstStyle>
          <a:p>
            <a:pPr defTabSz="685800"/>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93032498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63" r:id="rId23"/>
    <p:sldLayoutId id="2147483764" r:id="rId24"/>
    <p:sldLayoutId id="2147483765" r:id="rId25"/>
    <p:sldLayoutId id="2147483766" r:id="rId26"/>
    <p:sldLayoutId id="2147483767" r:id="rId27"/>
    <p:sldLayoutId id="2147483768" r:id="rId28"/>
    <p:sldLayoutId id="2147483769" r:id="rId29"/>
    <p:sldLayoutId id="2147483770" r:id="rId30"/>
    <p:sldLayoutId id="2147483771" r:id="rId31"/>
    <p:sldLayoutId id="2147483772" r:id="rId32"/>
    <p:sldLayoutId id="2147483773" r:id="rId33"/>
    <p:sldLayoutId id="2147483774" r:id="rId34"/>
    <p:sldLayoutId id="2147483775" r:id="rId35"/>
    <p:sldLayoutId id="2147483776" r:id="rId36"/>
    <p:sldLayoutId id="2147483777" r:id="rId37"/>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yanstutorials.net/bash-scripting-tutor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windows-server/administration/windows-commands/set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linux.die.net/man/1/getop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linux.die.net/man/1/getop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ryanstutorials.net/bash-scripting-tutorial/bash-variables.ph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linuxacademy.com/blog/linux/conditions-in-bash-scripting-if-statement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hyperlink" Target="https://misc.flogisoft.com/bash/tip_colors_and_formatting"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ss64.com/bash/" TargetMode="External"/><Relationship Id="rId2" Type="http://schemas.openxmlformats.org/officeDocument/2006/relationships/hyperlink" Target="https://misc.flogisoft.com/bash/tip_colors_and_formatting" TargetMode="External"/><Relationship Id="rId1" Type="http://schemas.openxmlformats.org/officeDocument/2006/relationships/slideLayout" Target="../slideLayouts/slideLayout2.xml"/><Relationship Id="rId4" Type="http://schemas.openxmlformats.org/officeDocument/2006/relationships/hyperlink" Target="https://ryanstutorials.net/bash-scripting-tutori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hyperlink" Target="mailto:anthony@zapper.hodgers.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6600" dirty="0"/>
              <a:t>Academy</a:t>
            </a:r>
            <a:br>
              <a:rPr lang="en-GB" sz="6600" dirty="0"/>
            </a:br>
            <a:r>
              <a:rPr lang="en-GB" sz="6600" dirty="0"/>
              <a:t>“Bash Scripting 101”</a:t>
            </a:r>
            <a:br>
              <a:rPr lang="en-GB" sz="6600" dirty="0"/>
            </a:br>
            <a:endParaRPr lang="en-GB" sz="6600" dirty="0"/>
          </a:p>
        </p:txBody>
      </p:sp>
      <p:sp>
        <p:nvSpPr>
          <p:cNvPr id="3" name="Subtitle 2">
            <a:extLst>
              <a:ext uri="{FF2B5EF4-FFF2-40B4-BE49-F238E27FC236}">
                <a16:creationId xmlns:a16="http://schemas.microsoft.com/office/drawing/2014/main" id="{18C0E64A-3A94-DC43-A78D-1CBE07ED5373}"/>
              </a:ext>
            </a:extLst>
          </p:cNvPr>
          <p:cNvSpPr>
            <a:spLocks noGrp="1"/>
          </p:cNvSpPr>
          <p:nvPr>
            <p:ph type="subTitle" idx="1"/>
          </p:nvPr>
        </p:nvSpPr>
        <p:spPr/>
        <p:txBody>
          <a:bodyPr/>
          <a:lstStyle/>
          <a:p>
            <a:endParaRPr lang="en-GB"/>
          </a:p>
        </p:txBody>
      </p:sp>
      <p:sp>
        <p:nvSpPr>
          <p:cNvPr id="5" name="Footer Placeholder 4"/>
          <p:cNvSpPr>
            <a:spLocks noGrp="1"/>
          </p:cNvSpPr>
          <p:nvPr>
            <p:ph type="ftr" sz="quarter" idx="11"/>
          </p:nvPr>
        </p:nvSpPr>
        <p:spPr/>
        <p:txBody>
          <a:bodyPr/>
          <a:lstStyle/>
          <a:p>
            <a:r>
              <a:rPr lang="en-GB" dirty="0"/>
              <a:t>Information classification: Public</a:t>
            </a:r>
          </a:p>
        </p:txBody>
      </p:sp>
      <p:sp>
        <p:nvSpPr>
          <p:cNvPr id="6" name="Date Placeholder 3"/>
          <p:cNvSpPr txBox="1">
            <a:spLocks/>
          </p:cNvSpPr>
          <p:nvPr/>
        </p:nvSpPr>
        <p:spPr>
          <a:xfrm>
            <a:off x="352380" y="4783380"/>
            <a:ext cx="2703241" cy="379270"/>
          </a:xfrm>
          <a:prstGeom prst="rect">
            <a:avLst/>
          </a:prstGeom>
        </p:spPr>
        <p:txBody>
          <a:bodyPr vert="horz" lIns="0" tIns="0" rIns="0" bIns="0" rtlCol="0" anchor="t" anchorCtr="0">
            <a:noAutofit/>
          </a:bodyPr>
          <a:lstStyle>
            <a:defPPr>
              <a:defRPr lang="en-US"/>
            </a:defPPr>
            <a:lvl1pPr marL="0" algn="l" defTabSz="914239" rtl="0" eaLnBrk="1" latinLnBrk="0" hangingPunct="1">
              <a:lnSpc>
                <a:spcPts val="2999"/>
              </a:lnSpc>
              <a:defRPr sz="2500" kern="1200">
                <a:solidFill>
                  <a:schemeClr val="bg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8" algn="l" defTabSz="914239" rtl="0" eaLnBrk="1" latinLnBrk="0" hangingPunct="1">
              <a:defRPr sz="1800" kern="1200">
                <a:solidFill>
                  <a:schemeClr val="tx1"/>
                </a:solidFill>
                <a:latin typeface="+mn-lt"/>
                <a:ea typeface="+mn-ea"/>
                <a:cs typeface="+mn-cs"/>
              </a:defRPr>
            </a:lvl4pPr>
            <a:lvl5pPr marL="1828477" algn="l" defTabSz="914239" rtl="0" eaLnBrk="1" latinLnBrk="0" hangingPunct="1">
              <a:defRPr sz="1800" kern="1200">
                <a:solidFill>
                  <a:schemeClr val="tx1"/>
                </a:solidFill>
                <a:latin typeface="+mn-lt"/>
                <a:ea typeface="+mn-ea"/>
                <a:cs typeface="+mn-cs"/>
              </a:defRPr>
            </a:lvl5pPr>
            <a:lvl6pPr marL="2285596" algn="l" defTabSz="914239" rtl="0" eaLnBrk="1" latinLnBrk="0" hangingPunct="1">
              <a:defRPr sz="1800" kern="1200">
                <a:solidFill>
                  <a:schemeClr val="tx1"/>
                </a:solidFill>
                <a:latin typeface="+mn-lt"/>
                <a:ea typeface="+mn-ea"/>
                <a:cs typeface="+mn-cs"/>
              </a:defRPr>
            </a:lvl6pPr>
            <a:lvl7pPr marL="2742716" algn="l" defTabSz="914239" rtl="0" eaLnBrk="1" latinLnBrk="0" hangingPunct="1">
              <a:defRPr sz="1800" kern="1200">
                <a:solidFill>
                  <a:schemeClr val="tx1"/>
                </a:solidFill>
                <a:latin typeface="+mn-lt"/>
                <a:ea typeface="+mn-ea"/>
                <a:cs typeface="+mn-cs"/>
              </a:defRPr>
            </a:lvl7pPr>
            <a:lvl8pPr marL="3199835" algn="l" defTabSz="914239" rtl="0" eaLnBrk="1" latinLnBrk="0" hangingPunct="1">
              <a:defRPr sz="1800" kern="1200">
                <a:solidFill>
                  <a:schemeClr val="tx1"/>
                </a:solidFill>
                <a:latin typeface="+mn-lt"/>
                <a:ea typeface="+mn-ea"/>
                <a:cs typeface="+mn-cs"/>
              </a:defRPr>
            </a:lvl8pPr>
            <a:lvl9pPr marL="3656954" algn="l" defTabSz="914239" rtl="0" eaLnBrk="1" latinLnBrk="0" hangingPunct="1">
              <a:defRPr sz="1800" kern="1200">
                <a:solidFill>
                  <a:schemeClr val="tx1"/>
                </a:solidFill>
                <a:latin typeface="+mn-lt"/>
                <a:ea typeface="+mn-ea"/>
                <a:cs typeface="+mn-cs"/>
              </a:defRPr>
            </a:lvl9pPr>
          </a:lstStyle>
          <a:p>
            <a:r>
              <a:rPr lang="en-GB" sz="2000" i="1" dirty="0"/>
              <a:t>Anthony McKale</a:t>
            </a:r>
            <a:br>
              <a:rPr lang="en-GB" sz="2000" i="1" dirty="0"/>
            </a:br>
            <a:r>
              <a:rPr lang="en-GB" sz="2000" i="1" dirty="0"/>
              <a:t>Principal Engineer</a:t>
            </a:r>
          </a:p>
        </p:txBody>
      </p:sp>
    </p:spTree>
    <p:extLst>
      <p:ext uri="{BB962C8B-B14F-4D97-AF65-F5344CB8AC3E}">
        <p14:creationId xmlns:p14="http://schemas.microsoft.com/office/powerpoint/2010/main" val="321889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shebang</a:t>
            </a:r>
          </a:p>
          <a:p>
            <a:pPr marL="0" indent="0">
              <a:buNone/>
            </a:pPr>
            <a:r>
              <a:rPr lang="en-US" dirty="0"/>
              <a:t>Node Example</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10</a:t>
            </a:fld>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 y="2466023"/>
            <a:ext cx="17526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85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Environment variables TODO</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11</a:t>
            </a:fld>
            <a:endParaRPr lang="en-GB" dirty="0"/>
          </a:p>
        </p:txBody>
      </p:sp>
    </p:spTree>
    <p:extLst>
      <p:ext uri="{BB962C8B-B14F-4D97-AF65-F5344CB8AC3E}">
        <p14:creationId xmlns:p14="http://schemas.microsoft.com/office/powerpoint/2010/main" val="368211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Path ($PATH environment variable)</a:t>
            </a:r>
          </a:p>
          <a:p>
            <a:pPr marL="0" indent="0">
              <a:buNone/>
            </a:pPr>
            <a:r>
              <a:rPr lang="en-US" dirty="0"/>
              <a:t>This is the list of directories to look for executables</a:t>
            </a:r>
            <a:br>
              <a:rPr lang="en-US" dirty="0"/>
            </a:br>
            <a:br>
              <a:rPr lang="en-US" dirty="0"/>
            </a:br>
            <a:r>
              <a:rPr lang="en-US" dirty="0"/>
              <a:t>                    echo $PATH</a:t>
            </a:r>
            <a:br>
              <a:rPr lang="en-US" dirty="0"/>
            </a:br>
            <a:br>
              <a:rPr lang="en-US" dirty="0"/>
            </a:br>
            <a:r>
              <a:rPr lang="en-US" dirty="0"/>
              <a:t>(you can see I have a lot installed)</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12</a:t>
            </a:fld>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1" y="3977850"/>
            <a:ext cx="75247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73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Path ($PATH environment variable)</a:t>
            </a:r>
          </a:p>
          <a:p>
            <a:pPr marL="0" indent="0">
              <a:buNone/>
            </a:pPr>
            <a:r>
              <a:rPr lang="en-US" dirty="0"/>
              <a:t>WINDOWS VIEW</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13</a:t>
            </a:fld>
            <a:endParaRPr lang="en-GB" dirty="0"/>
          </a:p>
        </p:txBody>
      </p:sp>
      <p:pic>
        <p:nvPicPr>
          <p:cNvPr id="7" name="Picture 6">
            <a:extLst>
              <a:ext uri="{FF2B5EF4-FFF2-40B4-BE49-F238E27FC236}">
                <a16:creationId xmlns:a16="http://schemas.microsoft.com/office/drawing/2014/main" id="{D1759319-8B1B-F0C2-FC30-8626DBB17D09}"/>
              </a:ext>
            </a:extLst>
          </p:cNvPr>
          <p:cNvPicPr>
            <a:picLocks noChangeAspect="1"/>
          </p:cNvPicPr>
          <p:nvPr/>
        </p:nvPicPr>
        <p:blipFill>
          <a:blip r:embed="rId2"/>
          <a:stretch>
            <a:fillRect/>
          </a:stretch>
        </p:blipFill>
        <p:spPr>
          <a:xfrm>
            <a:off x="1214437" y="2416028"/>
            <a:ext cx="4389563" cy="4308621"/>
          </a:xfrm>
          <a:prstGeom prst="rect">
            <a:avLst/>
          </a:prstGeom>
        </p:spPr>
      </p:pic>
    </p:spTree>
    <p:extLst>
      <p:ext uri="{BB962C8B-B14F-4D97-AF65-F5344CB8AC3E}">
        <p14:creationId xmlns:p14="http://schemas.microsoft.com/office/powerpoint/2010/main" val="82226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Path : finding out which executable your using</a:t>
            </a:r>
          </a:p>
          <a:p>
            <a:pPr marL="0" indent="0">
              <a:buNone/>
            </a:pPr>
            <a:r>
              <a:rPr lang="en-US" dirty="0"/>
              <a:t>“which &lt;EXECUTABLE_NAME&gt;”</a:t>
            </a:r>
            <a:br>
              <a:rPr lang="en-US" dirty="0"/>
            </a:b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14</a:t>
            </a:fld>
            <a:endParaRPr lang="en-GB" dirty="0"/>
          </a:p>
        </p:txBody>
      </p:sp>
      <p:pic>
        <p:nvPicPr>
          <p:cNvPr id="7" name="Picture 6">
            <a:extLst>
              <a:ext uri="{FF2B5EF4-FFF2-40B4-BE49-F238E27FC236}">
                <a16:creationId xmlns:a16="http://schemas.microsoft.com/office/drawing/2014/main" id="{9FFE3959-5E70-EC04-7B69-60DCAAEC729D}"/>
              </a:ext>
            </a:extLst>
          </p:cNvPr>
          <p:cNvPicPr>
            <a:picLocks noChangeAspect="1"/>
          </p:cNvPicPr>
          <p:nvPr/>
        </p:nvPicPr>
        <p:blipFill>
          <a:blip r:embed="rId2"/>
          <a:stretch>
            <a:fillRect/>
          </a:stretch>
        </p:blipFill>
        <p:spPr>
          <a:xfrm>
            <a:off x="1123737" y="2376487"/>
            <a:ext cx="3733489" cy="2586524"/>
          </a:xfrm>
          <a:prstGeom prst="rect">
            <a:avLst/>
          </a:prstGeom>
        </p:spPr>
      </p:pic>
    </p:spTree>
    <p:extLst>
      <p:ext uri="{BB962C8B-B14F-4D97-AF65-F5344CB8AC3E}">
        <p14:creationId xmlns:p14="http://schemas.microsoft.com/office/powerpoint/2010/main" val="244792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Path : ./ == run program in current directory</a:t>
            </a:r>
            <a:br>
              <a:rPr lang="en-US" dirty="0"/>
            </a:br>
            <a:r>
              <a:rPr lang="en-US" dirty="0"/>
              <a:t>ignoring $PATH</a:t>
            </a:r>
          </a:p>
          <a:p>
            <a:pPr marL="0" indent="0">
              <a:buNone/>
            </a:pPr>
            <a:r>
              <a:rPr lang="en-US" dirty="0"/>
              <a:t>“./&lt;EXECUTABLE_NAME&gt;”</a:t>
            </a:r>
            <a:br>
              <a:rPr lang="en-US" dirty="0"/>
            </a:b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15</a:t>
            </a:fld>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23" y="2909888"/>
            <a:ext cx="70770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553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Commands:</a:t>
            </a:r>
            <a:br>
              <a:rPr lang="en-US" dirty="0"/>
            </a:br>
            <a:br>
              <a:rPr lang="en-US" dirty="0"/>
            </a:br>
            <a:r>
              <a:rPr lang="en-US" dirty="0"/>
              <a:t>Just write them, see the `echo Hello World!`</a:t>
            </a:r>
            <a:br>
              <a:rPr lang="en-US" dirty="0"/>
            </a:b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16</a:t>
            </a:fld>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509" y="3323701"/>
            <a:ext cx="498157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532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Comments: # TEXT</a:t>
            </a:r>
            <a:br>
              <a:rPr lang="en-US" dirty="0"/>
            </a:b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17</a:t>
            </a:fld>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453" y="2124075"/>
            <a:ext cx="498157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14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Variables are very simple compared to other languages</a:t>
            </a:r>
          </a:p>
          <a:p>
            <a:pPr marL="0" indent="0">
              <a:buNone/>
            </a:pPr>
            <a:endParaRPr lang="en-US" dirty="0"/>
          </a:p>
          <a:p>
            <a:pPr>
              <a:buFontTx/>
              <a:buChar char="-"/>
            </a:pPr>
            <a:r>
              <a:rPr lang="en-US" dirty="0"/>
              <a:t>Referenced with </a:t>
            </a:r>
            <a:r>
              <a:rPr lang="en-US" b="1" dirty="0"/>
              <a:t>$</a:t>
            </a:r>
            <a:br>
              <a:rPr lang="en-US" b="1" dirty="0"/>
            </a:br>
            <a:r>
              <a:rPr lang="en-US" b="1" dirty="0"/>
              <a:t>`echo $FOO`</a:t>
            </a:r>
          </a:p>
          <a:p>
            <a:pPr>
              <a:buFontTx/>
              <a:buChar char="-"/>
            </a:pPr>
            <a:r>
              <a:rPr lang="en-US" dirty="0"/>
              <a:t>When setting no </a:t>
            </a:r>
            <a:r>
              <a:rPr lang="en-US" b="1" dirty="0"/>
              <a:t>$</a:t>
            </a:r>
            <a:br>
              <a:rPr lang="en-US" b="1" dirty="0"/>
            </a:br>
            <a:r>
              <a:rPr lang="en-US" b="1" dirty="0"/>
              <a:t>`FOO=xxx`</a:t>
            </a:r>
            <a:endParaRPr lang="en-US" i="1"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18</a:t>
            </a:fld>
            <a:endParaRPr lang="en-GB" dirty="0"/>
          </a:p>
        </p:txBody>
      </p:sp>
    </p:spTree>
    <p:extLst>
      <p:ext uri="{BB962C8B-B14F-4D97-AF65-F5344CB8AC3E}">
        <p14:creationId xmlns:p14="http://schemas.microsoft.com/office/powerpoint/2010/main" val="2387785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Variables are very simple compared to other languages</a:t>
            </a:r>
          </a:p>
          <a:p>
            <a:pPr marL="0" indent="0">
              <a:buNone/>
            </a:pPr>
            <a:endParaRPr lang="en-US" dirty="0"/>
          </a:p>
          <a:p>
            <a:pPr>
              <a:buFontTx/>
              <a:buChar char="-"/>
            </a:pPr>
            <a:r>
              <a:rPr lang="en-US" dirty="0"/>
              <a:t>Naming convention: uppercase ASCII case</a:t>
            </a:r>
            <a:br>
              <a:rPr lang="en-US" dirty="0"/>
            </a:br>
            <a:r>
              <a:rPr lang="en-US" i="1" dirty="0"/>
              <a:t>aka THIS_IS_A_VARIABLE</a:t>
            </a:r>
          </a:p>
          <a:p>
            <a:pPr>
              <a:buFontTx/>
              <a:buChar char="-"/>
            </a:pPr>
            <a:r>
              <a:rPr lang="en-US" dirty="0"/>
              <a:t>Variables can be placed anywhere in a script</a:t>
            </a:r>
            <a:br>
              <a:rPr lang="en-US" dirty="0"/>
            </a:br>
            <a:r>
              <a:rPr lang="en-US" i="1" dirty="0"/>
              <a:t>with the right interpolation ($`")</a:t>
            </a:r>
            <a:br>
              <a:rPr lang="en-US" i="1" dirty="0"/>
            </a:br>
            <a:r>
              <a:rPr lang="en-US" b="1" i="1" dirty="0"/>
              <a:t>FOO=McKale</a:t>
            </a:r>
            <a:br>
              <a:rPr lang="en-US" i="1" dirty="0"/>
            </a:br>
            <a:r>
              <a:rPr lang="en-US" b="1" i="1" dirty="0"/>
              <a:t>echo "this is </a:t>
            </a:r>
            <a:r>
              <a:rPr lang="en-US" b="1" i="1" dirty="0" err="1"/>
              <a:t>mr</a:t>
            </a:r>
            <a:r>
              <a:rPr lang="en-US" b="1" i="1" dirty="0"/>
              <a:t> $FOO"</a:t>
            </a:r>
            <a:br>
              <a:rPr lang="en-US" i="1" dirty="0"/>
            </a:br>
            <a:r>
              <a:rPr lang="en-US" b="1" i="1" dirty="0"/>
              <a:t>echo "this is </a:t>
            </a:r>
            <a:r>
              <a:rPr lang="en-US" b="1" i="1" dirty="0" err="1"/>
              <a:t>mr</a:t>
            </a:r>
            <a:r>
              <a:rPr lang="en-US" b="1" i="1" dirty="0"/>
              <a:t> ${FOO}"</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19</a:t>
            </a:fld>
            <a:endParaRPr lang="en-GB" dirty="0"/>
          </a:p>
        </p:txBody>
      </p:sp>
    </p:spTree>
    <p:extLst>
      <p:ext uri="{BB962C8B-B14F-4D97-AF65-F5344CB8AC3E}">
        <p14:creationId xmlns:p14="http://schemas.microsoft.com/office/powerpoint/2010/main" val="112741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Primer</a:t>
            </a:r>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a:t>Ps: this is heavily </a:t>
            </a:r>
            <a:r>
              <a:rPr lang="en-GB" sz="2800" dirty="0" err="1"/>
              <a:t>heavily</a:t>
            </a:r>
            <a:r>
              <a:rPr lang="en-GB" sz="2800" dirty="0"/>
              <a:t> based off</a:t>
            </a:r>
            <a:br>
              <a:rPr lang="en-GB" sz="2800" dirty="0"/>
            </a:br>
            <a:br>
              <a:rPr lang="en-GB" sz="2800" dirty="0"/>
            </a:br>
            <a:r>
              <a:rPr lang="en-GB" sz="2800" dirty="0">
                <a:hlinkClick r:id="rId2"/>
              </a:rPr>
              <a:t>https://ryanstutorials.net/bash-scripting-tutorial/</a:t>
            </a:r>
            <a:r>
              <a:rPr lang="en-GB" sz="2800" dirty="0"/>
              <a:t> </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a:t>
            </a:fld>
            <a:endParaRPr lang="en-GB" dirty="0"/>
          </a:p>
        </p:txBody>
      </p:sp>
    </p:spTree>
    <p:extLst>
      <p:ext uri="{BB962C8B-B14F-4D97-AF65-F5344CB8AC3E}">
        <p14:creationId xmlns:p14="http://schemas.microsoft.com/office/powerpoint/2010/main" val="93686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Variables comes from:</a:t>
            </a:r>
            <a:br>
              <a:rPr lang="en-US" dirty="0"/>
            </a:br>
            <a:r>
              <a:rPr lang="en-US" dirty="0"/>
              <a:t>- Global Environment Variables</a:t>
            </a:r>
            <a:br>
              <a:rPr lang="en-US" dirty="0"/>
            </a:br>
            <a:r>
              <a:rPr lang="en-US" dirty="0"/>
              <a:t>   System wide, all computer users</a:t>
            </a:r>
          </a:p>
          <a:p>
            <a:pPr>
              <a:buFontTx/>
              <a:buChar char="-"/>
            </a:pPr>
            <a:r>
              <a:rPr lang="en-US" dirty="0"/>
              <a:t>User Environment Variable</a:t>
            </a:r>
            <a:br>
              <a:rPr lang="en-US" dirty="0"/>
            </a:br>
            <a:r>
              <a:rPr lang="en-US" dirty="0"/>
              <a:t>User only</a:t>
            </a:r>
          </a:p>
          <a:p>
            <a:pPr>
              <a:buFontTx/>
              <a:buChar char="-"/>
            </a:pPr>
            <a:r>
              <a:rPr lang="en-US" dirty="0"/>
              <a:t>Session Variables set / unset during shell life</a:t>
            </a:r>
            <a:br>
              <a:rPr lang="en-US" dirty="0"/>
            </a:br>
            <a:r>
              <a:rPr lang="en-US" dirty="0"/>
              <a:t>Bash window/script only</a:t>
            </a:r>
          </a:p>
          <a:p>
            <a:pPr>
              <a:buFontTx/>
              <a:buChar char="-"/>
            </a:pPr>
            <a:r>
              <a:rPr lang="en-US" dirty="0"/>
              <a:t>Special Variable</a:t>
            </a:r>
            <a:br>
              <a:rPr lang="en-US" dirty="0"/>
            </a:br>
            <a:r>
              <a:rPr lang="en-US" dirty="0"/>
              <a:t>There be dragons…</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20</a:t>
            </a:fld>
            <a:endParaRPr lang="en-GB" dirty="0"/>
          </a:p>
        </p:txBody>
      </p:sp>
    </p:spTree>
    <p:extLst>
      <p:ext uri="{BB962C8B-B14F-4D97-AF65-F5344CB8AC3E}">
        <p14:creationId xmlns:p14="http://schemas.microsoft.com/office/powerpoint/2010/main" val="182959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How to set</a:t>
            </a:r>
            <a:br>
              <a:rPr lang="en-US" dirty="0"/>
            </a:br>
            <a:r>
              <a:rPr lang="en-US" dirty="0"/>
              <a:t>- Global Environment Variables</a:t>
            </a:r>
            <a:br>
              <a:rPr lang="en-US" dirty="0"/>
            </a:br>
            <a:r>
              <a:rPr lang="en-US" dirty="0"/>
              <a:t>- User Environment Variable</a:t>
            </a:r>
            <a:br>
              <a:rPr lang="en-US" dirty="0"/>
            </a:br>
            <a:br>
              <a:rPr lang="en-US" dirty="0"/>
            </a:br>
            <a:r>
              <a:rPr lang="en-US" dirty="0"/>
              <a:t>Go to “System Properties -&gt; Environment Variables”</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21</a:t>
            </a:fld>
            <a:endParaRPr lang="en-GB" dirty="0"/>
          </a:p>
        </p:txBody>
      </p:sp>
      <p:pic>
        <p:nvPicPr>
          <p:cNvPr id="7" name="Picture 6">
            <a:extLst>
              <a:ext uri="{FF2B5EF4-FFF2-40B4-BE49-F238E27FC236}">
                <a16:creationId xmlns:a16="http://schemas.microsoft.com/office/drawing/2014/main" id="{AB2B3C02-38FA-6C03-B1AC-1A00F73CD4EA}"/>
              </a:ext>
            </a:extLst>
          </p:cNvPr>
          <p:cNvPicPr>
            <a:picLocks noChangeAspect="1"/>
          </p:cNvPicPr>
          <p:nvPr/>
        </p:nvPicPr>
        <p:blipFill>
          <a:blip r:embed="rId2"/>
          <a:stretch>
            <a:fillRect/>
          </a:stretch>
        </p:blipFill>
        <p:spPr>
          <a:xfrm>
            <a:off x="559927" y="3529885"/>
            <a:ext cx="2946670" cy="3080003"/>
          </a:xfrm>
          <a:prstGeom prst="rect">
            <a:avLst/>
          </a:prstGeom>
        </p:spPr>
      </p:pic>
      <p:pic>
        <p:nvPicPr>
          <p:cNvPr id="9" name="Picture 8">
            <a:extLst>
              <a:ext uri="{FF2B5EF4-FFF2-40B4-BE49-F238E27FC236}">
                <a16:creationId xmlns:a16="http://schemas.microsoft.com/office/drawing/2014/main" id="{9D1EEEF8-1D76-DA38-EABA-0F4916FFD43D}"/>
              </a:ext>
            </a:extLst>
          </p:cNvPr>
          <p:cNvPicPr>
            <a:picLocks noChangeAspect="1"/>
          </p:cNvPicPr>
          <p:nvPr/>
        </p:nvPicPr>
        <p:blipFill>
          <a:blip r:embed="rId3"/>
          <a:stretch>
            <a:fillRect/>
          </a:stretch>
        </p:blipFill>
        <p:spPr>
          <a:xfrm>
            <a:off x="4162212" y="3529884"/>
            <a:ext cx="2810454" cy="3080004"/>
          </a:xfrm>
          <a:prstGeom prst="rect">
            <a:avLst/>
          </a:prstGeom>
        </p:spPr>
      </p:pic>
    </p:spTree>
    <p:extLst>
      <p:ext uri="{BB962C8B-B14F-4D97-AF65-F5344CB8AC3E}">
        <p14:creationId xmlns:p14="http://schemas.microsoft.com/office/powerpoint/2010/main" val="2516445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Escaped codes TODO</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22</a:t>
            </a:fld>
            <a:endParaRPr lang="en-GB" dirty="0"/>
          </a:p>
        </p:txBody>
      </p:sp>
    </p:spTree>
    <p:extLst>
      <p:ext uri="{BB962C8B-B14F-4D97-AF65-F5344CB8AC3E}">
        <p14:creationId xmlns:p14="http://schemas.microsoft.com/office/powerpoint/2010/main" val="2555339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Variable Life Cycle:</a:t>
            </a:r>
          </a:p>
          <a:p>
            <a:pPr>
              <a:buFontTx/>
              <a:buChar char="-"/>
            </a:pPr>
            <a:r>
              <a:rPr lang="en-US" b="1" dirty="0"/>
              <a:t>Shell Opened</a:t>
            </a:r>
            <a:br>
              <a:rPr lang="en-US" b="1" dirty="0"/>
            </a:br>
            <a:r>
              <a:rPr lang="en-US" dirty="0"/>
              <a:t>Global / User variables copied into shell</a:t>
            </a:r>
            <a:endParaRPr lang="en-US" b="1" dirty="0"/>
          </a:p>
          <a:p>
            <a:pPr>
              <a:buFontTx/>
              <a:buChar char="-"/>
            </a:pPr>
            <a:r>
              <a:rPr lang="en-US" b="1" dirty="0"/>
              <a:t>When Shell variables change</a:t>
            </a:r>
            <a:br>
              <a:rPr lang="en-US" b="1" dirty="0"/>
            </a:br>
            <a:r>
              <a:rPr lang="en-US" dirty="0"/>
              <a:t>Setting variables </a:t>
            </a:r>
            <a:r>
              <a:rPr lang="en-US" b="1" dirty="0"/>
              <a:t>ONLY</a:t>
            </a:r>
            <a:r>
              <a:rPr lang="en-US" dirty="0"/>
              <a:t> affect current shell </a:t>
            </a:r>
            <a:br>
              <a:rPr lang="en-US" dirty="0"/>
            </a:br>
            <a:r>
              <a:rPr lang="en-US" dirty="0"/>
              <a:t>(not shared as standard)</a:t>
            </a:r>
            <a:br>
              <a:rPr lang="en-US" dirty="0"/>
            </a:br>
            <a:r>
              <a:rPr lang="en-US" dirty="0"/>
              <a:t>Global / User variables </a:t>
            </a:r>
            <a:r>
              <a:rPr lang="en-US" b="1" dirty="0"/>
              <a:t>Not </a:t>
            </a:r>
            <a:r>
              <a:rPr lang="en-US" dirty="0"/>
              <a:t>updated if change while shell open</a:t>
            </a:r>
            <a:br>
              <a:rPr lang="en-US" dirty="0"/>
            </a:br>
            <a:r>
              <a:rPr lang="en-US" dirty="0"/>
              <a:t>(needs special </a:t>
            </a:r>
            <a:r>
              <a:rPr lang="en-US" b="1" dirty="0" err="1"/>
              <a:t>setx</a:t>
            </a:r>
            <a:r>
              <a:rPr lang="en-US" dirty="0"/>
              <a:t> command to change them)</a:t>
            </a:r>
            <a:br>
              <a:rPr lang="en-US" dirty="0"/>
            </a:br>
            <a:endParaRPr lang="en-US" dirty="0"/>
          </a:p>
          <a:p>
            <a:pPr>
              <a:buFontTx/>
              <a:buChar char="-"/>
            </a:pPr>
            <a:endParaRPr lang="en-US" dirty="0"/>
          </a:p>
          <a:p>
            <a:pPr marL="0" indent="0">
              <a:buNone/>
            </a:pPr>
            <a:r>
              <a:rPr lang="en-US" sz="1400" dirty="0">
                <a:hlinkClick r:id="rId2"/>
              </a:rPr>
              <a:t>https://docs.microsoft.com/en-us/windows-server/administration/windows-commands/setx</a:t>
            </a:r>
            <a:r>
              <a:rPr lang="en-US" sz="1400" dirty="0"/>
              <a:t> </a:t>
            </a: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23</a:t>
            </a:fld>
            <a:endParaRPr lang="en-GB" dirty="0"/>
          </a:p>
        </p:txBody>
      </p:sp>
    </p:spTree>
    <p:extLst>
      <p:ext uri="{BB962C8B-B14F-4D97-AF65-F5344CB8AC3E}">
        <p14:creationId xmlns:p14="http://schemas.microsoft.com/office/powerpoint/2010/main" val="2799964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To see all of your current variable use the “</a:t>
            </a:r>
            <a:r>
              <a:rPr lang="en-US" dirty="0" err="1"/>
              <a:t>env</a:t>
            </a:r>
            <a:r>
              <a:rPr lang="en-US" dirty="0"/>
              <a:t>” command</a:t>
            </a:r>
            <a:br>
              <a:rPr lang="en-US" dirty="0"/>
            </a:br>
            <a:br>
              <a:rPr lang="en-US" dirty="0"/>
            </a:br>
            <a:r>
              <a:rPr lang="en-US" b="1" i="1" dirty="0"/>
              <a:t>WARNING: be careful with this command when screen sharing as you might have passwords in your environment variables ! </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24</a:t>
            </a:fld>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 y="3848100"/>
            <a:ext cx="74676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744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Special Variables : selection of preset variables</a:t>
            </a:r>
          </a:p>
          <a:p>
            <a:r>
              <a:rPr lang="en-GB" sz="1800" b="1" dirty="0"/>
              <a:t>$0</a:t>
            </a:r>
            <a:r>
              <a:rPr lang="en-GB" sz="1800" dirty="0"/>
              <a:t> - The name of the Bash script.</a:t>
            </a:r>
          </a:p>
          <a:p>
            <a:r>
              <a:rPr lang="en-GB" sz="1800" b="1" dirty="0"/>
              <a:t>$1 - $9</a:t>
            </a:r>
            <a:r>
              <a:rPr lang="en-GB" sz="1800" dirty="0"/>
              <a:t> - The first 9 arguments to the Bash script. (As mentioned above.)</a:t>
            </a:r>
          </a:p>
          <a:p>
            <a:r>
              <a:rPr lang="en-GB" sz="1800" b="1" dirty="0"/>
              <a:t>$#</a:t>
            </a:r>
            <a:r>
              <a:rPr lang="en-GB" sz="1800" dirty="0"/>
              <a:t> - How many arguments were passed to the Bash script.</a:t>
            </a:r>
          </a:p>
          <a:p>
            <a:r>
              <a:rPr lang="en-GB" sz="1800" b="1" dirty="0"/>
              <a:t>$@</a:t>
            </a:r>
            <a:r>
              <a:rPr lang="en-GB" sz="1800" dirty="0"/>
              <a:t> - All the arguments supplied to the Bash script.</a:t>
            </a:r>
          </a:p>
          <a:p>
            <a:r>
              <a:rPr lang="en-GB" sz="1800" b="1" dirty="0"/>
              <a:t>$?</a:t>
            </a:r>
            <a:r>
              <a:rPr lang="en-GB" sz="1800" dirty="0"/>
              <a:t> - The exit status of the most recently run process.</a:t>
            </a:r>
          </a:p>
          <a:p>
            <a:r>
              <a:rPr lang="en-GB" sz="1800" b="1" dirty="0"/>
              <a:t>$$</a:t>
            </a:r>
            <a:r>
              <a:rPr lang="en-GB" sz="1800" dirty="0"/>
              <a:t> - The process ID of the current script.</a:t>
            </a:r>
          </a:p>
          <a:p>
            <a:r>
              <a:rPr lang="en-GB" sz="1800" b="1" dirty="0"/>
              <a:t>$USER</a:t>
            </a:r>
            <a:r>
              <a:rPr lang="en-GB" sz="1800" dirty="0"/>
              <a:t> - The username of the user running the script.</a:t>
            </a:r>
          </a:p>
          <a:p>
            <a:r>
              <a:rPr lang="en-GB" sz="1800" b="1" dirty="0"/>
              <a:t>$HOSTNAME</a:t>
            </a:r>
            <a:r>
              <a:rPr lang="en-GB" sz="1800" dirty="0"/>
              <a:t> - The hostname of the machine the script is running on.</a:t>
            </a:r>
          </a:p>
          <a:p>
            <a:r>
              <a:rPr lang="en-GB" sz="1800" b="1" dirty="0"/>
              <a:t>$SECONDS</a:t>
            </a:r>
            <a:r>
              <a:rPr lang="en-GB" sz="1800" dirty="0"/>
              <a:t> - The number of seconds since the script was started.</a:t>
            </a:r>
          </a:p>
          <a:p>
            <a:r>
              <a:rPr lang="en-GB" sz="1800" b="1" dirty="0"/>
              <a:t>$RANDOM</a:t>
            </a:r>
            <a:r>
              <a:rPr lang="en-GB" sz="1800" dirty="0"/>
              <a:t> - Returns a different random number each time is it referred to.</a:t>
            </a:r>
          </a:p>
          <a:p>
            <a:r>
              <a:rPr lang="en-GB" sz="1800" b="1" dirty="0"/>
              <a:t>$LINENO</a:t>
            </a:r>
            <a:r>
              <a:rPr lang="en-GB" sz="1800" dirty="0"/>
              <a:t> - Returns the current line number in the Bash script.</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25</a:t>
            </a:fld>
            <a:endParaRPr lang="en-GB" dirty="0"/>
          </a:p>
        </p:txBody>
      </p:sp>
    </p:spTree>
    <p:extLst>
      <p:ext uri="{BB962C8B-B14F-4D97-AF65-F5344CB8AC3E}">
        <p14:creationId xmlns:p14="http://schemas.microsoft.com/office/powerpoint/2010/main" val="840322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Special Variables : Command line arguments</a:t>
            </a:r>
          </a:p>
          <a:p>
            <a:pPr marL="0" indent="0">
              <a:buNone/>
            </a:pPr>
            <a:r>
              <a:rPr lang="en-US" dirty="0"/>
              <a:t>- $1 / $2 … for each argument</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26</a:t>
            </a:fld>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8" y="2347913"/>
            <a:ext cx="595312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195" y="4200525"/>
            <a:ext cx="504825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5882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Special Variables : Command line arguments function</a:t>
            </a:r>
          </a:p>
          <a:p>
            <a:pPr>
              <a:buFontTx/>
              <a:buChar char="-"/>
            </a:pPr>
            <a:r>
              <a:rPr lang="en-US" dirty="0"/>
              <a:t>For more advanced inputs with flags </a:t>
            </a:r>
            <a:r>
              <a:rPr lang="en-US" dirty="0" err="1"/>
              <a:t>etc</a:t>
            </a:r>
            <a:r>
              <a:rPr lang="en-US" dirty="0"/>
              <a:t> use </a:t>
            </a:r>
            <a:r>
              <a:rPr lang="en-US" b="1" dirty="0" err="1"/>
              <a:t>getopts</a:t>
            </a:r>
            <a:endParaRPr lang="en-US" b="1" dirty="0"/>
          </a:p>
          <a:p>
            <a:pPr marL="0" indent="0">
              <a:buNone/>
            </a:pPr>
            <a:r>
              <a:rPr lang="en-US" dirty="0">
                <a:hlinkClick r:id="rId2"/>
              </a:rPr>
              <a:t>https://linux.die.net/man/1/getopt</a:t>
            </a:r>
            <a:r>
              <a:rPr lang="en-US" dirty="0"/>
              <a:t> </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27</a:t>
            </a:fld>
            <a:endParaRPr lang="en-GB"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228" y="3068003"/>
            <a:ext cx="46196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9465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Special Command line arguments function</a:t>
            </a:r>
          </a:p>
          <a:p>
            <a:pPr>
              <a:buFontTx/>
              <a:buChar char="-"/>
            </a:pPr>
            <a:r>
              <a:rPr lang="en-US" dirty="0"/>
              <a:t>For more advanced inputs with flags </a:t>
            </a:r>
            <a:r>
              <a:rPr lang="en-US" dirty="0" err="1"/>
              <a:t>etc</a:t>
            </a:r>
            <a:r>
              <a:rPr lang="en-US" dirty="0"/>
              <a:t> use </a:t>
            </a:r>
            <a:r>
              <a:rPr lang="en-US" b="1" dirty="0" err="1"/>
              <a:t>getopts</a:t>
            </a:r>
            <a:endParaRPr lang="en-US" b="1" dirty="0"/>
          </a:p>
          <a:p>
            <a:pPr marL="0" indent="0">
              <a:buNone/>
            </a:pPr>
            <a:r>
              <a:rPr lang="en-US" dirty="0">
                <a:hlinkClick r:id="rId2"/>
              </a:rPr>
              <a:t>https://linux.die.net/man/1/getopt</a:t>
            </a:r>
            <a:r>
              <a:rPr lang="en-US" dirty="0"/>
              <a:t> </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28</a:t>
            </a:fld>
            <a:endParaRPr lang="en-GB"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228" y="3068003"/>
            <a:ext cx="46196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0121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Variables setting and getting</a:t>
            </a:r>
            <a:br>
              <a:rPr lang="en-US" dirty="0"/>
            </a:br>
            <a:br>
              <a:rPr lang="en-US" dirty="0"/>
            </a:br>
            <a:r>
              <a:rPr lang="en-US" dirty="0"/>
              <a:t>&lt;NAME&gt;=&lt;VALUE&gt;</a:t>
            </a:r>
          </a:p>
          <a:p>
            <a:pPr marL="0" indent="0">
              <a:buNone/>
            </a:pPr>
            <a:endParaRPr lang="en-US" dirty="0"/>
          </a:p>
          <a:p>
            <a:pPr marL="0" indent="0">
              <a:buNone/>
            </a:pPr>
            <a:endParaRPr lang="en-US" dirty="0"/>
          </a:p>
          <a:p>
            <a:pPr marL="0" indent="0">
              <a:buNone/>
            </a:pPr>
            <a:r>
              <a:rPr lang="en-US" dirty="0"/>
              <a:t>echo $NAME</a:t>
            </a:r>
            <a:br>
              <a:rPr lang="en-US" dirty="0"/>
            </a:br>
            <a:r>
              <a:rPr lang="en-US" dirty="0"/>
              <a:t>echo "${NAME}"</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29</a:t>
            </a:fld>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4" y="2628900"/>
            <a:ext cx="7603173" cy="586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543" y="4603433"/>
            <a:ext cx="60864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8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Primer</a:t>
            </a:r>
          </a:p>
        </p:txBody>
      </p:sp>
      <p:sp>
        <p:nvSpPr>
          <p:cNvPr id="3" name="Content Placeholder 2"/>
          <p:cNvSpPr>
            <a:spLocks noGrp="1"/>
          </p:cNvSpPr>
          <p:nvPr>
            <p:ph idx="1"/>
          </p:nvPr>
        </p:nvSpPr>
        <p:spPr>
          <a:xfrm>
            <a:off x="335281" y="1368000"/>
            <a:ext cx="8449944" cy="4572000"/>
          </a:xfrm>
        </p:spPr>
        <p:txBody>
          <a:bodyPr/>
          <a:lstStyle/>
          <a:p>
            <a:pPr marL="0" indent="0">
              <a:buNone/>
            </a:pPr>
            <a:r>
              <a:rPr lang="en-GB" dirty="0"/>
              <a:t>Bash </a:t>
            </a:r>
            <a:r>
              <a:rPr lang="en-US" dirty="0"/>
              <a:t>History</a:t>
            </a:r>
          </a:p>
          <a:p>
            <a:r>
              <a:rPr lang="en-US" dirty="0"/>
              <a:t>Born in the late 70s, by GNU Project</a:t>
            </a:r>
          </a:p>
          <a:p>
            <a:r>
              <a:rPr lang="en-US" dirty="0"/>
              <a:t>Replacement for proprietary Unix “Bourne Shell”</a:t>
            </a:r>
          </a:p>
          <a:p>
            <a:r>
              <a:rPr lang="en-US" dirty="0"/>
              <a:t>Acronym for Bourne-again shell (It’s a Pun)</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a:t>
            </a:fld>
            <a:endParaRPr lang="en-GB" dirty="0"/>
          </a:p>
        </p:txBody>
      </p:sp>
    </p:spTree>
    <p:extLst>
      <p:ext uri="{BB962C8B-B14F-4D97-AF65-F5344CB8AC3E}">
        <p14:creationId xmlns:p14="http://schemas.microsoft.com/office/powerpoint/2010/main" val="1479956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Variable Interpolation:</a:t>
            </a:r>
            <a:br>
              <a:rPr lang="en-US" dirty="0"/>
            </a:br>
            <a:r>
              <a:rPr lang="en-US" dirty="0"/>
              <a:t> - (') </a:t>
            </a:r>
            <a:r>
              <a:rPr lang="en-GB" dirty="0"/>
              <a:t>Single quotes will treat every character literally</a:t>
            </a:r>
            <a:endParaRPr lang="en-US" dirty="0"/>
          </a:p>
          <a:p>
            <a:pPr marL="0" indent="0">
              <a:buNone/>
            </a:pPr>
            <a:r>
              <a:rPr lang="en-US" dirty="0"/>
              <a:t> - (") </a:t>
            </a:r>
            <a:r>
              <a:rPr lang="en-GB" dirty="0"/>
              <a:t>Double quotes will allow you to do substitution</a:t>
            </a:r>
          </a:p>
          <a:p>
            <a:pPr marL="0" indent="0">
              <a:buNone/>
            </a:pPr>
            <a:br>
              <a:rPr lang="en-US" dirty="0"/>
            </a:br>
            <a:r>
              <a:rPr lang="en-US" dirty="0"/>
              <a:t>echo "${NAME}"</a:t>
            </a:r>
          </a:p>
          <a:p>
            <a:pPr marL="0" indent="0">
              <a:buNone/>
            </a:pPr>
            <a:r>
              <a:rPr lang="en-US" dirty="0"/>
              <a:t>echo '${NAME}'</a:t>
            </a:r>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30</a:t>
            </a:fld>
            <a:endParaRPr lang="en-GB"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69" y="4329113"/>
            <a:ext cx="8226143" cy="1302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1964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Variable Substitution:</a:t>
            </a:r>
            <a:br>
              <a:rPr lang="en-US" dirty="0"/>
            </a:br>
            <a:r>
              <a:rPr lang="en-US" dirty="0"/>
              <a:t> - (`) </a:t>
            </a:r>
            <a:r>
              <a:rPr lang="en-GB" dirty="0" err="1"/>
              <a:t>Backtick</a:t>
            </a:r>
            <a:r>
              <a:rPr lang="en-GB" dirty="0"/>
              <a:t>: run command and return output</a:t>
            </a:r>
            <a:endParaRPr lang="en-US" dirty="0"/>
          </a:p>
          <a:p>
            <a:pPr marL="0" indent="0">
              <a:buNone/>
            </a:pPr>
            <a:r>
              <a:rPr lang="en-US" dirty="0"/>
              <a:t> - $() </a:t>
            </a:r>
            <a:r>
              <a:rPr lang="en-GB" dirty="0"/>
              <a:t>Quotes: run command and return output</a:t>
            </a:r>
            <a:endParaRPr lang="en-US" dirty="0"/>
          </a:p>
          <a:p>
            <a:pPr marL="0" indent="0">
              <a:buNone/>
            </a:pPr>
            <a:br>
              <a:rPr lang="en-US" dirty="0"/>
            </a:br>
            <a:r>
              <a:rPr lang="en-US" dirty="0"/>
              <a:t>FOO=`</a:t>
            </a:r>
            <a:r>
              <a:rPr lang="en-US" dirty="0" err="1"/>
              <a:t>ls`</a:t>
            </a:r>
            <a:endParaRPr lang="en-US" dirty="0"/>
          </a:p>
          <a:p>
            <a:pPr marL="0" indent="0">
              <a:buNone/>
            </a:pPr>
            <a:r>
              <a:rPr lang="en-US" dirty="0"/>
              <a:t>FOO=$(ls)</a:t>
            </a:r>
          </a:p>
          <a:p>
            <a:pPr marL="0" indent="0">
              <a:buNone/>
            </a:pPr>
            <a:endParaRPr lang="en-US" dirty="0"/>
          </a:p>
        </p:txBody>
      </p:sp>
      <p:sp>
        <p:nvSpPr>
          <p:cNvPr id="5" name="Slide Number Placeholder 4"/>
          <p:cNvSpPr>
            <a:spLocks noGrp="1"/>
          </p:cNvSpPr>
          <p:nvPr>
            <p:ph type="sldNum" sz="quarter" idx="12"/>
          </p:nvPr>
        </p:nvSpPr>
        <p:spPr/>
        <p:txBody>
          <a:bodyPr/>
          <a:lstStyle/>
          <a:p>
            <a:fld id="{B54E4116-425B-4E1B-86B0-7D2FE6F0A2F4}" type="slidenum">
              <a:rPr lang="en-GB" smtClean="0"/>
              <a:t>31</a:t>
            </a:fld>
            <a:endParaRPr lang="en-GB"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720" y="3077528"/>
            <a:ext cx="73533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9507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3" name="Content Placeholder 2"/>
          <p:cNvSpPr>
            <a:spLocks noGrp="1"/>
          </p:cNvSpPr>
          <p:nvPr>
            <p:ph idx="1"/>
          </p:nvPr>
        </p:nvSpPr>
        <p:spPr>
          <a:xfrm>
            <a:off x="335281" y="1368000"/>
            <a:ext cx="8449944" cy="4572000"/>
          </a:xfrm>
        </p:spPr>
        <p:txBody>
          <a:bodyPr/>
          <a:lstStyle/>
          <a:p>
            <a:pPr>
              <a:buFontTx/>
              <a:buChar char="-"/>
            </a:pPr>
            <a:r>
              <a:rPr lang="en-US" dirty="0"/>
              <a:t>Bash Variable Exporting:</a:t>
            </a:r>
            <a:br>
              <a:rPr lang="en-US" dirty="0"/>
            </a:br>
            <a:r>
              <a:rPr lang="en-US" dirty="0"/>
              <a:t>Setting variables </a:t>
            </a:r>
            <a:r>
              <a:rPr lang="en-US" b="1" dirty="0"/>
              <a:t>ONLY</a:t>
            </a:r>
            <a:r>
              <a:rPr lang="en-US" dirty="0"/>
              <a:t> affect current shell </a:t>
            </a:r>
            <a:br>
              <a:rPr lang="en-US" dirty="0"/>
            </a:br>
            <a:r>
              <a:rPr lang="en-US" dirty="0"/>
              <a:t>(not shared as standard)</a:t>
            </a:r>
          </a:p>
          <a:p>
            <a:pPr marL="0" indent="0">
              <a:buNone/>
            </a:pPr>
            <a:endParaRPr lang="en-US" dirty="0"/>
          </a:p>
          <a:p>
            <a:pPr marL="0" indent="0">
              <a:buNone/>
            </a:pPr>
            <a:r>
              <a:rPr lang="en-US" dirty="0"/>
              <a:t>You can set variables for child processes or scripts with “export &lt;NAME&gt;”</a:t>
            </a:r>
          </a:p>
          <a:p>
            <a:pPr marL="0" indent="0">
              <a:buNone/>
            </a:pPr>
            <a:endParaRPr lang="en-US" dirty="0"/>
          </a:p>
          <a:p>
            <a:pPr marL="0" indent="0">
              <a:buNone/>
            </a:pPr>
            <a:r>
              <a:rPr lang="en-US" dirty="0"/>
              <a:t>Advanced topic see:</a:t>
            </a:r>
            <a:br>
              <a:rPr lang="en-US" dirty="0"/>
            </a:br>
            <a:r>
              <a:rPr lang="en-US" dirty="0">
                <a:hlinkClick r:id="rId2"/>
              </a:rPr>
              <a:t>https://ryanstutorials.net/bash-scripting-tutorial/bash-variables.php</a:t>
            </a:r>
            <a:r>
              <a:rPr lang="en-US" dirty="0"/>
              <a:t> </a:t>
            </a:r>
          </a:p>
          <a:p>
            <a:pPr marL="0" indent="0">
              <a:buNone/>
            </a:pPr>
            <a:endParaRPr lang="en-US" dirty="0"/>
          </a:p>
        </p:txBody>
      </p:sp>
      <p:sp>
        <p:nvSpPr>
          <p:cNvPr id="5" name="Slide Number Placeholder 4"/>
          <p:cNvSpPr>
            <a:spLocks noGrp="1"/>
          </p:cNvSpPr>
          <p:nvPr>
            <p:ph type="sldNum" sz="quarter" idx="12"/>
          </p:nvPr>
        </p:nvSpPr>
        <p:spPr/>
        <p:txBody>
          <a:bodyPr/>
          <a:lstStyle/>
          <a:p>
            <a:fld id="{B54E4116-425B-4E1B-86B0-7D2FE6F0A2F4}" type="slidenum">
              <a:rPr lang="en-GB" smtClean="0"/>
              <a:t>32</a:t>
            </a:fld>
            <a:endParaRPr lang="en-GB" dirty="0"/>
          </a:p>
        </p:txBody>
      </p:sp>
    </p:spTree>
    <p:extLst>
      <p:ext uri="{BB962C8B-B14F-4D97-AF65-F5344CB8AC3E}">
        <p14:creationId xmlns:p14="http://schemas.microsoft.com/office/powerpoint/2010/main" val="3723174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Variables from User Input</a:t>
            </a:r>
            <a:br>
              <a:rPr lang="en-US" dirty="0"/>
            </a:br>
            <a:br>
              <a:rPr lang="en-US" dirty="0"/>
            </a:br>
            <a:r>
              <a:rPr lang="en-US" dirty="0"/>
              <a:t>Read user input, and put into &lt;VAR_NAME&gt;</a:t>
            </a:r>
            <a:br>
              <a:rPr lang="en-US" dirty="0"/>
            </a:br>
            <a:r>
              <a:rPr lang="en-US" dirty="0"/>
              <a:t>“read &lt;VAR_NAME&gt;”</a:t>
            </a: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B54E4116-425B-4E1B-86B0-7D2FE6F0A2F4}" type="slidenum">
              <a:rPr lang="en-GB" smtClean="0"/>
              <a:t>33</a:t>
            </a:fld>
            <a:endParaRPr lang="en-GB"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81" y="3139650"/>
            <a:ext cx="4948108" cy="193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a:extLst>
              <a:ext uri="{FF2B5EF4-FFF2-40B4-BE49-F238E27FC236}">
                <a16:creationId xmlns:a16="http://schemas.microsoft.com/office/drawing/2014/main" id="{C1921ABF-4CCC-581A-9393-2BA713E94C67}"/>
              </a:ext>
            </a:extLst>
          </p:cNvPr>
          <p:cNvPicPr>
            <a:picLocks noChangeAspect="1"/>
          </p:cNvPicPr>
          <p:nvPr/>
        </p:nvPicPr>
        <p:blipFill>
          <a:blip r:embed="rId3"/>
          <a:stretch>
            <a:fillRect/>
          </a:stretch>
        </p:blipFill>
        <p:spPr>
          <a:xfrm>
            <a:off x="546680" y="5174243"/>
            <a:ext cx="3480985" cy="1323755"/>
          </a:xfrm>
          <a:prstGeom prst="rect">
            <a:avLst/>
          </a:prstGeom>
        </p:spPr>
      </p:pic>
    </p:spTree>
    <p:extLst>
      <p:ext uri="{BB962C8B-B14F-4D97-AF65-F5344CB8AC3E}">
        <p14:creationId xmlns:p14="http://schemas.microsoft.com/office/powerpoint/2010/main" val="1504715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Variables from User Input with Prompt / Starting</a:t>
            </a:r>
            <a:br>
              <a:rPr lang="en-US" dirty="0"/>
            </a:br>
            <a:br>
              <a:rPr lang="en-US" dirty="0"/>
            </a:br>
            <a:r>
              <a:rPr lang="en-US" dirty="0"/>
              <a:t>“read -FLAGS &lt;VAR_NAME&gt;”</a:t>
            </a:r>
          </a:p>
          <a:p>
            <a:pPr marL="0" indent="0">
              <a:buNone/>
            </a:pPr>
            <a:br>
              <a:rPr lang="en-US" dirty="0"/>
            </a:br>
            <a:r>
              <a:rPr lang="en-US" sz="1800" dirty="0"/>
              <a:t>common flags :</a:t>
            </a:r>
            <a:br>
              <a:rPr lang="en-US" sz="1800" dirty="0"/>
            </a:br>
            <a:r>
              <a:rPr lang="en-GB" sz="1800" b="1" dirty="0"/>
              <a:t>-p</a:t>
            </a:r>
            <a:r>
              <a:rPr lang="en-GB" sz="1800" dirty="0"/>
              <a:t> which allows you to specify a prompt and</a:t>
            </a:r>
          </a:p>
          <a:p>
            <a:pPr marL="0" indent="0">
              <a:buNone/>
            </a:pPr>
            <a:r>
              <a:rPr lang="en-GB" sz="1800" b="1" dirty="0"/>
              <a:t>-s</a:t>
            </a:r>
            <a:r>
              <a:rPr lang="en-GB" sz="1800" dirty="0"/>
              <a:t> which makes the input silent</a:t>
            </a:r>
            <a:endParaRPr lang="en-US" sz="18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B54E4116-425B-4E1B-86B0-7D2FE6F0A2F4}" type="slidenum">
              <a:rPr lang="en-GB" smtClean="0"/>
              <a:t>34</a:t>
            </a:fld>
            <a:endParaRPr lang="en-GB"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72" y="4213860"/>
            <a:ext cx="597217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3949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 Passing STDXX Input from one program to another</a:t>
            </a:r>
          </a:p>
          <a:p>
            <a:pPr marL="0" indent="0">
              <a:buNone/>
            </a:pPr>
            <a:endParaRPr lang="en-US" dirty="0"/>
          </a:p>
          <a:p>
            <a:pPr marL="0" indent="0">
              <a:buNone/>
            </a:pPr>
            <a:endParaRPr lang="en-US" dirty="0"/>
          </a:p>
          <a:p>
            <a:pPr marL="0" indent="0">
              <a:buNone/>
            </a:pPr>
            <a:endParaRPr lang="en-US" dirty="0"/>
          </a:p>
          <a:p>
            <a:pPr marL="0" indent="0">
              <a:buNone/>
            </a:pPr>
            <a:br>
              <a:rPr lang="en-US" dirty="0"/>
            </a:br>
            <a:br>
              <a:rPr lang="en-US" dirty="0"/>
            </a:br>
            <a:endParaRPr lang="en-US" dirty="0"/>
          </a:p>
        </p:txBody>
      </p:sp>
      <p:sp>
        <p:nvSpPr>
          <p:cNvPr id="5" name="Slide Number Placeholder 4"/>
          <p:cNvSpPr>
            <a:spLocks noGrp="1"/>
          </p:cNvSpPr>
          <p:nvPr>
            <p:ph type="sldNum" sz="quarter" idx="12"/>
          </p:nvPr>
        </p:nvSpPr>
        <p:spPr/>
        <p:txBody>
          <a:bodyPr/>
          <a:lstStyle/>
          <a:p>
            <a:fld id="{B54E4116-425B-4E1B-86B0-7D2FE6F0A2F4}" type="slidenum">
              <a:rPr lang="en-GB" smtClean="0"/>
              <a:t>35</a:t>
            </a:fld>
            <a:endParaRPr lang="en-GB" dirty="0"/>
          </a:p>
        </p:txBody>
      </p:sp>
      <p:pic>
        <p:nvPicPr>
          <p:cNvPr id="7" name="Picture 6">
            <a:extLst>
              <a:ext uri="{FF2B5EF4-FFF2-40B4-BE49-F238E27FC236}">
                <a16:creationId xmlns:a16="http://schemas.microsoft.com/office/drawing/2014/main" id="{DAFD7B59-995E-1449-29C3-8FC7E4434260}"/>
              </a:ext>
            </a:extLst>
          </p:cNvPr>
          <p:cNvPicPr>
            <a:picLocks noChangeAspect="1"/>
          </p:cNvPicPr>
          <p:nvPr/>
        </p:nvPicPr>
        <p:blipFill>
          <a:blip r:embed="rId2"/>
          <a:stretch>
            <a:fillRect/>
          </a:stretch>
        </p:blipFill>
        <p:spPr>
          <a:xfrm>
            <a:off x="1427917" y="1912123"/>
            <a:ext cx="4558349" cy="554241"/>
          </a:xfrm>
          <a:prstGeom prst="rect">
            <a:avLst/>
          </a:prstGeom>
        </p:spPr>
      </p:pic>
    </p:spTree>
    <p:extLst>
      <p:ext uri="{BB962C8B-B14F-4D97-AF65-F5344CB8AC3E}">
        <p14:creationId xmlns:p14="http://schemas.microsoft.com/office/powerpoint/2010/main" val="1481630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(&gt;) Passing STDXX Input from one program into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(&gt;&gt;) Passing STDXX Input from one program append onto file</a:t>
            </a:r>
          </a:p>
          <a:p>
            <a:pPr marL="0" indent="0">
              <a:buNone/>
            </a:pPr>
            <a:endParaRPr lang="en-US" dirty="0"/>
          </a:p>
          <a:p>
            <a:pPr marL="0" indent="0">
              <a:buNone/>
            </a:pPr>
            <a:endParaRPr lang="en-US" dirty="0"/>
          </a:p>
          <a:p>
            <a:pPr marL="0" indent="0">
              <a:buNone/>
            </a:pPr>
            <a:br>
              <a:rPr lang="en-US" dirty="0"/>
            </a:br>
            <a:br>
              <a:rPr lang="en-US" dirty="0"/>
            </a:br>
            <a:endParaRPr lang="en-US" dirty="0"/>
          </a:p>
        </p:txBody>
      </p:sp>
      <p:sp>
        <p:nvSpPr>
          <p:cNvPr id="5" name="Slide Number Placeholder 4"/>
          <p:cNvSpPr>
            <a:spLocks noGrp="1"/>
          </p:cNvSpPr>
          <p:nvPr>
            <p:ph type="sldNum" sz="quarter" idx="12"/>
          </p:nvPr>
        </p:nvSpPr>
        <p:spPr/>
        <p:txBody>
          <a:bodyPr/>
          <a:lstStyle/>
          <a:p>
            <a:fld id="{B54E4116-425B-4E1B-86B0-7D2FE6F0A2F4}" type="slidenum">
              <a:rPr lang="en-GB" smtClean="0"/>
              <a:t>36</a:t>
            </a:fld>
            <a:endParaRPr lang="en-GB" dirty="0"/>
          </a:p>
        </p:txBody>
      </p:sp>
      <p:pic>
        <p:nvPicPr>
          <p:cNvPr id="8" name="Picture 7">
            <a:extLst>
              <a:ext uri="{FF2B5EF4-FFF2-40B4-BE49-F238E27FC236}">
                <a16:creationId xmlns:a16="http://schemas.microsoft.com/office/drawing/2014/main" id="{F0E9647F-10E7-20A3-BDDD-86F8FE10D4FA}"/>
              </a:ext>
            </a:extLst>
          </p:cNvPr>
          <p:cNvPicPr>
            <a:picLocks noChangeAspect="1"/>
          </p:cNvPicPr>
          <p:nvPr/>
        </p:nvPicPr>
        <p:blipFill>
          <a:blip r:embed="rId2"/>
          <a:stretch>
            <a:fillRect/>
          </a:stretch>
        </p:blipFill>
        <p:spPr>
          <a:xfrm>
            <a:off x="1476241" y="2119956"/>
            <a:ext cx="3857625" cy="1704975"/>
          </a:xfrm>
          <a:prstGeom prst="rect">
            <a:avLst/>
          </a:prstGeom>
        </p:spPr>
      </p:pic>
      <p:pic>
        <p:nvPicPr>
          <p:cNvPr id="10" name="Picture 9">
            <a:extLst>
              <a:ext uri="{FF2B5EF4-FFF2-40B4-BE49-F238E27FC236}">
                <a16:creationId xmlns:a16="http://schemas.microsoft.com/office/drawing/2014/main" id="{A92C1190-E6B9-F2CC-EAD1-4622ECD881BD}"/>
              </a:ext>
            </a:extLst>
          </p:cNvPr>
          <p:cNvPicPr>
            <a:picLocks noChangeAspect="1"/>
          </p:cNvPicPr>
          <p:nvPr/>
        </p:nvPicPr>
        <p:blipFill>
          <a:blip r:embed="rId3"/>
          <a:stretch>
            <a:fillRect/>
          </a:stretch>
        </p:blipFill>
        <p:spPr>
          <a:xfrm>
            <a:off x="1428615" y="4393052"/>
            <a:ext cx="3952875" cy="2409825"/>
          </a:xfrm>
          <a:prstGeom prst="rect">
            <a:avLst/>
          </a:prstGeom>
        </p:spPr>
      </p:pic>
    </p:spTree>
    <p:extLst>
      <p:ext uri="{BB962C8B-B14F-4D97-AF65-F5344CB8AC3E}">
        <p14:creationId xmlns:p14="http://schemas.microsoft.com/office/powerpoint/2010/main" val="4107786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22" y="351123"/>
            <a:ext cx="7604425" cy="792000"/>
          </a:xfrm>
        </p:spPr>
        <p:txBody>
          <a:bodyPr/>
          <a:lstStyle/>
          <a:p>
            <a:r>
              <a:rPr lang="en-GB" dirty="0"/>
              <a:t>Bash Basics: Variables</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(0&gt;) </a:t>
            </a:r>
            <a:r>
              <a:rPr lang="en-US"/>
              <a:t>Passing STDINPUT Input ?</a:t>
            </a:r>
            <a:endParaRPr lang="en-US" dirty="0"/>
          </a:p>
          <a:p>
            <a:pPr marL="0" indent="0">
              <a:buNone/>
            </a:pPr>
            <a:endParaRPr lang="en-US" dirty="0"/>
          </a:p>
          <a:p>
            <a:pPr marL="0" indent="0">
              <a:buNone/>
            </a:pPr>
            <a:r>
              <a:rPr lang="en-US" dirty="0"/>
              <a:t>(&gt;) Passing STDOUT Input</a:t>
            </a:r>
          </a:p>
          <a:p>
            <a:pPr marL="0" indent="0">
              <a:buNone/>
            </a:pPr>
            <a:endParaRPr lang="en-US" dirty="0"/>
          </a:p>
          <a:p>
            <a:pPr marL="0" indent="0">
              <a:buNone/>
            </a:pPr>
            <a:r>
              <a:rPr lang="en-US" dirty="0"/>
              <a:t>(2&gt;) Passing STDERR Input</a:t>
            </a:r>
          </a:p>
          <a:p>
            <a:pPr marL="0" indent="0">
              <a:buNone/>
            </a:pPr>
            <a:endParaRPr lang="en-US" dirty="0"/>
          </a:p>
          <a:p>
            <a:pPr marL="0" indent="0">
              <a:buNone/>
            </a:pPr>
            <a:r>
              <a:rPr lang="en-US" dirty="0"/>
              <a:t>(&amp;&gt;) Passing STDERR Input</a:t>
            </a:r>
          </a:p>
          <a:p>
            <a:pPr marL="0" indent="0">
              <a:buNone/>
            </a:pPr>
            <a:endParaRPr lang="en-US" dirty="0"/>
          </a:p>
          <a:p>
            <a:pPr marL="0" indent="0">
              <a:buNone/>
            </a:pPr>
            <a:endParaRPr lang="en-US" dirty="0"/>
          </a:p>
          <a:p>
            <a:pPr marL="0" indent="0">
              <a:buNone/>
            </a:pPr>
            <a:br>
              <a:rPr lang="en-US" dirty="0"/>
            </a:br>
            <a:br>
              <a:rPr lang="en-US" dirty="0"/>
            </a:br>
            <a:endParaRPr lang="en-US" dirty="0"/>
          </a:p>
        </p:txBody>
      </p:sp>
      <p:sp>
        <p:nvSpPr>
          <p:cNvPr id="5" name="Slide Number Placeholder 4"/>
          <p:cNvSpPr>
            <a:spLocks noGrp="1"/>
          </p:cNvSpPr>
          <p:nvPr>
            <p:ph type="sldNum" sz="quarter" idx="12"/>
          </p:nvPr>
        </p:nvSpPr>
        <p:spPr/>
        <p:txBody>
          <a:bodyPr/>
          <a:lstStyle/>
          <a:p>
            <a:fld id="{B54E4116-425B-4E1B-86B0-7D2FE6F0A2F4}" type="slidenum">
              <a:rPr lang="en-GB" smtClean="0"/>
              <a:t>37</a:t>
            </a:fld>
            <a:endParaRPr lang="en-GB" dirty="0"/>
          </a:p>
        </p:txBody>
      </p:sp>
    </p:spTree>
    <p:extLst>
      <p:ext uri="{BB962C8B-B14F-4D97-AF65-F5344CB8AC3E}">
        <p14:creationId xmlns:p14="http://schemas.microsoft.com/office/powerpoint/2010/main" val="3285223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Variables PROCESS MANAGEMENT</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Variables from STDXX Input</a:t>
            </a:r>
          </a:p>
          <a:p>
            <a:pPr marL="0" indent="0">
              <a:buNone/>
            </a:pPr>
            <a:endParaRPr lang="en-US" dirty="0"/>
          </a:p>
          <a:p>
            <a:pPr marL="0" indent="0">
              <a:buNone/>
            </a:pPr>
            <a:r>
              <a:rPr lang="en-US" dirty="0"/>
              <a:t>Each process has inputs / output and error output</a:t>
            </a:r>
            <a:br>
              <a:rPr lang="en-US" dirty="0"/>
            </a:br>
            <a:endParaRPr lang="en-GB" sz="1800" dirty="0"/>
          </a:p>
          <a:p>
            <a:r>
              <a:rPr lang="en-GB" sz="1800" b="1" dirty="0"/>
              <a:t>STDIN</a:t>
            </a:r>
            <a:r>
              <a:rPr lang="en-GB" sz="1800" dirty="0"/>
              <a:t> - /proc/&lt;</a:t>
            </a:r>
            <a:r>
              <a:rPr lang="en-GB" sz="1800" dirty="0" err="1"/>
              <a:t>processID</a:t>
            </a:r>
            <a:r>
              <a:rPr lang="en-GB" sz="1800" dirty="0"/>
              <a:t>&gt;/</a:t>
            </a:r>
            <a:r>
              <a:rPr lang="en-GB" sz="1800" dirty="0" err="1"/>
              <a:t>fd</a:t>
            </a:r>
            <a:r>
              <a:rPr lang="en-GB" sz="1800" dirty="0"/>
              <a:t>/0</a:t>
            </a:r>
          </a:p>
          <a:p>
            <a:r>
              <a:rPr lang="en-GB" sz="1800" b="1" dirty="0"/>
              <a:t>STDOUT</a:t>
            </a:r>
            <a:r>
              <a:rPr lang="en-GB" sz="1800" dirty="0"/>
              <a:t> - /proc/&lt;</a:t>
            </a:r>
            <a:r>
              <a:rPr lang="en-GB" sz="1800" dirty="0" err="1"/>
              <a:t>processID</a:t>
            </a:r>
            <a:r>
              <a:rPr lang="en-GB" sz="1800" dirty="0"/>
              <a:t>&gt;/</a:t>
            </a:r>
            <a:r>
              <a:rPr lang="en-GB" sz="1800" dirty="0" err="1"/>
              <a:t>fd</a:t>
            </a:r>
            <a:r>
              <a:rPr lang="en-GB" sz="1800" dirty="0"/>
              <a:t>/1</a:t>
            </a:r>
          </a:p>
          <a:p>
            <a:r>
              <a:rPr lang="en-GB" sz="1800" b="1" dirty="0"/>
              <a:t>STDERR</a:t>
            </a:r>
            <a:r>
              <a:rPr lang="en-GB" sz="1800" dirty="0"/>
              <a:t> - /proc/&lt;</a:t>
            </a:r>
            <a:r>
              <a:rPr lang="en-GB" sz="1800" dirty="0" err="1"/>
              <a:t>processID</a:t>
            </a:r>
            <a:r>
              <a:rPr lang="en-GB" sz="1800" dirty="0"/>
              <a:t>&gt;/</a:t>
            </a:r>
            <a:r>
              <a:rPr lang="en-GB" sz="1800" dirty="0" err="1"/>
              <a:t>fd</a:t>
            </a:r>
            <a:r>
              <a:rPr lang="en-GB" sz="1800" dirty="0"/>
              <a:t>/2</a:t>
            </a:r>
          </a:p>
          <a:p>
            <a:pPr marL="0" indent="0">
              <a:buNone/>
            </a:pPr>
            <a:r>
              <a:rPr lang="en-GB" sz="1800" dirty="0"/>
              <a:t>aka</a:t>
            </a:r>
          </a:p>
          <a:p>
            <a:pPr marL="0" indent="0">
              <a:buNone/>
            </a:pPr>
            <a:r>
              <a:rPr lang="en-GB" sz="1800" dirty="0"/>
              <a:t>VARNAME=`cat &lt;SOME_FILENAME&gt; | grep &lt;SEARCH_TERM&gt;`</a:t>
            </a:r>
          </a:p>
          <a:p>
            <a:pPr marL="0" indent="0">
              <a:buNone/>
            </a:pPr>
            <a:r>
              <a:rPr lang="en-GB" sz="1800" dirty="0"/>
              <a:t>VARNAME=`/dev/</a:t>
            </a:r>
            <a:r>
              <a:rPr lang="en-GB" sz="1800" dirty="0" err="1"/>
              <a:t>stdin</a:t>
            </a:r>
            <a:r>
              <a:rPr lang="en-GB" sz="1800" dirty="0"/>
              <a:t> | grep &lt;SEARCH_TERM&gt;`</a:t>
            </a:r>
          </a:p>
          <a:p>
            <a:pPr marL="0" indent="0">
              <a:buNone/>
            </a:pPr>
            <a:r>
              <a:rPr lang="en-GB" i="1" dirty="0"/>
              <a:t>* Advanced topic just worth knowing it’s possible</a:t>
            </a:r>
          </a:p>
          <a:p>
            <a:pPr marL="0" indent="0">
              <a:buNone/>
            </a:pPr>
            <a:br>
              <a:rPr lang="en-US" dirty="0"/>
            </a:br>
            <a:br>
              <a:rPr lang="en-US" dirty="0"/>
            </a:br>
            <a:endParaRPr lang="en-US" dirty="0"/>
          </a:p>
        </p:txBody>
      </p:sp>
      <p:sp>
        <p:nvSpPr>
          <p:cNvPr id="5" name="Slide Number Placeholder 4"/>
          <p:cNvSpPr>
            <a:spLocks noGrp="1"/>
          </p:cNvSpPr>
          <p:nvPr>
            <p:ph type="sldNum" sz="quarter" idx="12"/>
          </p:nvPr>
        </p:nvSpPr>
        <p:spPr/>
        <p:txBody>
          <a:bodyPr/>
          <a:lstStyle/>
          <a:p>
            <a:fld id="{B54E4116-425B-4E1B-86B0-7D2FE6F0A2F4}" type="slidenum">
              <a:rPr lang="en-GB" smtClean="0"/>
              <a:t>38</a:t>
            </a:fld>
            <a:endParaRPr lang="en-GB" dirty="0"/>
          </a:p>
        </p:txBody>
      </p:sp>
      <p:pic>
        <p:nvPicPr>
          <p:cNvPr id="7" name="Picture 6">
            <a:extLst>
              <a:ext uri="{FF2B5EF4-FFF2-40B4-BE49-F238E27FC236}">
                <a16:creationId xmlns:a16="http://schemas.microsoft.com/office/drawing/2014/main" id="{DAFD7B59-995E-1449-29C3-8FC7E4434260}"/>
              </a:ext>
            </a:extLst>
          </p:cNvPr>
          <p:cNvPicPr>
            <a:picLocks noChangeAspect="1"/>
          </p:cNvPicPr>
          <p:nvPr/>
        </p:nvPicPr>
        <p:blipFill>
          <a:blip r:embed="rId2"/>
          <a:stretch>
            <a:fillRect/>
          </a:stretch>
        </p:blipFill>
        <p:spPr>
          <a:xfrm>
            <a:off x="3986561" y="3808034"/>
            <a:ext cx="3838575" cy="466725"/>
          </a:xfrm>
          <a:prstGeom prst="rect">
            <a:avLst/>
          </a:prstGeom>
        </p:spPr>
      </p:pic>
    </p:spTree>
    <p:extLst>
      <p:ext uri="{BB962C8B-B14F-4D97-AF65-F5344CB8AC3E}">
        <p14:creationId xmlns:p14="http://schemas.microsoft.com/office/powerpoint/2010/main" val="2227498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Maths</a:t>
            </a:r>
          </a:p>
        </p:txBody>
      </p:sp>
      <p:sp>
        <p:nvSpPr>
          <p:cNvPr id="3" name="Content Placeholder 2"/>
          <p:cNvSpPr>
            <a:spLocks noGrp="1"/>
          </p:cNvSpPr>
          <p:nvPr>
            <p:ph idx="1"/>
          </p:nvPr>
        </p:nvSpPr>
        <p:spPr>
          <a:xfrm>
            <a:off x="335281" y="1368000"/>
            <a:ext cx="8449944" cy="4572000"/>
          </a:xfrm>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39</a:t>
            </a:fld>
            <a:endParaRPr lang="en-GB" dirty="0"/>
          </a:p>
        </p:txBody>
      </p:sp>
    </p:spTree>
    <p:extLst>
      <p:ext uri="{BB962C8B-B14F-4D97-AF65-F5344CB8AC3E}">
        <p14:creationId xmlns:p14="http://schemas.microsoft.com/office/powerpoint/2010/main" val="423710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Primer</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What is </a:t>
            </a:r>
            <a:r>
              <a:rPr lang="en-GB" b="1" dirty="0"/>
              <a:t>Bash </a:t>
            </a:r>
            <a:endParaRPr lang="en-US" b="1" dirty="0"/>
          </a:p>
          <a:p>
            <a:r>
              <a:rPr lang="en-GB" b="1" dirty="0"/>
              <a:t>Bash</a:t>
            </a:r>
            <a:r>
              <a:rPr lang="en-GB" dirty="0"/>
              <a:t> </a:t>
            </a:r>
            <a:r>
              <a:rPr lang="en-US" dirty="0"/>
              <a:t>is a </a:t>
            </a:r>
            <a:r>
              <a:rPr lang="en-US" b="1" dirty="0"/>
              <a:t>Command line (cli)</a:t>
            </a:r>
          </a:p>
          <a:p>
            <a:r>
              <a:rPr lang="en-US" b="1" dirty="0"/>
              <a:t>CMD.exe</a:t>
            </a:r>
            <a:r>
              <a:rPr lang="en-US" dirty="0"/>
              <a:t> is the default windows </a:t>
            </a:r>
            <a:r>
              <a:rPr lang="en-US" b="1" dirty="0"/>
              <a:t>cli</a:t>
            </a:r>
          </a:p>
          <a:p>
            <a:r>
              <a:rPr lang="en-US" b="1" dirty="0"/>
              <a:t>CMD.exe</a:t>
            </a:r>
            <a:r>
              <a:rPr lang="en-US" dirty="0"/>
              <a:t> is also </a:t>
            </a:r>
            <a:r>
              <a:rPr lang="en-US" b="1" dirty="0"/>
              <a:t>awful</a:t>
            </a:r>
            <a:r>
              <a:rPr lang="en-US" dirty="0"/>
              <a:t>, so always prefer </a:t>
            </a:r>
            <a:r>
              <a:rPr lang="en-US" b="1" dirty="0"/>
              <a:t>Bash </a:t>
            </a:r>
            <a:r>
              <a:rPr lang="en-US" dirty="0"/>
              <a:t>over</a:t>
            </a:r>
            <a:r>
              <a:rPr lang="en-US" b="1" dirty="0"/>
              <a:t> CMD</a:t>
            </a:r>
            <a:br>
              <a:rPr lang="en-US" b="1" dirty="0"/>
            </a:br>
            <a:r>
              <a:rPr lang="en-US" sz="1800" i="1" dirty="0"/>
              <a:t>(it’s far more capable and advanced)</a:t>
            </a:r>
          </a:p>
          <a:p>
            <a:r>
              <a:rPr lang="en-US" dirty="0"/>
              <a:t>On windows </a:t>
            </a:r>
            <a:r>
              <a:rPr lang="en-US" b="1" dirty="0"/>
              <a:t>Bash</a:t>
            </a:r>
            <a:r>
              <a:rPr lang="en-US" dirty="0"/>
              <a:t> is normally via </a:t>
            </a:r>
            <a:r>
              <a:rPr lang="en-US" b="1" dirty="0"/>
              <a:t>Git </a:t>
            </a:r>
            <a:r>
              <a:rPr lang="en-US" dirty="0"/>
              <a:t>install, as </a:t>
            </a:r>
            <a:r>
              <a:rPr lang="en-US" b="1" dirty="0" err="1"/>
              <a:t>git</a:t>
            </a:r>
            <a:r>
              <a:rPr lang="en-US" b="1" dirty="0"/>
              <a:t>-bash</a:t>
            </a:r>
            <a:br>
              <a:rPr lang="en-US" sz="1800" b="1" dirty="0"/>
            </a:br>
            <a:r>
              <a:rPr lang="en-US" sz="1800" i="1" dirty="0"/>
              <a:t>(comes as standard on Linux and </a:t>
            </a:r>
            <a:r>
              <a:rPr lang="en-US" sz="1800" i="1" dirty="0" err="1"/>
              <a:t>MacOS</a:t>
            </a:r>
            <a:r>
              <a:rPr lang="en-US" sz="1800" i="1" dirty="0"/>
              <a:t>)</a:t>
            </a:r>
            <a:endParaRPr lang="en-US" i="1"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a:t>
            </a:fld>
            <a:endParaRPr lang="en-GB" dirty="0"/>
          </a:p>
        </p:txBody>
      </p:sp>
    </p:spTree>
    <p:extLst>
      <p:ext uri="{BB962C8B-B14F-4D97-AF65-F5344CB8AC3E}">
        <p14:creationId xmlns:p14="http://schemas.microsoft.com/office/powerpoint/2010/main" val="1695457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Maths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Operators are very simple compared to other languages</a:t>
            </a:r>
          </a:p>
          <a:p>
            <a:pPr>
              <a:buFontTx/>
              <a:buChar char="-"/>
            </a:pPr>
            <a:r>
              <a:rPr lang="en-US" dirty="0"/>
              <a:t>Math works with </a:t>
            </a:r>
            <a:r>
              <a:rPr lang="en-US" b="1" dirty="0"/>
              <a:t>let </a:t>
            </a:r>
            <a:br>
              <a:rPr lang="en-US" b="1" dirty="0"/>
            </a:br>
            <a:r>
              <a:rPr lang="en-US" b="1" dirty="0" err="1"/>
              <a:t>let</a:t>
            </a:r>
            <a:r>
              <a:rPr lang="en-US" b="1" dirty="0"/>
              <a:t> FOO=1+1</a:t>
            </a:r>
            <a:br>
              <a:rPr lang="en-US" b="1" dirty="0"/>
            </a:br>
            <a:r>
              <a:rPr lang="en-US" b="1" dirty="0"/>
              <a:t>echo $FOO</a:t>
            </a: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40</a:t>
            </a:fld>
            <a:endParaRPr lang="en-GB" dirty="0"/>
          </a:p>
        </p:txBody>
      </p:sp>
      <p:graphicFrame>
        <p:nvGraphicFramePr>
          <p:cNvPr id="6" name="Table 5">
            <a:extLst>
              <a:ext uri="{FF2B5EF4-FFF2-40B4-BE49-F238E27FC236}">
                <a16:creationId xmlns:a16="http://schemas.microsoft.com/office/drawing/2014/main" id="{607317C2-45D5-1AF6-F8E8-BEC77AFEF1CB}"/>
              </a:ext>
            </a:extLst>
          </p:cNvPr>
          <p:cNvGraphicFramePr>
            <a:graphicFrameLocks noGrp="1"/>
          </p:cNvGraphicFramePr>
          <p:nvPr>
            <p:extLst>
              <p:ext uri="{D42A27DB-BD31-4B8C-83A1-F6EECF244321}">
                <p14:modId xmlns:p14="http://schemas.microsoft.com/office/powerpoint/2010/main" val="157119933"/>
              </p:ext>
            </p:extLst>
          </p:nvPr>
        </p:nvGraphicFramePr>
        <p:xfrm>
          <a:off x="1012453" y="3326939"/>
          <a:ext cx="6299517" cy="3171060"/>
        </p:xfrm>
        <a:graphic>
          <a:graphicData uri="http://schemas.openxmlformats.org/drawingml/2006/table">
            <a:tbl>
              <a:tblPr/>
              <a:tblGrid>
                <a:gridCol w="2889890">
                  <a:extLst>
                    <a:ext uri="{9D8B030D-6E8A-4147-A177-3AD203B41FA5}">
                      <a16:colId xmlns:a16="http://schemas.microsoft.com/office/drawing/2014/main" val="20000"/>
                    </a:ext>
                  </a:extLst>
                </a:gridCol>
                <a:gridCol w="3409627">
                  <a:extLst>
                    <a:ext uri="{9D8B030D-6E8A-4147-A177-3AD203B41FA5}">
                      <a16:colId xmlns:a16="http://schemas.microsoft.com/office/drawing/2014/main" val="20001"/>
                    </a:ext>
                  </a:extLst>
                </a:gridCol>
              </a:tblGrid>
              <a:tr h="410075">
                <a:tc>
                  <a:txBody>
                    <a:bodyPr/>
                    <a:lstStyle/>
                    <a:p>
                      <a:pPr algn="r"/>
                      <a:r>
                        <a:rPr lang="en-GB" sz="1800" dirty="0">
                          <a:effectLst/>
                        </a:rPr>
                        <a:t>Operator</a:t>
                      </a:r>
                    </a:p>
                  </a:txBody>
                  <a:tcPr marL="561746" marR="134819"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pPr algn="l"/>
                      <a:r>
                        <a:rPr lang="en-GB" sz="1800">
                          <a:effectLst/>
                        </a:rPr>
                        <a:t>Operation</a:t>
                      </a:r>
                    </a:p>
                  </a:txBody>
                  <a:tcPr marL="266830" marR="561746"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79713">
                <a:tc>
                  <a:txBody>
                    <a:bodyPr/>
                    <a:lstStyle/>
                    <a:p>
                      <a:pPr algn="r"/>
                      <a:r>
                        <a:rPr lang="en-GB" sz="1800" b="1" dirty="0">
                          <a:effectLst/>
                        </a:rPr>
                        <a:t>+, -, \*, /</a:t>
                      </a:r>
                    </a:p>
                  </a:txBody>
                  <a:tcPr marL="561746" marR="112349"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800" dirty="0">
                          <a:effectLst/>
                        </a:rPr>
                        <a:t>addition, subtraction, multiply, divide</a:t>
                      </a:r>
                    </a:p>
                  </a:txBody>
                  <a:tcPr marL="266830" marR="561746"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9713">
                <a:tc>
                  <a:txBody>
                    <a:bodyPr/>
                    <a:lstStyle/>
                    <a:p>
                      <a:pPr algn="r"/>
                      <a:r>
                        <a:rPr lang="en-GB" sz="1800" b="1" dirty="0">
                          <a:effectLst/>
                        </a:rPr>
                        <a:t>var++</a:t>
                      </a:r>
                    </a:p>
                  </a:txBody>
                  <a:tcPr marL="561746" marR="112349"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800" dirty="0">
                          <a:effectLst/>
                        </a:rPr>
                        <a:t>Increase the variable </a:t>
                      </a:r>
                      <a:r>
                        <a:rPr lang="en-GB" sz="1800" dirty="0" err="1">
                          <a:effectLst/>
                        </a:rPr>
                        <a:t>var</a:t>
                      </a:r>
                      <a:r>
                        <a:rPr lang="en-GB" sz="1800" dirty="0">
                          <a:effectLst/>
                        </a:rPr>
                        <a:t> by 1</a:t>
                      </a:r>
                    </a:p>
                  </a:txBody>
                  <a:tcPr marL="266830" marR="561746"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extLst>
                  <a:ext uri="{0D108BD9-81ED-4DB2-BD59-A6C34878D82A}">
                    <a16:rowId xmlns:a16="http://schemas.microsoft.com/office/drawing/2014/main" val="10002"/>
                  </a:ext>
                </a:extLst>
              </a:tr>
              <a:tr h="679713">
                <a:tc>
                  <a:txBody>
                    <a:bodyPr/>
                    <a:lstStyle/>
                    <a:p>
                      <a:pPr algn="r"/>
                      <a:r>
                        <a:rPr lang="en-GB" sz="1800" b="1">
                          <a:effectLst/>
                        </a:rPr>
                        <a:t>var--</a:t>
                      </a:r>
                    </a:p>
                  </a:txBody>
                  <a:tcPr marL="561746" marR="112349"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800" dirty="0">
                          <a:effectLst/>
                        </a:rPr>
                        <a:t>Decrease the variable var by 1</a:t>
                      </a:r>
                    </a:p>
                  </a:txBody>
                  <a:tcPr marL="266830" marR="561746"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79713">
                <a:tc>
                  <a:txBody>
                    <a:bodyPr/>
                    <a:lstStyle/>
                    <a:p>
                      <a:pPr algn="r"/>
                      <a:r>
                        <a:rPr lang="en-GB" sz="1800" b="1">
                          <a:effectLst/>
                        </a:rPr>
                        <a:t>%</a:t>
                      </a:r>
                    </a:p>
                  </a:txBody>
                  <a:tcPr marL="561746" marR="112349"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800" dirty="0">
                          <a:effectLst/>
                        </a:rPr>
                        <a:t>Modulus (Return the remainder after division)</a:t>
                      </a:r>
                    </a:p>
                  </a:txBody>
                  <a:tcPr marL="266830" marR="561746" marT="70218" marB="70218"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95924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Maths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Operators are very simple compared to other languages</a:t>
            </a:r>
          </a:p>
          <a:p>
            <a:pPr>
              <a:buFontTx/>
              <a:buChar char="-"/>
            </a:pPr>
            <a:r>
              <a:rPr lang="en-US" dirty="0"/>
              <a:t>Math works with </a:t>
            </a:r>
            <a:r>
              <a:rPr lang="en-US" b="1" dirty="0"/>
              <a:t>let </a:t>
            </a:r>
            <a:br>
              <a:rPr lang="en-US" b="1" dirty="0"/>
            </a:br>
            <a:br>
              <a:rPr lang="en-US" b="1" dirty="0"/>
            </a:br>
            <a:r>
              <a:rPr lang="en-US" b="1" dirty="0"/>
              <a:t>NO SPACES WITH QUOTES!</a:t>
            </a:r>
            <a:br>
              <a:rPr lang="en-US" b="1" dirty="0"/>
            </a:br>
            <a:br>
              <a:rPr lang="en-US" b="1" dirty="0"/>
            </a:br>
            <a:r>
              <a:rPr lang="en-US" b="1" dirty="0" err="1"/>
              <a:t>let</a:t>
            </a:r>
            <a:r>
              <a:rPr lang="en-US" b="1" dirty="0"/>
              <a:t> FOO=1+1</a:t>
            </a:r>
            <a:br>
              <a:rPr lang="en-US" b="1" dirty="0"/>
            </a:br>
            <a:r>
              <a:rPr lang="en-US" b="1" dirty="0"/>
              <a:t>echo $FOO</a:t>
            </a: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41</a:t>
            </a:fld>
            <a:endParaRPr lang="en-GB" dirty="0"/>
          </a:p>
        </p:txBody>
      </p:sp>
      <p:pic>
        <p:nvPicPr>
          <p:cNvPr id="10" name="Picture 9">
            <a:extLst>
              <a:ext uri="{FF2B5EF4-FFF2-40B4-BE49-F238E27FC236}">
                <a16:creationId xmlns:a16="http://schemas.microsoft.com/office/drawing/2014/main" id="{D6E4AA77-A9FB-367E-827F-4067B71C327E}"/>
              </a:ext>
            </a:extLst>
          </p:cNvPr>
          <p:cNvPicPr>
            <a:picLocks noChangeAspect="1"/>
          </p:cNvPicPr>
          <p:nvPr/>
        </p:nvPicPr>
        <p:blipFill>
          <a:blip r:embed="rId2"/>
          <a:stretch>
            <a:fillRect/>
          </a:stretch>
        </p:blipFill>
        <p:spPr>
          <a:xfrm>
            <a:off x="2893853" y="3346988"/>
            <a:ext cx="4648200" cy="1304925"/>
          </a:xfrm>
          <a:prstGeom prst="rect">
            <a:avLst/>
          </a:prstGeom>
        </p:spPr>
      </p:pic>
    </p:spTree>
    <p:extLst>
      <p:ext uri="{BB962C8B-B14F-4D97-AF65-F5344CB8AC3E}">
        <p14:creationId xmlns:p14="http://schemas.microsoft.com/office/powerpoint/2010/main" val="3113481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Maths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Simple Example</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42</a:t>
            </a:fld>
            <a:endParaRPr lang="en-GB"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73" y="1738313"/>
            <a:ext cx="597217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6206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Maths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Simple Example 2</a:t>
            </a:r>
          </a:p>
          <a:p>
            <a:pPr marL="0" indent="0">
              <a:buNone/>
            </a:pPr>
            <a:endParaRPr lang="en-US" dirty="0"/>
          </a:p>
          <a:p>
            <a:pPr marL="0" indent="0">
              <a:buNone/>
            </a:pPr>
            <a:endParaRPr lang="en-US" dirty="0"/>
          </a:p>
          <a:p>
            <a:pPr marL="0" indent="0">
              <a:buNone/>
            </a:pPr>
            <a:r>
              <a:rPr lang="en-US" dirty="0"/>
              <a:t>Inline Interpolation “$((EXPR))”</a:t>
            </a:r>
          </a:p>
          <a:p>
            <a:pPr marL="0" indent="0">
              <a:buNone/>
            </a:pPr>
            <a:endParaRPr lang="en-US" dirty="0"/>
          </a:p>
          <a:p>
            <a:pPr marL="0" indent="0">
              <a:buNone/>
            </a:pPr>
            <a:endParaRPr lang="en-US" dirty="0"/>
          </a:p>
          <a:p>
            <a:pPr marL="0" indent="0">
              <a:buNone/>
            </a:pPr>
            <a:r>
              <a:rPr lang="en-US" dirty="0"/>
              <a:t>Length (#)</a:t>
            </a:r>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43</a:t>
            </a:fld>
            <a:endParaRPr lang="en-GB"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122" y="1927860"/>
            <a:ext cx="591502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208" y="3439478"/>
            <a:ext cx="59150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a:extLst>
              <a:ext uri="{FF2B5EF4-FFF2-40B4-BE49-F238E27FC236}">
                <a16:creationId xmlns:a16="http://schemas.microsoft.com/office/drawing/2014/main" id="{3B1432B8-6A44-4086-98D6-FDAFCD944535}"/>
              </a:ext>
            </a:extLst>
          </p:cNvPr>
          <p:cNvPicPr>
            <a:picLocks noChangeAspect="1"/>
          </p:cNvPicPr>
          <p:nvPr/>
        </p:nvPicPr>
        <p:blipFill>
          <a:blip r:embed="rId4"/>
          <a:stretch>
            <a:fillRect/>
          </a:stretch>
        </p:blipFill>
        <p:spPr>
          <a:xfrm>
            <a:off x="1862636" y="4589146"/>
            <a:ext cx="4769539" cy="1073423"/>
          </a:xfrm>
          <a:prstGeom prst="rect">
            <a:avLst/>
          </a:prstGeom>
        </p:spPr>
      </p:pic>
    </p:spTree>
    <p:extLst>
      <p:ext uri="{BB962C8B-B14F-4D97-AF65-F5344CB8AC3E}">
        <p14:creationId xmlns:p14="http://schemas.microsoft.com/office/powerpoint/2010/main" val="2276038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44</a:t>
            </a:fld>
            <a:endParaRPr lang="en-GB" dirty="0"/>
          </a:p>
        </p:txBody>
      </p:sp>
    </p:spTree>
    <p:extLst>
      <p:ext uri="{BB962C8B-B14F-4D97-AF65-F5344CB8AC3E}">
        <p14:creationId xmlns:p14="http://schemas.microsoft.com/office/powerpoint/2010/main" val="3470484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Operators are very simple compared to other languages</a:t>
            </a:r>
          </a:p>
          <a:p>
            <a:pPr marL="0" indent="0">
              <a:buNone/>
            </a:pPr>
            <a:endParaRPr lang="en-US" dirty="0"/>
          </a:p>
          <a:p>
            <a:pPr>
              <a:buFontTx/>
              <a:buChar char="-"/>
            </a:pPr>
            <a:r>
              <a:rPr lang="en-US" dirty="0"/>
              <a:t>Control Flow Operators</a:t>
            </a:r>
          </a:p>
          <a:p>
            <a:pPr>
              <a:buFontTx/>
              <a:buChar char="-"/>
            </a:pPr>
            <a:r>
              <a:rPr lang="en-US" dirty="0"/>
              <a:t>Boolean Check Operators</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45</a:t>
            </a:fld>
            <a:endParaRPr lang="en-GB" dirty="0"/>
          </a:p>
        </p:txBody>
      </p:sp>
    </p:spTree>
    <p:extLst>
      <p:ext uri="{BB962C8B-B14F-4D97-AF65-F5344CB8AC3E}">
        <p14:creationId xmlns:p14="http://schemas.microsoft.com/office/powerpoint/2010/main" val="1965740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is very simple compared to other languages</a:t>
            </a:r>
          </a:p>
          <a:p>
            <a:pPr marL="0" indent="0">
              <a:buNone/>
            </a:pPr>
            <a:endParaRPr lang="en-US" dirty="0"/>
          </a:p>
          <a:p>
            <a:pPr marL="0" indent="0">
              <a:buNone/>
            </a:pPr>
            <a:r>
              <a:rPr lang="en-US" dirty="0"/>
              <a:t>Control Flow Operators</a:t>
            </a:r>
          </a:p>
          <a:p>
            <a:pPr>
              <a:buFontTx/>
              <a:buChar char="-"/>
            </a:pPr>
            <a:r>
              <a:rPr lang="en-US" b="1" dirty="0"/>
              <a:t>If</a:t>
            </a:r>
            <a:r>
              <a:rPr lang="en-US" dirty="0"/>
              <a:t> is (if then else fi)</a:t>
            </a:r>
            <a:endParaRPr lang="en-US" b="1" dirty="0"/>
          </a:p>
          <a:p>
            <a:pPr>
              <a:buFontTx/>
              <a:buChar char="-"/>
            </a:pPr>
            <a:r>
              <a:rPr lang="en-US" b="1" dirty="0"/>
              <a:t>Case</a:t>
            </a:r>
            <a:r>
              <a:rPr lang="en-US" dirty="0"/>
              <a:t> is (case in ;; </a:t>
            </a:r>
            <a:r>
              <a:rPr lang="en-US" dirty="0" err="1"/>
              <a:t>esac</a:t>
            </a:r>
            <a:r>
              <a:rPr lang="en-US" dirty="0"/>
              <a:t>)</a:t>
            </a:r>
            <a:br>
              <a:rPr lang="en-US" dirty="0"/>
            </a:br>
            <a:endParaRPr lang="en-US" dirty="0"/>
          </a:p>
          <a:p>
            <a:pPr>
              <a:buFontTx/>
              <a:buChar char="-"/>
            </a:pPr>
            <a:r>
              <a:rPr lang="en-US" b="1" dirty="0"/>
              <a:t>While</a:t>
            </a:r>
            <a:r>
              <a:rPr lang="en-US" dirty="0"/>
              <a:t> is (while do done)</a:t>
            </a:r>
          </a:p>
          <a:p>
            <a:pPr>
              <a:buFontTx/>
              <a:buChar char="-"/>
            </a:pPr>
            <a:r>
              <a:rPr lang="en-US" b="1" dirty="0"/>
              <a:t>Until</a:t>
            </a:r>
            <a:r>
              <a:rPr lang="en-US" dirty="0"/>
              <a:t> is (until do done)</a:t>
            </a:r>
          </a:p>
          <a:p>
            <a:pPr>
              <a:buFontTx/>
              <a:buChar char="-"/>
            </a:pPr>
            <a:r>
              <a:rPr lang="en-US" b="1" dirty="0"/>
              <a:t>For</a:t>
            </a:r>
            <a:r>
              <a:rPr lang="en-US" dirty="0"/>
              <a:t> is (for </a:t>
            </a:r>
            <a:r>
              <a:rPr lang="en-US" dirty="0" err="1"/>
              <a:t>var</a:t>
            </a:r>
            <a:r>
              <a:rPr lang="en-US" dirty="0"/>
              <a:t> in do done)</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46</a:t>
            </a:fld>
            <a:endParaRPr lang="en-GB" dirty="0"/>
          </a:p>
        </p:txBody>
      </p:sp>
    </p:spTree>
    <p:extLst>
      <p:ext uri="{BB962C8B-B14F-4D97-AF65-F5344CB8AC3E}">
        <p14:creationId xmlns:p14="http://schemas.microsoft.com/office/powerpoint/2010/main" val="1824464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Simple IF</a:t>
            </a:r>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47</a:t>
            </a:fld>
            <a:endParaRPr lang="en-GB"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3604260"/>
            <a:ext cx="569595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45" y="1844040"/>
            <a:ext cx="23431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0361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Simple Boolean Checks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t>Advanced topic see more here : </a:t>
            </a:r>
            <a:r>
              <a:rPr lang="en-US" sz="1800" dirty="0">
                <a:hlinkClick r:id="rId2"/>
              </a:rPr>
              <a:t>https://linuxacademy.com/blog/linux/conditions-in-bash-scripting-if-statements/</a:t>
            </a:r>
            <a:r>
              <a:rPr lang="en-US" sz="1800" dirty="0"/>
              <a:t> </a:t>
            </a:r>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48</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255560459"/>
              </p:ext>
            </p:extLst>
          </p:nvPr>
        </p:nvGraphicFramePr>
        <p:xfrm>
          <a:off x="360045" y="1908644"/>
          <a:ext cx="7442384" cy="3940093"/>
        </p:xfrm>
        <a:graphic>
          <a:graphicData uri="http://schemas.openxmlformats.org/drawingml/2006/table">
            <a:tbl>
              <a:tblPr/>
              <a:tblGrid>
                <a:gridCol w="3414178">
                  <a:extLst>
                    <a:ext uri="{9D8B030D-6E8A-4147-A177-3AD203B41FA5}">
                      <a16:colId xmlns:a16="http://schemas.microsoft.com/office/drawing/2014/main" val="20000"/>
                    </a:ext>
                  </a:extLst>
                </a:gridCol>
                <a:gridCol w="4028206">
                  <a:extLst>
                    <a:ext uri="{9D8B030D-6E8A-4147-A177-3AD203B41FA5}">
                      <a16:colId xmlns:a16="http://schemas.microsoft.com/office/drawing/2014/main" val="20001"/>
                    </a:ext>
                  </a:extLst>
                </a:gridCol>
              </a:tblGrid>
              <a:tr h="249631">
                <a:tc>
                  <a:txBody>
                    <a:bodyPr/>
                    <a:lstStyle/>
                    <a:p>
                      <a:pPr algn="r"/>
                      <a:r>
                        <a:rPr lang="en-GB" sz="1100">
                          <a:effectLst/>
                        </a:rPr>
                        <a:t>Operator</a:t>
                      </a:r>
                    </a:p>
                  </a:txBody>
                  <a:tcPr marL="336569" marR="80776"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pPr algn="l"/>
                      <a:r>
                        <a:rPr lang="en-GB" sz="1100">
                          <a:effectLst/>
                        </a:rPr>
                        <a:t>Description</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49631">
                <a:tc>
                  <a:txBody>
                    <a:bodyPr/>
                    <a:lstStyle/>
                    <a:p>
                      <a:pPr algn="r"/>
                      <a:r>
                        <a:rPr lang="en-GB" sz="1100" b="1">
                          <a:effectLst/>
                        </a:rPr>
                        <a:t>! EXPRESSION</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The EXPRESSION is false.</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9631">
                <a:tc>
                  <a:txBody>
                    <a:bodyPr/>
                    <a:lstStyle/>
                    <a:p>
                      <a:pPr algn="r"/>
                      <a:r>
                        <a:rPr lang="en-GB" sz="1100" b="1">
                          <a:effectLst/>
                        </a:rPr>
                        <a:t>-n STRING</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a:effectLst/>
                        </a:rPr>
                        <a:t>The length of STRING is greater than zero.</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extLst>
                  <a:ext uri="{0D108BD9-81ED-4DB2-BD59-A6C34878D82A}">
                    <a16:rowId xmlns:a16="http://schemas.microsoft.com/office/drawing/2014/main" val="10002"/>
                  </a:ext>
                </a:extLst>
              </a:tr>
              <a:tr h="249631">
                <a:tc>
                  <a:txBody>
                    <a:bodyPr/>
                    <a:lstStyle/>
                    <a:p>
                      <a:pPr algn="r"/>
                      <a:r>
                        <a:rPr lang="en-GB" sz="1100" b="1">
                          <a:effectLst/>
                        </a:rPr>
                        <a:t>-z STRING</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The lengh of STRING is zero (ie it is empty).</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9631">
                <a:tc>
                  <a:txBody>
                    <a:bodyPr/>
                    <a:lstStyle/>
                    <a:p>
                      <a:pPr algn="r"/>
                      <a:r>
                        <a:rPr lang="en-GB" sz="1100" b="1">
                          <a:effectLst/>
                        </a:rPr>
                        <a:t>STRING1 = STRING2</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a:effectLst/>
                        </a:rPr>
                        <a:t>STRING1 is equal to STRING2</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extLst>
                  <a:ext uri="{0D108BD9-81ED-4DB2-BD59-A6C34878D82A}">
                    <a16:rowId xmlns:a16="http://schemas.microsoft.com/office/drawing/2014/main" val="10004"/>
                  </a:ext>
                </a:extLst>
              </a:tr>
              <a:tr h="249631">
                <a:tc>
                  <a:txBody>
                    <a:bodyPr/>
                    <a:lstStyle/>
                    <a:p>
                      <a:pPr algn="r"/>
                      <a:r>
                        <a:rPr lang="en-GB" sz="1100" b="1">
                          <a:effectLst/>
                        </a:rPr>
                        <a:t>STRING1 != STRING2</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STRING1 is not equal to STRING2</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9631">
                <a:tc>
                  <a:txBody>
                    <a:bodyPr/>
                    <a:lstStyle/>
                    <a:p>
                      <a:pPr algn="r"/>
                      <a:r>
                        <a:rPr lang="en-GB" sz="1100" b="1">
                          <a:effectLst/>
                        </a:rPr>
                        <a:t>INTEGER1 -eq INTEGER2</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a:effectLst/>
                        </a:rPr>
                        <a:t>INTEGER1 is numerically equal to INTEGER2</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extLst>
                  <a:ext uri="{0D108BD9-81ED-4DB2-BD59-A6C34878D82A}">
                    <a16:rowId xmlns:a16="http://schemas.microsoft.com/office/drawing/2014/main" val="10006"/>
                  </a:ext>
                </a:extLst>
              </a:tr>
              <a:tr h="249631">
                <a:tc>
                  <a:txBody>
                    <a:bodyPr/>
                    <a:lstStyle/>
                    <a:p>
                      <a:pPr algn="r"/>
                      <a:r>
                        <a:rPr lang="en-GB" sz="1100" b="1">
                          <a:effectLst/>
                        </a:rPr>
                        <a:t>INTEGER1 -gt INTEGER2</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INTEGER1 is numerically greater than INTEGER2</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49631">
                <a:tc>
                  <a:txBody>
                    <a:bodyPr/>
                    <a:lstStyle/>
                    <a:p>
                      <a:pPr algn="r"/>
                      <a:r>
                        <a:rPr lang="en-GB" sz="1100" b="1">
                          <a:effectLst/>
                        </a:rPr>
                        <a:t>INTEGER1 -lt INTEGER2</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a:effectLst/>
                        </a:rPr>
                        <a:t>INTEGER1 is numerically less than INTEGER2</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extLst>
                  <a:ext uri="{0D108BD9-81ED-4DB2-BD59-A6C34878D82A}">
                    <a16:rowId xmlns:a16="http://schemas.microsoft.com/office/drawing/2014/main" val="10008"/>
                  </a:ext>
                </a:extLst>
              </a:tr>
              <a:tr h="249631">
                <a:tc>
                  <a:txBody>
                    <a:bodyPr/>
                    <a:lstStyle/>
                    <a:p>
                      <a:pPr algn="r"/>
                      <a:r>
                        <a:rPr lang="en-GB" sz="1100" b="1">
                          <a:effectLst/>
                        </a:rPr>
                        <a:t>-d FILE</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FILE exists and is a directory.</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49631">
                <a:tc>
                  <a:txBody>
                    <a:bodyPr/>
                    <a:lstStyle/>
                    <a:p>
                      <a:pPr algn="r"/>
                      <a:r>
                        <a:rPr lang="en-GB" sz="1100" b="1">
                          <a:effectLst/>
                        </a:rPr>
                        <a:t>-e FILE</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a:effectLst/>
                        </a:rPr>
                        <a:t>FILE exists.</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extLst>
                  <a:ext uri="{0D108BD9-81ED-4DB2-BD59-A6C34878D82A}">
                    <a16:rowId xmlns:a16="http://schemas.microsoft.com/office/drawing/2014/main" val="10010"/>
                  </a:ext>
                </a:extLst>
              </a:tr>
              <a:tr h="249631">
                <a:tc>
                  <a:txBody>
                    <a:bodyPr/>
                    <a:lstStyle/>
                    <a:p>
                      <a:pPr algn="r"/>
                      <a:r>
                        <a:rPr lang="en-GB" sz="1100" b="1">
                          <a:effectLst/>
                        </a:rPr>
                        <a:t>-r FILE</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FILE exists and the read permission is granted.</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415117">
                <a:tc>
                  <a:txBody>
                    <a:bodyPr/>
                    <a:lstStyle/>
                    <a:p>
                      <a:pPr algn="r"/>
                      <a:r>
                        <a:rPr lang="en-GB" sz="1100" b="1">
                          <a:effectLst/>
                        </a:rPr>
                        <a:t>-s FILE</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a:effectLst/>
                        </a:rPr>
                        <a:t>FILE exists and it's size is greater than zero (ie. it is not empty).</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extLst>
                  <a:ext uri="{0D108BD9-81ED-4DB2-BD59-A6C34878D82A}">
                    <a16:rowId xmlns:a16="http://schemas.microsoft.com/office/drawing/2014/main" val="10012"/>
                  </a:ext>
                </a:extLst>
              </a:tr>
              <a:tr h="249631">
                <a:tc>
                  <a:txBody>
                    <a:bodyPr/>
                    <a:lstStyle/>
                    <a:p>
                      <a:pPr algn="r"/>
                      <a:r>
                        <a:rPr lang="en-GB" sz="1100" b="1">
                          <a:effectLst/>
                        </a:rPr>
                        <a:t>-w FILE</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tc>
                  <a:txBody>
                    <a:bodyPr/>
                    <a:lstStyle/>
                    <a:p>
                      <a:r>
                        <a:rPr lang="en-GB" sz="1100">
                          <a:effectLst/>
                        </a:rPr>
                        <a:t>FILE exists and the write permission is granted.</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49631">
                <a:tc>
                  <a:txBody>
                    <a:bodyPr/>
                    <a:lstStyle/>
                    <a:p>
                      <a:pPr algn="r"/>
                      <a:r>
                        <a:rPr lang="en-GB" sz="1100" b="1">
                          <a:effectLst/>
                        </a:rPr>
                        <a:t>-x FILE</a:t>
                      </a:r>
                    </a:p>
                  </a:txBody>
                  <a:tcPr marL="336569" marR="67313"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tc>
                  <a:txBody>
                    <a:bodyPr/>
                    <a:lstStyle/>
                    <a:p>
                      <a:r>
                        <a:rPr lang="en-GB" sz="1100" dirty="0">
                          <a:effectLst/>
                        </a:rPr>
                        <a:t>FILE exists and the execute permission is granted.</a:t>
                      </a:r>
                    </a:p>
                  </a:txBody>
                  <a:tcPr marL="159871" marR="336569" marT="42072" marB="42072" anchor="ctr">
                    <a:lnL>
                      <a:noFill/>
                    </a:lnL>
                    <a:lnR>
                      <a:noFill/>
                    </a:lnR>
                    <a:lnT w="9525"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E1F0FF"/>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034943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Combining Checks with Boolean Operators</a:t>
            </a:r>
          </a:p>
          <a:p>
            <a:pPr marL="0" indent="0">
              <a:buNone/>
            </a:pPr>
            <a:endParaRPr lang="en-US" dirty="0"/>
          </a:p>
          <a:p>
            <a:pPr marL="0" indent="0">
              <a:buNone/>
            </a:pPr>
            <a:r>
              <a:rPr lang="en-US" dirty="0"/>
              <a:t>Main Operators:</a:t>
            </a:r>
          </a:p>
          <a:p>
            <a:pPr>
              <a:buFontTx/>
              <a:buChar char="-"/>
            </a:pPr>
            <a:r>
              <a:rPr lang="en-US" dirty="0"/>
              <a:t>And (</a:t>
            </a:r>
            <a:r>
              <a:rPr lang="en-US" b="1" dirty="0"/>
              <a:t>&amp;&amp;</a:t>
            </a:r>
            <a:r>
              <a:rPr lang="en-US" dirty="0"/>
              <a:t>)</a:t>
            </a:r>
          </a:p>
          <a:p>
            <a:pPr>
              <a:buFontTx/>
              <a:buChar char="-"/>
            </a:pPr>
            <a:r>
              <a:rPr lang="en-US" dirty="0"/>
              <a:t>Or (</a:t>
            </a:r>
            <a:r>
              <a:rPr lang="en-US" b="1" dirty="0"/>
              <a:t>||</a:t>
            </a:r>
            <a:r>
              <a:rPr lang="en-US" dirty="0"/>
              <a:t>)</a:t>
            </a:r>
          </a:p>
          <a:p>
            <a:pPr marL="0" indent="0">
              <a:buNone/>
            </a:pPr>
            <a:br>
              <a:rPr lang="en-US" dirty="0"/>
            </a:br>
            <a:br>
              <a:rPr lang="en-US" dirty="0"/>
            </a:b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49</a:t>
            </a:fld>
            <a:endParaRPr lang="en-GB"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360" y="2191703"/>
            <a:ext cx="581977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2360" y="4140518"/>
            <a:ext cx="495300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16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Primer</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b="1" dirty="0"/>
              <a:t>Bash</a:t>
            </a:r>
            <a:r>
              <a:rPr lang="en-US" dirty="0"/>
              <a:t> allows you to interactively type </a:t>
            </a:r>
            <a:r>
              <a:rPr lang="en-US" b="1" dirty="0"/>
              <a:t>plain text </a:t>
            </a:r>
            <a:r>
              <a:rPr lang="en-US" dirty="0"/>
              <a:t>to carryout actions</a:t>
            </a:r>
          </a:p>
          <a:p>
            <a:pPr marL="0" indent="0">
              <a:buNone/>
            </a:pPr>
            <a:br>
              <a:rPr lang="en-US" dirty="0"/>
            </a:br>
            <a:r>
              <a:rPr lang="en-US" dirty="0"/>
              <a:t>aka </a:t>
            </a:r>
          </a:p>
          <a:p>
            <a:pPr marL="0" indent="0">
              <a:buNone/>
            </a:pPr>
            <a:endParaRPr lang="en-US" dirty="0"/>
          </a:p>
          <a:p>
            <a:pPr marL="0" indent="0">
              <a:buNone/>
            </a:pPr>
            <a:r>
              <a:rPr lang="en-US" dirty="0"/>
              <a:t> </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3" y="3105150"/>
            <a:ext cx="593407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8889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Simple IF Else</a:t>
            </a:r>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50</a:t>
            </a:fld>
            <a:endParaRPr lang="en-GB"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3" y="1805940"/>
            <a:ext cx="208597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33" y="3429000"/>
            <a:ext cx="576262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523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IF </a:t>
            </a:r>
            <a:r>
              <a:rPr lang="en-US" dirty="0" err="1"/>
              <a:t>Mutli</a:t>
            </a:r>
            <a:r>
              <a:rPr lang="en-US" dirty="0"/>
              <a:t> Else</a:t>
            </a:r>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51</a:t>
            </a:fld>
            <a:endParaRPr lang="en-GB"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3" y="1785938"/>
            <a:ext cx="25527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73" y="3852863"/>
            <a:ext cx="6353175"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249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Case</a:t>
            </a:r>
          </a:p>
          <a:p>
            <a:pPr marL="0" indent="0">
              <a:buNone/>
            </a:pPr>
            <a:r>
              <a:rPr lang="en-US" dirty="0"/>
              <a:t>For comparing single variable multiple times</a:t>
            </a:r>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52</a:t>
            </a:fld>
            <a:endParaRPr lang="en-GB"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3" y="2471737"/>
            <a:ext cx="21240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270" y="2343149"/>
            <a:ext cx="491490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963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While loop</a:t>
            </a:r>
          </a:p>
          <a:p>
            <a:pPr marL="0" indent="0">
              <a:buNone/>
            </a:pPr>
            <a:r>
              <a:rPr lang="en-US" dirty="0"/>
              <a:t>For comparing doing actions until condition false</a:t>
            </a:r>
            <a:br>
              <a:rPr lang="en-US" dirty="0"/>
            </a:br>
            <a:r>
              <a:rPr lang="en-US" b="1" i="1" dirty="0"/>
              <a:t>* Warning: risk of infinite running loop</a:t>
            </a:r>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53</a:t>
            </a:fld>
            <a:endParaRPr lang="en-GB"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3196590"/>
            <a:ext cx="17335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693" y="2863215"/>
            <a:ext cx="368617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362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While loop</a:t>
            </a:r>
          </a:p>
          <a:p>
            <a:pPr marL="0" indent="0">
              <a:buNone/>
            </a:pPr>
            <a:r>
              <a:rPr lang="en-US" dirty="0"/>
              <a:t>Example</a:t>
            </a:r>
            <a:endParaRPr lang="en-US" b="1" i="1" dirty="0"/>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54</a:t>
            </a:fld>
            <a:endParaRPr lang="en-GB"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 y="2446973"/>
            <a:ext cx="5829300"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24841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Until loop</a:t>
            </a:r>
          </a:p>
          <a:p>
            <a:pPr marL="0" indent="0">
              <a:buNone/>
            </a:pPr>
            <a:r>
              <a:rPr lang="en-US" dirty="0"/>
              <a:t>For comparing doing actions until condition </a:t>
            </a:r>
            <a:r>
              <a:rPr lang="en-US" b="1" dirty="0"/>
              <a:t>true</a:t>
            </a:r>
            <a:br>
              <a:rPr lang="en-US" dirty="0"/>
            </a:br>
            <a:r>
              <a:rPr lang="en-US" b="1" i="1" dirty="0"/>
              <a:t>* Basically same as while</a:t>
            </a:r>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55</a:t>
            </a:fld>
            <a:endParaRPr lang="en-GB"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 y="2886075"/>
            <a:ext cx="2019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938" y="2931795"/>
            <a:ext cx="45815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7574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For loop</a:t>
            </a:r>
          </a:p>
          <a:p>
            <a:pPr marL="0" indent="0">
              <a:buNone/>
            </a:pPr>
            <a:r>
              <a:rPr lang="en-US" dirty="0"/>
              <a:t>For doing some thing for each member of a list</a:t>
            </a:r>
            <a:endParaRPr lang="en-US" b="1" i="1" dirty="0"/>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56</a:t>
            </a:fld>
            <a:endParaRPr lang="en-GB"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 y="2605088"/>
            <a:ext cx="17145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25" y="2605088"/>
            <a:ext cx="516255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3037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For loop</a:t>
            </a:r>
          </a:p>
          <a:p>
            <a:pPr marL="0" indent="0">
              <a:buNone/>
            </a:pPr>
            <a:r>
              <a:rPr lang="en-US" dirty="0"/>
              <a:t>Example with range of numbers</a:t>
            </a:r>
            <a:br>
              <a:rPr lang="en-US" dirty="0"/>
            </a:br>
            <a:r>
              <a:rPr lang="en-US" sz="1800" i="1" dirty="0"/>
              <a:t>{A..B} : creates array of number between A and B</a:t>
            </a:r>
            <a:br>
              <a:rPr lang="en-US" sz="1800" i="1" dirty="0"/>
            </a:br>
            <a:r>
              <a:rPr lang="en-US" sz="1800" i="1" dirty="0"/>
              <a:t>aka {1..3} would be [1,2,3]</a:t>
            </a:r>
            <a:endParaRPr lang="en-US" sz="1800" b="1" i="1" dirty="0"/>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57</a:t>
            </a:fld>
            <a:endParaRPr lang="en-GB"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3" y="3487103"/>
            <a:ext cx="585787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6511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Stopping For loop</a:t>
            </a:r>
          </a:p>
          <a:p>
            <a:pPr marL="0" indent="0">
              <a:buNone/>
            </a:pPr>
            <a:r>
              <a:rPr lang="en-US" dirty="0"/>
              <a:t>Special commands :</a:t>
            </a:r>
          </a:p>
          <a:p>
            <a:r>
              <a:rPr lang="en-GB" b="1" dirty="0"/>
              <a:t>continue</a:t>
            </a:r>
            <a:r>
              <a:rPr lang="en-GB" dirty="0"/>
              <a:t> statement : tells Bash to stop running through this iteration of the loop and begin the next iteration. </a:t>
            </a:r>
            <a:r>
              <a:rPr lang="en-US" dirty="0"/>
              <a:t> </a:t>
            </a:r>
          </a:p>
          <a:p>
            <a:r>
              <a:rPr lang="en-GB" b="1" dirty="0"/>
              <a:t>break</a:t>
            </a:r>
            <a:r>
              <a:rPr lang="en-GB" dirty="0"/>
              <a:t> statement : tells Bash to leave the loop straight away</a:t>
            </a: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58</a:t>
            </a:fld>
            <a:endParaRPr lang="en-GB" dirty="0"/>
          </a:p>
        </p:txBody>
      </p:sp>
    </p:spTree>
    <p:extLst>
      <p:ext uri="{BB962C8B-B14F-4D97-AF65-F5344CB8AC3E}">
        <p14:creationId xmlns:p14="http://schemas.microsoft.com/office/powerpoint/2010/main" val="41251391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Stopping For loop</a:t>
            </a:r>
          </a:p>
          <a:p>
            <a:pPr marL="0" indent="0">
              <a:buNone/>
            </a:pPr>
            <a:r>
              <a:rPr lang="en-GB" dirty="0"/>
              <a:t>Continue Example</a:t>
            </a: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59</a:t>
            </a:fld>
            <a:endParaRPr lang="en-GB"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228" y="2434590"/>
            <a:ext cx="6765164" cy="3265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51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Primer</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b="1" dirty="0"/>
              <a:t>Bash Scripts</a:t>
            </a:r>
            <a:r>
              <a:rPr lang="en-US" dirty="0"/>
              <a:t> are plain text file</a:t>
            </a:r>
          </a:p>
          <a:p>
            <a:pPr marL="0" indent="0">
              <a:buNone/>
            </a:pPr>
            <a:r>
              <a:rPr lang="en-US" dirty="0"/>
              <a:t>That start with a shebang*, that contain a series of actions to carry out                                                 </a:t>
            </a:r>
            <a:r>
              <a:rPr lang="en-US" i="1" dirty="0"/>
              <a:t>(* will mention these later)</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a:t>
            </a:fld>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15" y="2867025"/>
            <a:ext cx="611505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7737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Control Flow</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Control Flow Operator : Stopping For loop</a:t>
            </a:r>
          </a:p>
          <a:p>
            <a:pPr marL="0" indent="0">
              <a:buNone/>
            </a:pPr>
            <a:r>
              <a:rPr lang="en-US" dirty="0"/>
              <a:t>Break Example</a:t>
            </a:r>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60</a:t>
            </a:fld>
            <a:endParaRPr lang="en-GB"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2589848"/>
            <a:ext cx="6905625"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138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Functions</a:t>
            </a:r>
          </a:p>
        </p:txBody>
      </p:sp>
      <p:sp>
        <p:nvSpPr>
          <p:cNvPr id="3" name="Content Placeholder 2"/>
          <p:cNvSpPr>
            <a:spLocks noGrp="1"/>
          </p:cNvSpPr>
          <p:nvPr>
            <p:ph idx="1"/>
          </p:nvPr>
        </p:nvSpPr>
        <p:spPr>
          <a:xfrm>
            <a:off x="335281" y="1368000"/>
            <a:ext cx="8449944" cy="4572000"/>
          </a:xfrm>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61</a:t>
            </a:fld>
            <a:endParaRPr lang="en-GB" dirty="0"/>
          </a:p>
        </p:txBody>
      </p:sp>
    </p:spTree>
    <p:extLst>
      <p:ext uri="{BB962C8B-B14F-4D97-AF65-F5344CB8AC3E}">
        <p14:creationId xmlns:p14="http://schemas.microsoft.com/office/powerpoint/2010/main" val="7591795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Functions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Function are very simple compared to other languages</a:t>
            </a:r>
          </a:p>
          <a:p>
            <a:pPr marL="0" indent="0">
              <a:buNone/>
            </a:pPr>
            <a:endParaRPr lang="en-US" dirty="0"/>
          </a:p>
          <a:p>
            <a:pPr marL="0" indent="0">
              <a:buNone/>
            </a:pPr>
            <a:r>
              <a:rPr lang="en-US" dirty="0"/>
              <a:t>They have two formats</a:t>
            </a:r>
          </a:p>
          <a:p>
            <a:pPr marL="0" indent="0">
              <a:buNone/>
            </a:pPr>
            <a:endParaRPr lang="en-US" dirty="0"/>
          </a:p>
          <a:p>
            <a:pPr marL="0" indent="0">
              <a:buNone/>
            </a:pPr>
            <a:endParaRPr lang="en-US" dirty="0"/>
          </a:p>
          <a:p>
            <a:pPr marL="0" indent="0">
              <a:buNone/>
            </a:pPr>
            <a:endParaRPr lang="en-US" dirty="0"/>
          </a:p>
          <a:p>
            <a:pPr marL="0" indent="0">
              <a:buNone/>
            </a:pPr>
            <a:r>
              <a:rPr lang="en-US" i="1" dirty="0"/>
              <a:t>* I prefer the 2</a:t>
            </a:r>
            <a:r>
              <a:rPr lang="en-US" i="1" baseline="30000" dirty="0"/>
              <a:t>nd</a:t>
            </a:r>
            <a:r>
              <a:rPr lang="en-US" i="1" dirty="0"/>
              <a:t> method but there is no difference</a:t>
            </a:r>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62</a:t>
            </a:fld>
            <a:endParaRPr lang="en-GB"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78" y="3429000"/>
            <a:ext cx="19907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3409950"/>
            <a:ext cx="23431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90806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Functions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Simple function example</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63</a:t>
            </a:fld>
            <a:endParaRPr lang="en-GB" dirty="0"/>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 y="1915478"/>
            <a:ext cx="516255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6494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Functions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Simple Timer function with arguments</a:t>
            </a:r>
            <a:br>
              <a:rPr lang="en-US" dirty="0"/>
            </a:br>
            <a:endParaRPr lang="en-US" dirty="0"/>
          </a:p>
          <a:p>
            <a:pPr marL="0" indent="0">
              <a:buNone/>
            </a:pPr>
            <a:r>
              <a:rPr lang="en-US" dirty="0"/>
              <a:t>Like scripts these are special variables $X parameters sent</a:t>
            </a:r>
            <a:br>
              <a:rPr lang="en-US" dirty="0"/>
            </a:br>
            <a:r>
              <a:rPr lang="en-US" dirty="0"/>
              <a:t> $1, $2 …</a:t>
            </a:r>
            <a:br>
              <a:rPr lang="en-US" dirty="0"/>
            </a:br>
            <a:br>
              <a:rPr lang="en-US" dirty="0"/>
            </a:br>
            <a:r>
              <a:rPr lang="en-US" dirty="0"/>
              <a:t>`</a:t>
            </a:r>
            <a:r>
              <a:rPr lang="en-US" dirty="0" err="1"/>
              <a:t>countDown</a:t>
            </a:r>
            <a:r>
              <a:rPr lang="en-US" dirty="0"/>
              <a:t> 10`</a:t>
            </a:r>
            <a:br>
              <a:rPr lang="en-US" dirty="0"/>
            </a:br>
            <a:r>
              <a:rPr lang="en-US" dirty="0"/>
              <a:t>$1 == 10</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64</a:t>
            </a:fld>
            <a:endParaRPr lang="en-GB"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0338" y="3429000"/>
            <a:ext cx="3989577" cy="2345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73811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Functions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Simple function with return</a:t>
            </a:r>
            <a:br>
              <a:rPr lang="en-US" dirty="0"/>
            </a:br>
            <a:endParaRPr lang="en-US" dirty="0"/>
          </a:p>
          <a:p>
            <a:pPr marL="0" indent="0">
              <a:buNone/>
            </a:pPr>
            <a:r>
              <a:rPr lang="en-US" dirty="0"/>
              <a:t>Rather pointlessly returns 5, I’d return 42 personally</a:t>
            </a:r>
            <a:br>
              <a:rPr lang="en-US" dirty="0"/>
            </a:b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65</a:t>
            </a:fld>
            <a:endParaRPr lang="en-GB"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3253740"/>
            <a:ext cx="561022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09826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Functions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Simple function with local variables</a:t>
            </a:r>
            <a:br>
              <a:rPr lang="en-US" dirty="0"/>
            </a:br>
            <a:br>
              <a:rPr lang="en-US" dirty="0"/>
            </a:br>
            <a:r>
              <a:rPr lang="en-US" dirty="0"/>
              <a:t>“local &lt;NAME&gt;=&lt;EXPR&gt;” die when variable returns</a:t>
            </a: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66</a:t>
            </a:fld>
            <a:endParaRPr lang="en-GB"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 y="2495550"/>
            <a:ext cx="70675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37388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 Colours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a:t>
            </a:r>
            <a:r>
              <a:rPr lang="en-US" dirty="0" err="1"/>
              <a:t>Colours</a:t>
            </a:r>
            <a:r>
              <a:rPr lang="en-US" dirty="0"/>
              <a:t> done via term signals (\</a:t>
            </a:r>
            <a:r>
              <a:rPr lang="en-US" dirty="0" err="1"/>
              <a:t>eNUMBERm</a:t>
            </a:r>
            <a:r>
              <a:rPr lang="en-US" dirty="0"/>
              <a:t>)</a:t>
            </a:r>
          </a:p>
          <a:p>
            <a:pPr marL="0" indent="0">
              <a:buNone/>
            </a:pPr>
            <a:endParaRPr lang="en-US" dirty="0"/>
          </a:p>
          <a:p>
            <a:pPr marL="0" indent="0">
              <a:buNone/>
            </a:pPr>
            <a:r>
              <a:rPr lang="en-US" dirty="0">
                <a:hlinkClick r:id="rId2"/>
              </a:rPr>
              <a:t>https://misc.flogisoft.com/bash/tip_colors_and_formatting</a:t>
            </a:r>
            <a:endParaRPr lang="en-US" dirty="0"/>
          </a:p>
          <a:p>
            <a:pPr marL="0" indent="0">
              <a:buNone/>
            </a:pPr>
            <a:r>
              <a:rPr lang="en-GB" dirty="0"/>
              <a:t>echo -e "\e[31mHello World\e[0m"</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67</a:t>
            </a:fld>
            <a:endParaRPr lang="en-GB" dirty="0"/>
          </a:p>
        </p:txBody>
      </p:sp>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 y="3444240"/>
            <a:ext cx="8338782" cy="1074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2790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Intermission</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68</a:t>
            </a:fld>
            <a:endParaRPr lang="en-GB" dirty="0"/>
          </a:p>
        </p:txBody>
      </p:sp>
      <p:sp>
        <p:nvSpPr>
          <p:cNvPr id="6" name="Content Placeholder 2"/>
          <p:cNvSpPr>
            <a:spLocks noGrp="1"/>
          </p:cNvSpPr>
          <p:nvPr>
            <p:ph idx="1"/>
          </p:nvPr>
        </p:nvSpPr>
        <p:spPr>
          <a:xfrm>
            <a:off x="457200" y="1600200"/>
            <a:ext cx="8229600" cy="4525963"/>
          </a:xfrm>
        </p:spPr>
        <p:txBody>
          <a:bodyPr>
            <a:normAutofit/>
          </a:bodyPr>
          <a:lstStyle/>
          <a:p>
            <a:pPr>
              <a:buFontTx/>
              <a:buChar char="-"/>
            </a:pPr>
            <a:r>
              <a:rPr lang="en-GB" dirty="0"/>
              <a:t>Tea</a:t>
            </a:r>
          </a:p>
          <a:p>
            <a:pPr>
              <a:buFontTx/>
              <a:buChar char="-"/>
            </a:pPr>
            <a:r>
              <a:rPr lang="en-GB" dirty="0"/>
              <a:t>Cake</a:t>
            </a:r>
          </a:p>
          <a:p>
            <a:pPr>
              <a:buFontTx/>
              <a:buChar char="-"/>
            </a:pPr>
            <a:r>
              <a:rPr lang="en-GB" dirty="0"/>
              <a:t>Questions ?</a:t>
            </a:r>
          </a:p>
          <a:p>
            <a:pPr>
              <a:buFontTx/>
              <a:buChar char="-"/>
            </a:pPr>
            <a:endParaRPr lang="en-GB" dirty="0"/>
          </a:p>
          <a:p>
            <a:pPr marL="0" indent="0">
              <a:buNone/>
            </a:pPr>
            <a:r>
              <a:rPr lang="en-GB" dirty="0"/>
              <a:t>Points:</a:t>
            </a:r>
          </a:p>
          <a:p>
            <a:pPr marL="0" indent="0">
              <a:buNone/>
            </a:pPr>
            <a:r>
              <a:rPr lang="en-GB" dirty="0"/>
              <a:t>- Question ?</a:t>
            </a:r>
          </a:p>
        </p:txBody>
      </p:sp>
    </p:spTree>
    <p:extLst>
      <p:ext uri="{BB962C8B-B14F-4D97-AF65-F5344CB8AC3E}">
        <p14:creationId xmlns:p14="http://schemas.microsoft.com/office/powerpoint/2010/main" val="1860399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Further Information</a:t>
            </a:r>
          </a:p>
        </p:txBody>
      </p:sp>
      <p:sp>
        <p:nvSpPr>
          <p:cNvPr id="10" name="Content Placeholder 9"/>
          <p:cNvSpPr>
            <a:spLocks noGrp="1"/>
          </p:cNvSpPr>
          <p:nvPr>
            <p:ph idx="1"/>
          </p:nvPr>
        </p:nvSpPr>
        <p:spPr>
          <a:xfrm>
            <a:off x="304801" y="1478280"/>
            <a:ext cx="8480424" cy="4461720"/>
          </a:xfrm>
        </p:spPr>
        <p:txBody>
          <a:bodyPr/>
          <a:lstStyle/>
          <a:p>
            <a:pPr marL="0" indent="0">
              <a:buNone/>
            </a:pPr>
            <a:r>
              <a:rPr lang="en-GB" dirty="0"/>
              <a:t>Links</a:t>
            </a:r>
            <a:endParaRPr lang="en-US" sz="1600" dirty="0"/>
          </a:p>
          <a:p>
            <a:r>
              <a:rPr lang="en-US" sz="1600" dirty="0" err="1"/>
              <a:t>Colour</a:t>
            </a:r>
            <a:br>
              <a:rPr lang="en-US" sz="1600" dirty="0"/>
            </a:br>
            <a:r>
              <a:rPr lang="en-US" sz="1600" dirty="0">
                <a:hlinkClick r:id="rId2"/>
              </a:rPr>
              <a:t>https://misc.flogisoft.com/bash/tip_colors_and_formatting</a:t>
            </a:r>
            <a:r>
              <a:rPr lang="en-US" sz="1600" dirty="0"/>
              <a:t> </a:t>
            </a:r>
          </a:p>
          <a:p>
            <a:r>
              <a:rPr lang="en-US" sz="1600" dirty="0"/>
              <a:t>Bash man</a:t>
            </a:r>
            <a:br>
              <a:rPr lang="en-US" sz="1600" dirty="0"/>
            </a:br>
            <a:r>
              <a:rPr lang="en-US" sz="1600" dirty="0">
                <a:hlinkClick r:id="rId3"/>
              </a:rPr>
              <a:t>https://ss64.com/bash/</a:t>
            </a:r>
            <a:endParaRPr lang="en-US" sz="1600" dirty="0"/>
          </a:p>
          <a:p>
            <a:r>
              <a:rPr lang="en-US" sz="1600" dirty="0"/>
              <a:t>This tutorial</a:t>
            </a:r>
            <a:br>
              <a:rPr lang="en-US" sz="1600" dirty="0"/>
            </a:br>
            <a:r>
              <a:rPr lang="en-GB" sz="1600" dirty="0">
                <a:hlinkClick r:id="rId4"/>
              </a:rPr>
              <a:t>https://ryanstutorials.net/bash-scripting-tutorial/</a:t>
            </a:r>
            <a:r>
              <a:rPr lang="en-GB" sz="1600" dirty="0"/>
              <a:t> </a:t>
            </a:r>
            <a:endParaRPr lang="en-US" sz="1600" dirty="0"/>
          </a:p>
        </p:txBody>
      </p:sp>
      <p:sp>
        <p:nvSpPr>
          <p:cNvPr id="5" name="Footer Placeholder 4"/>
          <p:cNvSpPr>
            <a:spLocks noGrp="1"/>
          </p:cNvSpPr>
          <p:nvPr>
            <p:ph type="ftr" sz="quarter" idx="11"/>
          </p:nvPr>
        </p:nvSpPr>
        <p:spPr/>
        <p:txBody>
          <a:bodyPr/>
          <a:lstStyle/>
          <a:p>
            <a:r>
              <a:rPr lang="en-GB" dirty="0"/>
              <a:t>Information classification: Public</a:t>
            </a:r>
          </a:p>
        </p:txBody>
      </p:sp>
    </p:spTree>
    <p:extLst>
      <p:ext uri="{BB962C8B-B14F-4D97-AF65-F5344CB8AC3E}">
        <p14:creationId xmlns:p14="http://schemas.microsoft.com/office/powerpoint/2010/main" val="6123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Primer</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Terminology</a:t>
            </a:r>
          </a:p>
          <a:p>
            <a:pPr marL="0" indent="0">
              <a:buNone/>
            </a:pPr>
            <a:endParaRPr lang="en-US" dirty="0"/>
          </a:p>
          <a:p>
            <a:r>
              <a:rPr lang="en-US" b="1" i="1" dirty="0"/>
              <a:t>man </a:t>
            </a:r>
            <a:r>
              <a:rPr lang="en-US" dirty="0"/>
              <a:t>is the name of the manual command</a:t>
            </a:r>
          </a:p>
          <a:p>
            <a:r>
              <a:rPr lang="en-US" b="1" i="1" dirty="0"/>
              <a:t>bash </a:t>
            </a:r>
            <a:r>
              <a:rPr lang="en-US" dirty="0"/>
              <a:t>is the name of the </a:t>
            </a:r>
            <a:r>
              <a:rPr lang="en-US" dirty="0" err="1"/>
              <a:t>commadline</a:t>
            </a:r>
            <a:endParaRPr lang="en-US" dirty="0"/>
          </a:p>
          <a:p>
            <a:r>
              <a:rPr lang="en-US" b="1" i="1" dirty="0"/>
              <a:t>Environment variable </a:t>
            </a:r>
            <a:r>
              <a:rPr lang="en-US" dirty="0"/>
              <a:t>is the name of the bash variable</a:t>
            </a:r>
          </a:p>
          <a:p>
            <a:r>
              <a:rPr lang="en-US" b="1" i="1" dirty="0"/>
              <a:t>shebang </a:t>
            </a:r>
            <a:r>
              <a:rPr lang="en-US" dirty="0"/>
              <a:t>tells the system what to run script in </a:t>
            </a:r>
            <a:br>
              <a:rPr lang="en-US" dirty="0"/>
            </a:br>
            <a:r>
              <a:rPr lang="en-US" dirty="0"/>
              <a:t>( aka bash or something else to execute a script)</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7</a:t>
            </a:fld>
            <a:endParaRPr lang="en-GB" dirty="0"/>
          </a:p>
        </p:txBody>
      </p:sp>
    </p:spTree>
    <p:extLst>
      <p:ext uri="{BB962C8B-B14F-4D97-AF65-F5344CB8AC3E}">
        <p14:creationId xmlns:p14="http://schemas.microsoft.com/office/powerpoint/2010/main" val="24082863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 ?</a:t>
            </a:r>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70</a:t>
            </a:fld>
            <a:endParaRPr lang="en-GB" dirty="0"/>
          </a:p>
        </p:txBody>
      </p:sp>
      <p:sp>
        <p:nvSpPr>
          <p:cNvPr id="6" name="Content Placeholder 2"/>
          <p:cNvSpPr>
            <a:spLocks noGrp="1"/>
          </p:cNvSpPr>
          <p:nvPr>
            <p:ph idx="1"/>
          </p:nvPr>
        </p:nvSpPr>
        <p:spPr>
          <a:xfrm>
            <a:off x="457200" y="1600200"/>
            <a:ext cx="8229600" cy="4525963"/>
          </a:xfrm>
        </p:spPr>
        <p:txBody>
          <a:bodyPr>
            <a:normAutofit/>
          </a:bodyPr>
          <a:lstStyle/>
          <a:p>
            <a:pPr marL="0" indent="0">
              <a:buNone/>
            </a:pPr>
            <a:r>
              <a:rPr lang="en-GB" dirty="0"/>
              <a:t>I’ve been Anthony M</a:t>
            </a:r>
            <a:r>
              <a:rPr lang="en-GB" baseline="30000" dirty="0"/>
              <a:t>c</a:t>
            </a:r>
            <a:r>
              <a:rPr lang="en-GB" dirty="0"/>
              <a:t>Kale</a:t>
            </a:r>
            <a:br>
              <a:rPr lang="en-GB" dirty="0"/>
            </a:br>
            <a:br>
              <a:rPr lang="en-GB" dirty="0"/>
            </a:br>
            <a:r>
              <a:rPr lang="en-GB" i="1" dirty="0"/>
              <a:t>“Wizard without Portfolio”</a:t>
            </a:r>
            <a:br>
              <a:rPr lang="en-GB" dirty="0"/>
            </a:br>
            <a:br>
              <a:rPr lang="en-GB" dirty="0"/>
            </a:br>
            <a:r>
              <a:rPr lang="en-GB" dirty="0"/>
              <a:t>Fixer-Upper of </a:t>
            </a:r>
            <a:r>
              <a:rPr lang="en-GB" b="1" i="1" dirty="0"/>
              <a:t>Broken</a:t>
            </a:r>
            <a:r>
              <a:rPr lang="en-GB" dirty="0"/>
              <a:t> things, and </a:t>
            </a:r>
            <a:r>
              <a:rPr lang="en-GB" b="1" i="1" dirty="0"/>
              <a:t>creator</a:t>
            </a:r>
            <a:r>
              <a:rPr lang="en-GB" dirty="0"/>
              <a:t> of time-constrained workable </a:t>
            </a:r>
            <a:r>
              <a:rPr lang="en-GB" b="1" i="1" dirty="0"/>
              <a:t>Fudges</a:t>
            </a:r>
            <a:r>
              <a:rPr lang="en-GB" dirty="0"/>
              <a:t> for 15 years. </a:t>
            </a:r>
            <a:br>
              <a:rPr lang="en-GB" dirty="0"/>
            </a:br>
            <a:br>
              <a:rPr lang="en-GB" dirty="0"/>
            </a:br>
            <a:r>
              <a:rPr lang="en-GB" dirty="0"/>
              <a:t>Email :</a:t>
            </a:r>
            <a:br>
              <a:rPr lang="en-GB" dirty="0"/>
            </a:br>
            <a:r>
              <a:rPr lang="en-GB" dirty="0">
                <a:hlinkClick r:id="rId2"/>
              </a:rPr>
              <a:t>anthony@zapper.hodgers.com</a:t>
            </a:r>
            <a:endParaRPr lang="en-GB" dirty="0"/>
          </a:p>
          <a:p>
            <a:pPr marL="0" indent="0">
              <a:buNone/>
            </a:pPr>
            <a:endParaRPr lang="en-GB" dirty="0"/>
          </a:p>
        </p:txBody>
      </p:sp>
      <p:pic>
        <p:nvPicPr>
          <p:cNvPr id="7" name="Picture 2" descr="C:\Users\amckale\Desktop\p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176" y="127485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11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Basics of Bash</a:t>
            </a:r>
          </a:p>
        </p:txBody>
      </p:sp>
      <p:sp>
        <p:nvSpPr>
          <p:cNvPr id="3" name="Content Placeholder 2"/>
          <p:cNvSpPr>
            <a:spLocks noGrp="1"/>
          </p:cNvSpPr>
          <p:nvPr>
            <p:ph idx="1"/>
          </p:nvPr>
        </p:nvSpPr>
        <p:spPr>
          <a:xfrm>
            <a:off x="358141" y="1368000"/>
            <a:ext cx="8427084" cy="4572000"/>
          </a:xfrm>
        </p:spPr>
        <p:txBody>
          <a:bodyPr/>
          <a:lstStyle/>
          <a:p>
            <a:pPr marL="0" indent="0">
              <a:buNone/>
            </a:pPr>
            <a:r>
              <a:rPr lang="en-GB" dirty="0"/>
              <a:t>“The Basics of Bash” Table of Contents</a:t>
            </a:r>
          </a:p>
          <a:p>
            <a:r>
              <a:rPr lang="en-GB" dirty="0"/>
              <a:t>History / Primer</a:t>
            </a:r>
          </a:p>
          <a:p>
            <a:r>
              <a:rPr lang="en-GB" dirty="0"/>
              <a:t>Bash Basics</a:t>
            </a:r>
          </a:p>
          <a:p>
            <a:r>
              <a:rPr lang="en-GB" dirty="0"/>
              <a:t>Bash Basics: Variables</a:t>
            </a:r>
          </a:p>
          <a:p>
            <a:r>
              <a:rPr lang="en-GB" dirty="0"/>
              <a:t>Bash Basics: Maths</a:t>
            </a:r>
          </a:p>
          <a:p>
            <a:r>
              <a:rPr lang="en-GB" dirty="0"/>
              <a:t>Bash Basics: Control Flow</a:t>
            </a:r>
          </a:p>
          <a:p>
            <a:r>
              <a:rPr lang="en-GB" dirty="0"/>
              <a:t>Bash Basics: Functions</a:t>
            </a:r>
          </a:p>
          <a:p>
            <a:endParaRPr lang="en-GB"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8</a:t>
            </a:fld>
            <a:endParaRPr lang="en-GB" dirty="0"/>
          </a:p>
        </p:txBody>
      </p:sp>
    </p:spTree>
    <p:extLst>
      <p:ext uri="{BB962C8B-B14F-4D97-AF65-F5344CB8AC3E}">
        <p14:creationId xmlns:p14="http://schemas.microsoft.com/office/powerpoint/2010/main" val="134279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Bash Basics</a:t>
            </a:r>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a:t>Bash shebang</a:t>
            </a:r>
          </a:p>
          <a:p>
            <a:pPr marL="0" indent="0">
              <a:buNone/>
            </a:pPr>
            <a:r>
              <a:rPr lang="en-US" dirty="0"/>
              <a:t>Tells bash what execute to use to run a script</a:t>
            </a:r>
          </a:p>
          <a:p>
            <a:r>
              <a:rPr lang="en-US" i="1" dirty="0"/>
              <a:t>This can be any executable aka node or </a:t>
            </a:r>
            <a:r>
              <a:rPr lang="en-US" i="1" dirty="0" err="1"/>
              <a:t>perl</a:t>
            </a:r>
            <a:r>
              <a:rPr lang="en-US" i="1" dirty="0"/>
              <a:t> </a:t>
            </a:r>
            <a:r>
              <a:rPr lang="en-US" i="1" dirty="0" err="1"/>
              <a:t>etc</a:t>
            </a:r>
            <a:endParaRPr lang="en-US" dirty="0"/>
          </a:p>
        </p:txBody>
      </p:sp>
      <p:sp>
        <p:nvSpPr>
          <p:cNvPr id="4" name="Footer Placeholder 3"/>
          <p:cNvSpPr>
            <a:spLocks noGrp="1"/>
          </p:cNvSpPr>
          <p:nvPr>
            <p:ph type="ftr" sz="quarter" idx="11"/>
          </p:nvPr>
        </p:nvSpPr>
        <p:spPr/>
        <p:txBody>
          <a:bodyPr/>
          <a:lstStyle/>
          <a:p>
            <a:r>
              <a:rPr lang="en-GB" dirty="0"/>
              <a:t>Information classification: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9</a:t>
            </a:fld>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8" y="2989898"/>
            <a:ext cx="6981825"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709232"/>
      </p:ext>
    </p:extLst>
  </p:cSld>
  <p:clrMapOvr>
    <a:masterClrMapping/>
  </p:clrMapOvr>
</p:sld>
</file>

<file path=ppt/theme/theme1.xml><?xml version="1.0" encoding="utf-8"?>
<a:theme xmlns:a="http://schemas.openxmlformats.org/drawingml/2006/main" name="RBS_PPT_Template_Standard">
  <a:themeElements>
    <a:clrScheme name="RBS">
      <a:dk1>
        <a:srgbClr val="001C39"/>
      </a:dk1>
      <a:lt1>
        <a:sysClr val="window" lastClr="FFFFFF"/>
      </a:lt1>
      <a:dk2>
        <a:srgbClr val="0A2F64"/>
      </a:dk2>
      <a:lt2>
        <a:srgbClr val="D4D4D4"/>
      </a:lt2>
      <a:accent1>
        <a:srgbClr val="666465"/>
      </a:accent1>
      <a:accent2>
        <a:srgbClr val="06B3BB"/>
      </a:accent2>
      <a:accent3>
        <a:srgbClr val="E84261"/>
      </a:accent3>
      <a:accent4>
        <a:srgbClr val="81AA28"/>
      </a:accent4>
      <a:accent5>
        <a:srgbClr val="F9B122"/>
      </a:accent5>
      <a:accent6>
        <a:srgbClr val="000000"/>
      </a:accent6>
      <a:hlink>
        <a:srgbClr val="0563C1"/>
      </a:hlink>
      <a:folHlink>
        <a:srgbClr val="954F72"/>
      </a:folHlink>
    </a:clrScheme>
    <a:fontScheme name="RBS">
      <a:majorFont>
        <a:latin typeface="RN House Sans"/>
        <a:ea typeface=""/>
        <a:cs typeface=""/>
      </a:majorFont>
      <a:minorFont>
        <a:latin typeface="RN Hous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numCol="1" spcCol="180000" rtlCol="0">
        <a:noAutofit/>
      </a:bodyPr>
      <a:lstStyle>
        <a:defPPr>
          <a:lnSpc>
            <a:spcPts val="1400"/>
          </a:lnSpc>
          <a:spcAft>
            <a:spcPts val="1200"/>
          </a:spcAft>
          <a:defRPr sz="1200" dirty="0" smtClean="0"/>
        </a:defPPr>
      </a:lstStyle>
    </a:txDef>
  </a:objectDefaults>
  <a:extraClrSchemeLst/>
  <a:extLst>
    <a:ext uri="{05A4C25C-085E-4340-85A3-A5531E510DB2}">
      <thm15:themeFamily xmlns:thm15="http://schemas.microsoft.com/office/thememl/2012/main" name="Standard.potx" id="{EC9EEC2E-4071-4A28-B868-3EE990EE1494}" vid="{A2D51448-B35C-4313-9BB4-16AEFDF23632}"/>
    </a:ext>
  </a:extLst>
</a:theme>
</file>

<file path=ppt/theme/theme2.xml><?xml version="1.0" encoding="utf-8"?>
<a:theme xmlns:a="http://schemas.openxmlformats.org/drawingml/2006/main" name="RBS_Internal_A4L_Print_Template">
  <a:themeElements>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fontScheme name="RBS_Internal_A4L_Pr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RBS_Internal_A4L_Print_Template">
  <a:themeElements>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fontScheme name="RBS_Internal_A4L_Pr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k_background_2017">
  <a:themeElements>
    <a:clrScheme name="Custom 34">
      <a:dk1>
        <a:srgbClr val="000000"/>
      </a:dk1>
      <a:lt1>
        <a:srgbClr val="031973"/>
      </a:lt1>
      <a:dk2>
        <a:srgbClr val="F3F3F3"/>
      </a:dk2>
      <a:lt2>
        <a:srgbClr val="FFFFFF"/>
      </a:lt2>
      <a:accent1>
        <a:srgbClr val="6BA5FF"/>
      </a:accent1>
      <a:accent2>
        <a:srgbClr val="0F6DFF"/>
      </a:accent2>
      <a:accent3>
        <a:srgbClr val="0549DA"/>
      </a:accent3>
      <a:accent4>
        <a:srgbClr val="0DB5B3"/>
      </a:accent4>
      <a:accent5>
        <a:srgbClr val="4F2096"/>
      </a:accent5>
      <a:accent6>
        <a:srgbClr val="914BFA"/>
      </a:accent6>
      <a:hlink>
        <a:srgbClr val="0F6DFF"/>
      </a:hlink>
      <a:folHlink>
        <a:srgbClr val="D8D8D8"/>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CE12AF4C-2C12-6143-BDE5-504E2FE3ADE7}" vid="{C401456B-E8DB-B141-941D-FA2C56060B68}"/>
    </a:ext>
  </a:extLst>
</a:theme>
</file>

<file path=ppt/theme/theme5.xml><?xml version="1.0" encoding="utf-8"?>
<a:theme xmlns:a="http://schemas.openxmlformats.org/drawingml/2006/main" name="gry_background_2017">
  <a:themeElements>
    <a:clrScheme name="Custom 21">
      <a:dk1>
        <a:srgbClr val="000000"/>
      </a:dk1>
      <a:lt1>
        <a:srgbClr val="0530AD"/>
      </a:lt1>
      <a:dk2>
        <a:srgbClr val="EAEAEA"/>
      </a:dk2>
      <a:lt2>
        <a:srgbClr val="FFFFFF"/>
      </a:lt2>
      <a:accent1>
        <a:srgbClr val="69A6FF"/>
      </a:accent1>
      <a:accent2>
        <a:srgbClr val="0F6DFF"/>
      </a:accent2>
      <a:accent3>
        <a:srgbClr val="0530AD"/>
      </a:accent3>
      <a:accent4>
        <a:srgbClr val="0DB5B3"/>
      </a:accent4>
      <a:accent5>
        <a:srgbClr val="4F2096"/>
      </a:accent5>
      <a:accent6>
        <a:srgbClr val="914BFA"/>
      </a:accent6>
      <a:hlink>
        <a:srgbClr val="0549DA"/>
      </a:hlink>
      <a:folHlink>
        <a:srgbClr val="D8D8D8"/>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3F2C437-0CDE-AF48-8CC9-CF6DD60568D9}" vid="{8B3A6797-FE32-094C-B108-3A188D89AB4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bsDocumentDescription xmlns="a89de3b2-3620-4c32-8902-d2201d5d97e1" xsi:nil="true"/>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TaxCatchAll xmlns="a89de3b2-3620-4c32-8902-d2201d5d97e1"/>
  </documentManagement>
</p:properties>
</file>

<file path=customXml/item2.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F598EB-CA8F-42CB-93C8-D17DF010528B}">
  <ds:schemaRefs>
    <ds:schemaRef ds:uri="http://www.w3.org/XML/1998/namespace"/>
    <ds:schemaRef ds:uri="http://purl.org/dc/terms/"/>
    <ds:schemaRef ds:uri="http://schemas.openxmlformats.org/package/2006/metadata/core-properties"/>
    <ds:schemaRef ds:uri="http://schemas.microsoft.com/office/2006/documentManagement/types"/>
    <ds:schemaRef ds:uri="a89de3b2-3620-4c32-8902-d2201d5d97e1"/>
    <ds:schemaRef ds:uri="http://purl.org/dc/elements/1.1/"/>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D6483CA8-324F-46F7-8141-9769CFDECB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1603D0-8903-4BF9-AC8C-55AF2F0E4A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RBS_PPT_Template_Standard</Template>
  <TotalTime>10628</TotalTime>
  <Words>2614</Words>
  <Application>Microsoft Office PowerPoint</Application>
  <PresentationFormat>On-screen Show (4:3)</PresentationFormat>
  <Paragraphs>483</Paragraphs>
  <Slides>70</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70</vt:i4>
      </vt:variant>
    </vt:vector>
  </HeadingPairs>
  <TitlesOfParts>
    <vt:vector size="80" baseType="lpstr">
      <vt:lpstr>Arial</vt:lpstr>
      <vt:lpstr>Calibri</vt:lpstr>
      <vt:lpstr>IBM Plex Sans</vt:lpstr>
      <vt:lpstr>RN House Sans</vt:lpstr>
      <vt:lpstr>Wingdings</vt:lpstr>
      <vt:lpstr>RBS_PPT_Template_Standard</vt:lpstr>
      <vt:lpstr>RBS_Internal_A4L_Print_Template</vt:lpstr>
      <vt:lpstr>1_RBS_Internal_A4L_Print_Template</vt:lpstr>
      <vt:lpstr>2_blk_background_2017</vt:lpstr>
      <vt:lpstr>gry_background_2017</vt:lpstr>
      <vt:lpstr>Academy “Bash Scripting 101” </vt:lpstr>
      <vt:lpstr>Bash Primer</vt:lpstr>
      <vt:lpstr>Bash Primer</vt:lpstr>
      <vt:lpstr>Bash Primer</vt:lpstr>
      <vt:lpstr>Bash Primer</vt:lpstr>
      <vt:lpstr>Bash Primer</vt:lpstr>
      <vt:lpstr>Bash Primer</vt:lpstr>
      <vt:lpstr>The Basics of Bash</vt:lpstr>
      <vt:lpstr>Bash Basics</vt:lpstr>
      <vt:lpstr>Bash Basics</vt:lpstr>
      <vt:lpstr>Bash Basics</vt:lpstr>
      <vt:lpstr>Bash Basics</vt:lpstr>
      <vt:lpstr>Bash Basics</vt:lpstr>
      <vt:lpstr>Bash Basics</vt:lpstr>
      <vt:lpstr>Bash Basics</vt:lpstr>
      <vt:lpstr>Bash Basics</vt:lpstr>
      <vt:lpstr>Bash Basics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vt:lpstr>
      <vt:lpstr>Bash Basics: Variables PROCESS MANAGEMENT</vt:lpstr>
      <vt:lpstr>Bash Basics: Maths</vt:lpstr>
      <vt:lpstr>Bash Basics: Maths</vt:lpstr>
      <vt:lpstr>Bash Basics: Maths</vt:lpstr>
      <vt:lpstr>Bash Basics: Maths</vt:lpstr>
      <vt:lpstr>Bash Basics: Maths</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Control Flow</vt:lpstr>
      <vt:lpstr>Bash Basics: Functions</vt:lpstr>
      <vt:lpstr>Bash Basics: Functions</vt:lpstr>
      <vt:lpstr>Bash Basics: Functions</vt:lpstr>
      <vt:lpstr>Bash Basics: Functions</vt:lpstr>
      <vt:lpstr>Bash Basics: Functions</vt:lpstr>
      <vt:lpstr>Bash Basics: Functions</vt:lpstr>
      <vt:lpstr>Bash Basics: Colours</vt:lpstr>
      <vt:lpstr>Intermission</vt:lpstr>
      <vt:lpstr>Further Information</vt:lpstr>
      <vt:lpstr>Questions ?</vt:lpstr>
    </vt:vector>
  </TitlesOfParts>
  <Company>The Royal Bank of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heading here.</dc:title>
  <dc:creator>jackscb</dc:creator>
  <cp:keywords>RBS\CommsHub\PPT\00001</cp:keywords>
  <cp:lastModifiedBy>Anthony McKale</cp:lastModifiedBy>
  <cp:revision>217</cp:revision>
  <cp:lastPrinted>2016-08-15T13:51:21Z</cp:lastPrinted>
  <dcterms:created xsi:type="dcterms:W3CDTF">2016-07-15T08:27:33Z</dcterms:created>
  <dcterms:modified xsi:type="dcterms:W3CDTF">2022-07-08T14:51:48Z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YBIMO Template">
    <vt:bool>true</vt:bool>
  </property>
  <property fmtid="{D5CDD505-2E9C-101B-9397-08002B2CF9AE}" pid="3" name="_AdHocReviewCycleID">
    <vt:i4>-1113717256</vt:i4>
  </property>
  <property fmtid="{D5CDD505-2E9C-101B-9397-08002B2CF9AE}" pid="4" name="_NewReviewCycle">
    <vt:lpwstr/>
  </property>
  <property fmtid="{D5CDD505-2E9C-101B-9397-08002B2CF9AE}" pid="5" name="_EmailSubject">
    <vt:lpwstr>Comms Hub</vt:lpwstr>
  </property>
  <property fmtid="{D5CDD505-2E9C-101B-9397-08002B2CF9AE}" pid="6" name="_AuthorEmail">
    <vt:lpwstr>Cheryl.Hyams@rbs.co.uk</vt:lpwstr>
  </property>
  <property fmtid="{D5CDD505-2E9C-101B-9397-08002B2CF9AE}" pid="7" name="_AuthorEmailDisplayName">
    <vt:lpwstr>Hyams, Cheryl (RBS Communications)</vt:lpwstr>
  </property>
  <property fmtid="{D5CDD505-2E9C-101B-9397-08002B2CF9AE}" pid="8" name="ContentTypeId">
    <vt:lpwstr>0x010100634BF9FE955A4640AC0E96B7B578D17E00479388E2961AC74F803D4D112818351A</vt:lpwstr>
  </property>
  <property fmtid="{D5CDD505-2E9C-101B-9397-08002B2CF9AE}" pid="9" name="RbsBusinessOwner">
    <vt:lpwstr/>
  </property>
  <property fmtid="{D5CDD505-2E9C-101B-9397-08002B2CF9AE}" pid="10" name="_PreviousAdHocReviewCycleID">
    <vt:i4>-1113717256</vt:i4>
  </property>
</Properties>
</file>