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491" r:id="rId6"/>
    <p:sldId id="697" r:id="rId7"/>
    <p:sldId id="705" r:id="rId8"/>
    <p:sldId id="707" r:id="rId9"/>
    <p:sldId id="754" r:id="rId10"/>
    <p:sldId id="785" r:id="rId11"/>
    <p:sldId id="853" r:id="rId12"/>
    <p:sldId id="763" r:id="rId13"/>
    <p:sldId id="700" r:id="rId14"/>
    <p:sldId id="684" r:id="rId15"/>
    <p:sldId id="829" r:id="rId16"/>
    <p:sldId id="830" r:id="rId17"/>
    <p:sldId id="831" r:id="rId18"/>
    <p:sldId id="832" r:id="rId19"/>
    <p:sldId id="833" r:id="rId20"/>
    <p:sldId id="836" r:id="rId21"/>
    <p:sldId id="834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850" r:id="rId35"/>
    <p:sldId id="851" r:id="rId36"/>
    <p:sldId id="852" r:id="rId37"/>
    <p:sldId id="389" r:id="rId38"/>
    <p:sldId id="276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</p14:sldIdLst>
        </p14:section>
        <p14:section name="DB 101" id="{D496AFC8-FC08-4EFC-846B-3B25BE214421}">
          <p14:sldIdLst>
            <p14:sldId id="700"/>
            <p14:sldId id="684"/>
            <p14:sldId id="829"/>
            <p14:sldId id="830"/>
            <p14:sldId id="831"/>
            <p14:sldId id="832"/>
            <p14:sldId id="833"/>
            <p14:sldId id="836"/>
            <p14:sldId id="834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799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9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13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613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1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6466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14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047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3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423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79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07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347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7606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073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683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18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97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99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_(SQL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inse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updat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delet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altertabl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admin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sycopg2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 is one way requests of information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Single Request Message sent from client to server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Response received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Sockets are two tunnels of information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connection from client to server made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messages can be sent back and forth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https://en.wikipedia.org/wiki/Network_socket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NOTE: Sockets and HTTP requests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 Servers use HTTP Requests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 Servers use Sockets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https://en.wikipedia.org/wiki/Network_socket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NOTE: Sockets and HTTP requests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4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cover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RDBMS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other types exist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the most popular choice of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dynamic data source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large corps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Implementation Examples: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postgres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oracle,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MicrosoftSQL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MySql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AWS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Auroria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7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store structured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tables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data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table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columns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table’s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a data type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the actual data in the database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9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take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queries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return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result sets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aka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that match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2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all rows where age &lt; 10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 uses a SELECT query for reading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&lt;columns&gt;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&lt;sorting&gt;”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Tutorials will teach more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https://en.wikipedia.org/wiki/Select_(SQL)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8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all rows where age &lt; 10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“SELECT * FROM people WHERE age &lt; 10”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‘people’, returns result set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/>
        </p:nvGraphicFramePr>
        <p:xfrm>
          <a:off x="699310" y="4399388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5B5782E-838F-4387-BF52-EC81D401A832}"/>
              </a:ext>
            </a:extLst>
          </p:cNvPr>
          <p:cNvSpPr/>
          <p:nvPr/>
        </p:nvSpPr>
        <p:spPr>
          <a:xfrm>
            <a:off x="3871609" y="4922196"/>
            <a:ext cx="19260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9649186-5BCE-A0FD-2A67-0FD0DEF35CC8}"/>
              </a:ext>
            </a:extLst>
          </p:cNvPr>
          <p:cNvGraphicFramePr>
            <a:graphicFrameLocks noGrp="1"/>
          </p:cNvGraphicFramePr>
          <p:nvPr/>
        </p:nvGraphicFramePr>
        <p:xfrm>
          <a:off x="6221378" y="4399388"/>
          <a:ext cx="2472030" cy="111252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row where id = 2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“SELECT * FROM people WHERE id = 2”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‘people’, returns result set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/>
        </p:nvGraphicFramePr>
        <p:xfrm>
          <a:off x="699310" y="4399388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5B5782E-838F-4387-BF52-EC81D401A832}"/>
              </a:ext>
            </a:extLst>
          </p:cNvPr>
          <p:cNvSpPr/>
          <p:nvPr/>
        </p:nvSpPr>
        <p:spPr>
          <a:xfrm>
            <a:off x="3871609" y="4922196"/>
            <a:ext cx="19260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9649186-5BCE-A0FD-2A67-0FD0DEF3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6998"/>
              </p:ext>
            </p:extLst>
          </p:nvPr>
        </p:nvGraphicFramePr>
        <p:xfrm>
          <a:off x="6221378" y="4399388"/>
          <a:ext cx="2472030" cy="74168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take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queries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 of the database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0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HTTP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DB SQL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 INTO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&lt;table&gt; (&lt;columns&gt;)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(&lt;column data&gt;)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https://www.postgresql.org/docs/current/sql-insert.html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4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add row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“INSERT INTO people (id, name, age)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VALUES (4, ‘Veronica’, 75)”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36400"/>
              </p:ext>
            </p:extLst>
          </p:nvPr>
        </p:nvGraphicFramePr>
        <p:xfrm>
          <a:off x="5242127" y="4136742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updates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UPDATE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&lt;columns&gt;=&lt;VALUE&gt;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https://www.postgresql.org/docs/current/sql-update.html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5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https://www.postgresql.org/docs/current/sql-delete.html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Advanced topic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know you can use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edit columns, add tables,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Will be covered in tutorials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https://www.postgresql.org/docs/current/sql-altertable.html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ALTER DB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5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772490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is large so there be details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Lots more commands, it’s a full language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A280-07A9-95D9-4547-CDBD3777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744" y="1017030"/>
            <a:ext cx="3705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Like Git, SQL has command line, tools on top, and can be called via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5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Like Git, SQL has command line, tools on top, and can be called via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3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Postgres Admin tool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(other implementation all have their own)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https://www.pgadmin.org/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7BDBB-8F53-EA64-329D-41D0F340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95" y="4196249"/>
            <a:ext cx="5306844" cy="27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+ Python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pip install psycopg2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https://pypi.org/project/psycopg2/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3857-DF40-BD3E-E86D-C2BE0BF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544" y="3917999"/>
            <a:ext cx="6096000" cy="29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DB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9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use parser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parser +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</a:t>
            </a: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</a:t>
            </a:r>
            <a:r>
              <a:rPr lang="en-US" sz="2800" b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</TotalTime>
  <Words>1303</Words>
  <Application>Microsoft Office PowerPoint</Application>
  <PresentationFormat>Widescreen</PresentationFormat>
  <Paragraphs>177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DB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48</cp:revision>
  <dcterms:created xsi:type="dcterms:W3CDTF">2020-04-16T10:42:13Z</dcterms:created>
  <dcterms:modified xsi:type="dcterms:W3CDTF">2022-08-16T08:12:18Z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