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491" r:id="rId6"/>
    <p:sldId id="697" r:id="rId7"/>
    <p:sldId id="705" r:id="rId8"/>
    <p:sldId id="707" r:id="rId9"/>
    <p:sldId id="698" r:id="rId10"/>
    <p:sldId id="683" r:id="rId11"/>
    <p:sldId id="709" r:id="rId12"/>
    <p:sldId id="710" r:id="rId13"/>
    <p:sldId id="711" r:id="rId14"/>
    <p:sldId id="712" r:id="rId15"/>
    <p:sldId id="708" r:id="rId16"/>
    <p:sldId id="714" r:id="rId17"/>
    <p:sldId id="715" r:id="rId18"/>
    <p:sldId id="716" r:id="rId19"/>
    <p:sldId id="717" r:id="rId20"/>
    <p:sldId id="718" r:id="rId21"/>
    <p:sldId id="713" r:id="rId22"/>
    <p:sldId id="700" r:id="rId23"/>
    <p:sldId id="684" r:id="rId24"/>
    <p:sldId id="719" r:id="rId25"/>
    <p:sldId id="720" r:id="rId26"/>
    <p:sldId id="721" r:id="rId27"/>
    <p:sldId id="389" r:id="rId28"/>
    <p:sldId id="276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CI Overview" id="{51CD217E-B735-4D0C-92FE-7BACF5A58706}">
          <p14:sldIdLst>
            <p14:sldId id="697"/>
            <p14:sldId id="705"/>
            <p14:sldId id="707"/>
          </p14:sldIdLst>
        </p14:section>
        <p14:section name="Terms" id="{D988CCA3-5EB6-49FF-A8D4-34F1F5C5478D}">
          <p14:sldIdLst>
            <p14:sldId id="698"/>
            <p14:sldId id="683"/>
            <p14:sldId id="709"/>
            <p14:sldId id="710"/>
            <p14:sldId id="711"/>
            <p14:sldId id="712"/>
            <p14:sldId id="708"/>
            <p14:sldId id="714"/>
          </p14:sldIdLst>
        </p14:section>
        <p14:section name="Implementations" id="{517BA462-1AB1-4BDF-942E-14D2EC89D2B0}">
          <p14:sldIdLst>
            <p14:sldId id="715"/>
            <p14:sldId id="716"/>
            <p14:sldId id="717"/>
            <p14:sldId id="718"/>
            <p14:sldId id="713"/>
          </p14:sldIdLst>
        </p14:section>
        <p14:section name="Best Practice" id="{D496AFC8-FC08-4EFC-846B-3B25BE214421}">
          <p14:sldIdLst>
            <p14:sldId id="700"/>
            <p14:sldId id="684"/>
            <p14:sldId id="719"/>
            <p14:sldId id="720"/>
            <p14:sldId id="721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12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623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11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482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7970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8263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518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8063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80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518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049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712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852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-best-practice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-best-practices.com/nam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-best-practices.com/code-structu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-best-practices.com/code-structu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hashicorp.com/terraform/language/settings/backends/s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izer.sharepoint.com/:w:/r/sites/RiverSafe/_layouts/15/Doc.aspx?sourcedoc=%7B16CF1A84-3981-4DFF-9EC5-77C44E76845D%7D&amp;file=Terraform%20Best%20Practices.docx&amp;action=default&amp;mobileredirect=tru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 as Code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 Solutions have: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(with different names)</a:t>
            </a:r>
          </a:p>
          <a:p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INIT: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setup and initialize the state file of a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project</a:t>
            </a:r>
          </a:p>
          <a:p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PLAN-APPLY: </a:t>
            </a: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PLAN: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analyse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existing infrastructure, create diff list</a:t>
            </a:r>
          </a:p>
          <a:p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APPLY: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execute diff list</a:t>
            </a:r>
          </a:p>
          <a:p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DESTROY: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teardown and delete all created assets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IaC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101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1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Cost: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cheaper in the long run for larger projects, to have a quicker or reliable process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Collaboration / Visibility: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Everyone can edit and see the infrastructure setup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Consistency: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 deployments of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environment all setup the same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(no funny setup mistake bugs!)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IaC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Pros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2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Cost: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cheaper in the short run for small projects, to just use the UI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Access / Poor Secrets management: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Whole team see the infrastructure setup, and provides another place for poor practice of hardcoding secrets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(DO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DO THIS!)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Complexity: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solutions are more complexity than manually deploying assets, on the rare occasions problems arise, can be hard to debug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IaC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1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47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26382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Serverless Framework (2015) – opensource*,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Terraform (2014) –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Hashicorp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SAM (2013*) – AWS,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Anisible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(2012) –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Redhat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python,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Common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IaC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8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Terraform 101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9D5F0B-250E-96B7-B978-3F90926D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26" y="2070370"/>
            <a:ext cx="83343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2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Terraform has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Terraform is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multi cloud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GCP, AWS, Azure,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Terraform uses plugins called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providers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implement each cloud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Terraform state is a file that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MUST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be protected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More information in tutorials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https://registry.terraform.io/browse/providers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https://registry.terraform.io/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Terraform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5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 BEST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https://www.terraform-best-practices.com/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Terms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IaC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6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Pros and Cons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Implementations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Terraform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Name assets with underscores (_) 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not dashes (-)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Exception is s3 buckets as they require dashes….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Name assets with lowercase letters and numbers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https://www.terraform-best-practices.com/naming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Naming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Follow structure repo structure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https://www.terraform-best-practices.com/code-structure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Repo structure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563A7-0D49-B0DD-78B8-E7CA4C82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00" y="2262187"/>
            <a:ext cx="9648707" cy="31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Terraform state should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NOT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 in git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a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S3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bucket backend for state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full of secrets so shouldn’t be in GIT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https://www.terraform-best-practices.com/code-structure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https://developer.hashicorp.com/terraform/language/settings/backends/s3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Repo structure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4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https://vizer.sharepoint.com/:w:/r/sites/RiverSafe/_layouts/15/Doc.aspx?sourcedoc=%7B16CF1A84-3981-4DFF-9EC5-77C44E76845D%7D&amp;file=Terraform%20Best%20Practices.docx&amp;action=default&amp;mobileredirect=true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Advanced Best Practice in Wiki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3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50s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Advent of Super and Office computers, deployed manually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80s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Advent of Personal Mini/Micro-computers, deployed manually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90s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Continuous Integration created to deploy code automatically 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Advent of Serverless-computers, deployed manually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75881"/>
            <a:ext cx="9709347" cy="74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2005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first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projects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Chef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puppet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released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2012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Anisable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released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2014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– current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Terraform released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60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Infrastructure as code: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snazzy name for programs that deploy cloud stuff from an instruction lists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(will also scan existing resources, and just remove/add what’s different)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Mutable Infrastructure: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changeable after deploy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databases, file storage, ec2,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Immutable Infrastructure: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non changeable after deploy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lambda, IAM permissions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IaC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as Code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IaC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101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9D5F0B-250E-96B7-B978-3F90926D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26" y="2070370"/>
            <a:ext cx="83343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</TotalTime>
  <Words>647</Words>
  <Application>Microsoft Office PowerPoint</Application>
  <PresentationFormat>Widescreen</PresentationFormat>
  <Paragraphs>103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Open Sans</vt:lpstr>
      <vt:lpstr>Arial</vt:lpstr>
      <vt:lpstr>Body Slides</vt:lpstr>
      <vt:lpstr>PowerPoint Presentation</vt:lpstr>
      <vt:lpstr>PowerPoint Presentation</vt:lpstr>
      <vt:lpstr>OVERVIEW</vt:lpstr>
      <vt:lpstr>PowerPoint Presentation</vt:lpstr>
      <vt:lpstr>PowerPoint Presentation</vt:lpstr>
      <vt:lpstr>TERMS</vt:lpstr>
      <vt:lpstr>PowerPoint Presentation</vt:lpstr>
      <vt:lpstr>Infrastructure as Code 101</vt:lpstr>
      <vt:lpstr>PowerPoint Presentation</vt:lpstr>
      <vt:lpstr>PowerPoint Presentation</vt:lpstr>
      <vt:lpstr>PROS and CONS</vt:lpstr>
      <vt:lpstr>PowerPoint Presentation</vt:lpstr>
      <vt:lpstr>PowerPoint Presentation</vt:lpstr>
      <vt:lpstr>Implementations</vt:lpstr>
      <vt:lpstr>PowerPoint Presentation</vt:lpstr>
      <vt:lpstr>Terraform</vt:lpstr>
      <vt:lpstr>PowerPoint Presentation</vt:lpstr>
      <vt:lpstr>PowerPoint Presentation</vt:lpstr>
      <vt:lpstr>TERRAFORM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43</cp:revision>
  <dcterms:created xsi:type="dcterms:W3CDTF">2020-04-16T10:42:13Z</dcterms:created>
  <dcterms:modified xsi:type="dcterms:W3CDTF">2022-11-21T08:58:03Z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