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5"/>
  </p:notesMasterIdLst>
  <p:sldIdLst>
    <p:sldId id="272" r:id="rId2"/>
    <p:sldId id="258" r:id="rId3"/>
    <p:sldId id="259" r:id="rId4"/>
    <p:sldId id="279" r:id="rId5"/>
    <p:sldId id="283" r:id="rId6"/>
    <p:sldId id="280" r:id="rId7"/>
    <p:sldId id="260" r:id="rId8"/>
    <p:sldId id="282" r:id="rId9"/>
    <p:sldId id="284" r:id="rId10"/>
    <p:sldId id="285" r:id="rId11"/>
    <p:sldId id="286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9862" autoAdjust="0"/>
  </p:normalViewPr>
  <p:slideViewPr>
    <p:cSldViewPr snapToGrid="0" snapToObjects="1">
      <p:cViewPr varScale="1">
        <p:scale>
          <a:sx n="71" d="100"/>
          <a:sy n="71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C743D-49A6-0A49-83E4-B2B216B91127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B9570-8A3A-E547-846E-38E8F8142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cs/gitigno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%23gitflow-workflow" TargetMode="External"/><Relationship Id="rId4" Type="http://schemas.openxmlformats.org/officeDocument/2006/relationships/hyperlink" Target="https://datasift.github.io/gitflow/IntroducingGitFlow.html" TargetMode="External"/><Relationship Id="rId5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comparing-workflows%23gitflow-workflo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monitoring.bsky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33" y="181426"/>
            <a:ext cx="8583222" cy="1470025"/>
          </a:xfrm>
        </p:spPr>
        <p:txBody>
          <a:bodyPr>
            <a:noAutofit/>
          </a:bodyPr>
          <a:lstStyle/>
          <a:p>
            <a:pPr algn="ctr"/>
            <a:r>
              <a:rPr lang="en-US" sz="6000" b="0" cap="none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r>
              <a:rPr lang="en-US" sz="60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/ Jenkins / Grunt / </a:t>
            </a:r>
            <a:r>
              <a:rPr lang="en-US" sz="6000" b="0" cap="none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Javascript</a:t>
            </a:r>
            <a:r>
              <a:rPr lang="en-US" sz="60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493" y="2789664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 to </a:t>
            </a:r>
            <a:r>
              <a:rPr 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Flow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3793" y="5090691"/>
            <a:ext cx="6306207" cy="124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By Anthony McKale</a:t>
            </a:r>
          </a:p>
          <a:p>
            <a:r>
              <a:rPr lang="en-US" sz="2400" dirty="0" smtClean="0"/>
              <a:t>“Wizard Without Portfolio”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29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Git</a:t>
            </a:r>
            <a:r>
              <a:rPr lang="en-US" dirty="0" smtClean="0"/>
              <a:t> 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don’t want to store all files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is a list at your </a:t>
            </a:r>
            <a:r>
              <a:rPr lang="en-US" dirty="0" err="1" smtClean="0"/>
              <a:t>git</a:t>
            </a:r>
            <a:r>
              <a:rPr lang="en-US" dirty="0" smtClean="0"/>
              <a:t> root of files not </a:t>
            </a:r>
            <a:r>
              <a:rPr lang="en-US" dirty="0"/>
              <a:t>to store</a:t>
            </a:r>
            <a:br>
              <a:rPr lang="en-US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://git-scm.com/docs/</a:t>
            </a:r>
            <a:r>
              <a:rPr lang="en-US" dirty="0" smtClean="0">
                <a:hlinkClick r:id="rId2"/>
              </a:rPr>
              <a:t>gitignore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6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 err="1" smtClean="0"/>
              <a:t>Git</a:t>
            </a:r>
            <a:r>
              <a:rPr lang="en-US" dirty="0" smtClean="0"/>
              <a:t> keep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You can’t keep empty folders in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By convention a empty .</a:t>
            </a:r>
            <a:r>
              <a:rPr lang="en-US" dirty="0" err="1" smtClean="0"/>
              <a:t>gitkeep</a:t>
            </a:r>
            <a:r>
              <a:rPr lang="en-US" dirty="0" smtClean="0"/>
              <a:t> file is put into empty folders to store them in </a:t>
            </a:r>
            <a:r>
              <a:rPr lang="en-US" dirty="0" err="1" smtClean="0"/>
              <a:t>git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10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6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err="1" smtClean="0"/>
              <a:t>Git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://en.wikipedia.org/wiki/</a:t>
            </a:r>
            <a:r>
              <a:rPr lang="en-US" sz="1600" dirty="0" smtClean="0">
                <a:hlinkClick r:id="rId2"/>
              </a:rPr>
              <a:t>Git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Flow Descriptions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https://www.atlassian.com/git/tutorials/comparing-workflows#gitflow-workflow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https://datasift.github.io/gitflow/IntroducingGitFlow.html</a:t>
            </a:r>
            <a:endParaRPr lang="en-US" sz="1600" dirty="0"/>
          </a:p>
          <a:p>
            <a:pPr marL="36576" indent="0">
              <a:buNone/>
            </a:pPr>
            <a:endParaRPr lang="en-US" sz="1600" dirty="0" smtClean="0"/>
          </a:p>
          <a:p>
            <a:r>
              <a:rPr lang="en-US" sz="1600" dirty="0" smtClean="0"/>
              <a:t>Best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Branch Management Software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https://www.sourcetreeapp.com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1304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in the early 00s, by Legend Linus Torvalds</a:t>
            </a:r>
          </a:p>
          <a:p>
            <a:r>
              <a:rPr lang="en-US" dirty="0" smtClean="0"/>
              <a:t>Based on proprietary </a:t>
            </a:r>
            <a:r>
              <a:rPr lang="en-US" dirty="0" err="1" smtClean="0"/>
              <a:t>BitKeeper</a:t>
            </a:r>
            <a:endParaRPr lang="en-US" dirty="0" smtClean="0"/>
          </a:p>
          <a:p>
            <a:r>
              <a:rPr lang="en-US" dirty="0" smtClean="0"/>
              <a:t>Used originally on the Linux </a:t>
            </a:r>
            <a:r>
              <a:rPr lang="en-US" dirty="0" err="1" smtClean="0"/>
              <a:t>kernal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6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Code Repo</a:t>
            </a:r>
          </a:p>
          <a:p>
            <a:r>
              <a:rPr lang="en-US" dirty="0" smtClean="0"/>
              <a:t>Repo maintains every change to the code base (called a commit)</a:t>
            </a:r>
          </a:p>
          <a:p>
            <a:r>
              <a:rPr lang="en-US" dirty="0" smtClean="0"/>
              <a:t>Repo maintains codebase versions (called branches)</a:t>
            </a:r>
          </a:p>
          <a:p>
            <a:r>
              <a:rPr lang="en-US" dirty="0" smtClean="0"/>
              <a:t>Repo maintains fixed versions of the codebase (called tags)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Git</a:t>
            </a:r>
            <a:r>
              <a:rPr lang="en-US" dirty="0" smtClean="0"/>
              <a:t> is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installed locally and that is a Code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typically installed remotely, that is also a Code Repo</a:t>
            </a:r>
          </a:p>
          <a:p>
            <a:r>
              <a:rPr lang="en-US" dirty="0" smtClean="0"/>
              <a:t>These Repos can talk to one another</a:t>
            </a:r>
          </a:p>
          <a:p>
            <a:r>
              <a:rPr lang="en-US" dirty="0" smtClean="0"/>
              <a:t>You can work offline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</a:t>
            </a:r>
            <a:r>
              <a:rPr lang="en-US" dirty="0" err="1" smtClean="0"/>
              <a:t>Git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b="1" i="1" dirty="0" smtClean="0"/>
              <a:t>clone</a:t>
            </a:r>
            <a:r>
              <a:rPr lang="en-US" dirty="0" smtClean="0"/>
              <a:t> remote repos to create local repos</a:t>
            </a:r>
          </a:p>
          <a:p>
            <a:r>
              <a:rPr lang="en-US" dirty="0" smtClean="0"/>
              <a:t>You </a:t>
            </a:r>
            <a:r>
              <a:rPr lang="en-US" b="1" i="1" dirty="0" smtClean="0"/>
              <a:t>commit</a:t>
            </a:r>
            <a:r>
              <a:rPr lang="en-US" dirty="0" smtClean="0"/>
              <a:t> file system changes to your </a:t>
            </a:r>
            <a:r>
              <a:rPr lang="en-US" dirty="0"/>
              <a:t>local </a:t>
            </a:r>
            <a:r>
              <a:rPr lang="en-US" dirty="0" smtClean="0"/>
              <a:t>repo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i="1" dirty="0"/>
              <a:t>pull</a:t>
            </a:r>
            <a:r>
              <a:rPr lang="en-US" dirty="0"/>
              <a:t> remote changes to local </a:t>
            </a:r>
            <a:r>
              <a:rPr lang="en-US" dirty="0" smtClean="0"/>
              <a:t>repo</a:t>
            </a:r>
          </a:p>
          <a:p>
            <a:r>
              <a:rPr lang="en-US" dirty="0" smtClean="0"/>
              <a:t>You </a:t>
            </a:r>
            <a:r>
              <a:rPr lang="en-US" b="1" i="1" dirty="0" smtClean="0"/>
              <a:t>push</a:t>
            </a:r>
            <a:r>
              <a:rPr lang="en-US" dirty="0" smtClean="0"/>
              <a:t> local changes to remote repo</a:t>
            </a:r>
          </a:p>
        </p:txBody>
      </p:sp>
    </p:spTree>
    <p:extLst>
      <p:ext uri="{BB962C8B-B14F-4D97-AF65-F5344CB8AC3E}">
        <p14:creationId xmlns:p14="http://schemas.microsoft.com/office/powerpoint/2010/main" val="348524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Flow is a process of </a:t>
            </a:r>
            <a:r>
              <a:rPr lang="en-US" dirty="0" err="1" smtClean="0"/>
              <a:t>commiting</a:t>
            </a:r>
            <a:r>
              <a:rPr lang="en-US" dirty="0" smtClean="0"/>
              <a:t> / pulling / pushing to repos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Flow keeps the repos tidy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Flow stops branch 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2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Git</a:t>
            </a:r>
            <a:r>
              <a:rPr lang="en-US" dirty="0" smtClean="0"/>
              <a:t> Flow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develop – what is developed and finished </a:t>
            </a:r>
          </a:p>
          <a:p>
            <a:r>
              <a:rPr lang="en-US" dirty="0" smtClean="0"/>
              <a:t>master – what is deployed on live</a:t>
            </a:r>
          </a:p>
          <a:p>
            <a:r>
              <a:rPr lang="en-US" dirty="0"/>
              <a:t>f</a:t>
            </a:r>
            <a:r>
              <a:rPr lang="en-US" dirty="0" smtClean="0"/>
              <a:t>eature/XXX – normal ticket work which are work-</a:t>
            </a:r>
            <a:r>
              <a:rPr lang="en-US" dirty="0" err="1" smtClean="0"/>
              <a:t>inprogress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otfix/xxx – emergency fixes to master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(tag) release-</a:t>
            </a:r>
            <a:r>
              <a:rPr lang="en-US" dirty="0" err="1" smtClean="0"/>
              <a:t>x.x.x</a:t>
            </a:r>
            <a:r>
              <a:rPr lang="en-US" dirty="0" smtClean="0"/>
              <a:t> – released versions of code</a:t>
            </a:r>
          </a:p>
          <a:p>
            <a:pPr marL="36576" indent="0">
              <a:buNone/>
            </a:pPr>
            <a:r>
              <a:rPr lang="en-US" dirty="0" smtClean="0"/>
              <a:t>(tag is just a fixed branch you can’t change*)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58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Git</a:t>
            </a:r>
            <a:r>
              <a:rPr lang="en-US" dirty="0"/>
              <a:t> Flow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https://www.atlassian.com/git/tutorials/comparing-workflows#gitflow-</a:t>
            </a:r>
            <a:r>
              <a:rPr lang="en-US" dirty="0" smtClean="0">
                <a:hlinkClick r:id="rId2"/>
              </a:rPr>
              <a:t>workflow</a:t>
            </a:r>
            <a:endParaRPr lang="en-US" dirty="0" smtClean="0"/>
          </a:p>
          <a:p>
            <a:r>
              <a:rPr lang="en-US" sz="2000" dirty="0" smtClean="0"/>
              <a:t>Will draw on board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428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Gitlab</a:t>
            </a:r>
            <a:r>
              <a:rPr lang="en-US" dirty="0" smtClean="0"/>
              <a:t> /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external </a:t>
            </a:r>
            <a:r>
              <a:rPr lang="en-US" dirty="0" err="1" smtClean="0"/>
              <a:t>Git</a:t>
            </a:r>
            <a:r>
              <a:rPr lang="en-US" dirty="0" smtClean="0"/>
              <a:t> Repo hosting</a:t>
            </a:r>
          </a:p>
          <a:p>
            <a:r>
              <a:rPr lang="en-US" dirty="0" err="1" smtClean="0"/>
              <a:t>Gitlab</a:t>
            </a:r>
            <a:r>
              <a:rPr lang="en-US" dirty="0" smtClean="0"/>
              <a:t> is open source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commercial</a:t>
            </a:r>
          </a:p>
          <a:p>
            <a:r>
              <a:rPr lang="en-US" dirty="0" smtClean="0"/>
              <a:t>We use a internal </a:t>
            </a:r>
            <a:r>
              <a:rPr lang="en-US" dirty="0" err="1" smtClean="0"/>
              <a:t>Gitlab</a:t>
            </a:r>
            <a:r>
              <a:rPr lang="en-US" dirty="0" smtClean="0"/>
              <a:t> instance</a:t>
            </a:r>
          </a:p>
          <a:p>
            <a:r>
              <a:rPr lang="en-US" sz="2000" dirty="0">
                <a:hlinkClick r:id="rId2"/>
              </a:rPr>
              <a:t>https://git.monitoring.bskyb.com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76204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1112</TotalTime>
  <Words>364</Words>
  <Application>Microsoft Macintosh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Git / Jenkins / Grunt / Javascript 101</vt:lpstr>
      <vt:lpstr>1. Git History</vt:lpstr>
      <vt:lpstr>2. What is Git</vt:lpstr>
      <vt:lpstr>3. Git is Distributed</vt:lpstr>
      <vt:lpstr>3a. Git Terminology</vt:lpstr>
      <vt:lpstr>4. Git Flow</vt:lpstr>
      <vt:lpstr>5. Git Flow Branches</vt:lpstr>
      <vt:lpstr>6. Git Flow Basics</vt:lpstr>
      <vt:lpstr>7. Gitlab / Github</vt:lpstr>
      <vt:lpstr>8. Git ignore</vt:lpstr>
      <vt:lpstr>9. Git keep</vt:lpstr>
      <vt:lpstr>Questions ?</vt:lpstr>
      <vt:lpstr>Further Reading</vt:lpstr>
    </vt:vector>
  </TitlesOfParts>
  <Company>Sky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Standups</dc:title>
  <dc:creator>Anthony McKale</dc:creator>
  <cp:lastModifiedBy>Anthony McKale</cp:lastModifiedBy>
  <cp:revision>14</cp:revision>
  <dcterms:created xsi:type="dcterms:W3CDTF">2017-01-23T16:25:50Z</dcterms:created>
  <dcterms:modified xsi:type="dcterms:W3CDTF">2017-03-23T15:01:17Z</dcterms:modified>
</cp:coreProperties>
</file>