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9" r:id="rId1"/>
  </p:sldMasterIdLst>
  <p:notesMasterIdLst>
    <p:notesMasterId r:id="rId19"/>
  </p:notesMasterIdLst>
  <p:sldIdLst>
    <p:sldId id="272" r:id="rId2"/>
    <p:sldId id="259" r:id="rId3"/>
    <p:sldId id="285" r:id="rId4"/>
    <p:sldId id="287" r:id="rId5"/>
    <p:sldId id="298" r:id="rId6"/>
    <p:sldId id="279" r:id="rId7"/>
    <p:sldId id="288" r:id="rId8"/>
    <p:sldId id="289" r:id="rId9"/>
    <p:sldId id="297" r:id="rId10"/>
    <p:sldId id="290" r:id="rId11"/>
    <p:sldId id="291" r:id="rId12"/>
    <p:sldId id="294" r:id="rId13"/>
    <p:sldId id="292" r:id="rId14"/>
    <p:sldId id="296" r:id="rId15"/>
    <p:sldId id="293" r:id="rId16"/>
    <p:sldId id="270" r:id="rId17"/>
    <p:sldId id="271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2" autoAdjust="0"/>
    <p:restoredTop sz="79862" autoAdjust="0"/>
  </p:normalViewPr>
  <p:slideViewPr>
    <p:cSldViewPr snapToGrid="0" snapToObjects="1">
      <p:cViewPr varScale="1">
        <p:scale>
          <a:sx n="124" d="100"/>
          <a:sy n="124" d="100"/>
        </p:scale>
        <p:origin x="-2816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3C743D-49A6-0A49-83E4-B2B216B91127}" type="datetimeFigureOut">
              <a:rPr lang="en-US" smtClean="0"/>
              <a:t>28/03/17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B9570-8A3A-E547-846E-38E8F8142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386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5FAED-7A76-B742-99E8-7C218AA28492}" type="datetimeFigureOut">
              <a:rPr lang="en-US" smtClean="0"/>
              <a:t>28/03/17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5FAED-7A76-B742-99E8-7C218AA28492}" type="datetimeFigureOut">
              <a:rPr lang="en-US" smtClean="0"/>
              <a:t>28/03/17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B59AD-5320-0346-BE2B-0C1C08FBA4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5FAED-7A76-B742-99E8-7C218AA28492}" type="datetimeFigureOut">
              <a:rPr lang="en-US" smtClean="0"/>
              <a:t>28/03/17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B59AD-5320-0346-BE2B-0C1C08FBA4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5FAED-7A76-B742-99E8-7C218AA28492}" type="datetimeFigureOut">
              <a:rPr lang="en-US" smtClean="0"/>
              <a:t>28/03/17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B59AD-5320-0346-BE2B-0C1C08FBA4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5FAED-7A76-B742-99E8-7C218AA28492}" type="datetimeFigureOut">
              <a:rPr lang="en-US" smtClean="0"/>
              <a:t>28/03/17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B59AD-5320-0346-BE2B-0C1C08FBA4F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5FAED-7A76-B742-99E8-7C218AA28492}" type="datetimeFigureOut">
              <a:rPr lang="en-US" smtClean="0"/>
              <a:t>28/03/17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B59AD-5320-0346-BE2B-0C1C08FBA4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5FAED-7A76-B742-99E8-7C218AA28492}" type="datetimeFigureOut">
              <a:rPr lang="en-US" smtClean="0"/>
              <a:t>28/03/17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B59AD-5320-0346-BE2B-0C1C08FBA4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5FAED-7A76-B742-99E8-7C218AA28492}" type="datetimeFigureOut">
              <a:rPr lang="en-US" smtClean="0"/>
              <a:t>28/03/17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7B59AD-5320-0346-BE2B-0C1C08FBA4F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5FAED-7A76-B742-99E8-7C218AA28492}" type="datetimeFigureOut">
              <a:rPr lang="en-US" smtClean="0"/>
              <a:t>28/03/17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B59AD-5320-0346-BE2B-0C1C08FBA4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5FAED-7A76-B742-99E8-7C218AA28492}" type="datetimeFigureOut">
              <a:rPr lang="en-US" smtClean="0"/>
              <a:t>28/03/17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7785FAED-7A76-B742-99E8-7C218AA28492}" type="datetimeFigureOut">
              <a:rPr lang="en-US" smtClean="0"/>
              <a:t>28/03/17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B59AD-5320-0346-BE2B-0C1C08FBA4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7785FAED-7A76-B742-99E8-7C218AA28492}" type="datetimeFigureOut">
              <a:rPr lang="en-US" smtClean="0"/>
              <a:t>28/03/17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0A7B59AD-5320-0346-BE2B-0C1C08FBA4F2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runtjs.com/sample-gruntfile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npmjs.com/search?q=grunt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npmjs.com/" TargetMode="External"/><Relationship Id="rId3" Type="http://schemas.openxmlformats.org/officeDocument/2006/relationships/hyperlink" Target="https://gruntjs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cs.npmjs.com/files/package.json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033" y="181426"/>
            <a:ext cx="8583222" cy="1470025"/>
          </a:xfrm>
        </p:spPr>
        <p:txBody>
          <a:bodyPr>
            <a:noAutofit/>
          </a:bodyPr>
          <a:lstStyle/>
          <a:p>
            <a:pPr algn="ctr"/>
            <a:r>
              <a:rPr lang="en-US" sz="6000" b="0" cap="none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Git</a:t>
            </a:r>
            <a:r>
              <a:rPr lang="en-US" sz="6000" b="0" cap="none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/ Jenkins / Grunt / </a:t>
            </a:r>
            <a:r>
              <a:rPr lang="en-US" sz="6000" b="0" cap="none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Javascript</a:t>
            </a:r>
            <a:r>
              <a:rPr lang="en-US" sz="6000" b="0" cap="none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101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63493" y="2789664"/>
            <a:ext cx="6400800" cy="1752600"/>
          </a:xfrm>
        </p:spPr>
        <p:txBody>
          <a:bodyPr>
            <a:noAutofit/>
          </a:bodyPr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Introduction to Package Management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313793" y="5090691"/>
            <a:ext cx="6306207" cy="12409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By Anthony McKale</a:t>
            </a:r>
          </a:p>
          <a:p>
            <a:r>
              <a:rPr lang="en-US" sz="2400" dirty="0" smtClean="0"/>
              <a:t>“Wizard Without Portfolio”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13298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5. Grunt– task running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Grunt is a task runner built </a:t>
            </a:r>
            <a:r>
              <a:rPr lang="en-US" dirty="0" err="1" smtClean="0"/>
              <a:t>ontop</a:t>
            </a:r>
            <a:r>
              <a:rPr lang="en-US" dirty="0" smtClean="0"/>
              <a:t> of NPM</a:t>
            </a:r>
          </a:p>
          <a:p>
            <a:r>
              <a:rPr lang="en-US" dirty="0" smtClean="0"/>
              <a:t>Grunt has lots of pre-built tasks, which typically are installed from NPM</a:t>
            </a:r>
          </a:p>
          <a:p>
            <a:r>
              <a:rPr lang="en-US" dirty="0" smtClean="0"/>
              <a:t>These tasks can practically do anything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441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5a. Grunt– </a:t>
            </a:r>
            <a:r>
              <a:rPr lang="en-US" dirty="0" err="1" smtClean="0"/>
              <a:t>Config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Grunt is configured in a </a:t>
            </a:r>
            <a:r>
              <a:rPr lang="en-US" dirty="0" err="1" smtClean="0"/>
              <a:t>javascript</a:t>
            </a:r>
            <a:r>
              <a:rPr lang="en-US" dirty="0" smtClean="0"/>
              <a:t> file called </a:t>
            </a:r>
            <a:r>
              <a:rPr lang="en-US" dirty="0" err="1" smtClean="0"/>
              <a:t>gruntfile.js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2"/>
              </a:rPr>
              <a:t>https://gruntjs.com/sample-</a:t>
            </a:r>
            <a:r>
              <a:rPr lang="en-US" dirty="0" smtClean="0">
                <a:hlinkClick r:id="rId2"/>
              </a:rPr>
              <a:t>gruntfile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You load tasks first</a:t>
            </a:r>
          </a:p>
          <a:p>
            <a:r>
              <a:rPr lang="en-US" dirty="0" smtClean="0"/>
              <a:t>Then you configure them</a:t>
            </a:r>
          </a:p>
          <a:p>
            <a:r>
              <a:rPr lang="en-US" dirty="0" smtClean="0"/>
              <a:t>Then you can run them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073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5b. Grunt– Install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Grunt tasks can be installed by </a:t>
            </a:r>
            <a:r>
              <a:rPr lang="en-US" dirty="0" err="1" smtClean="0"/>
              <a:t>npm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npm</a:t>
            </a:r>
            <a:r>
              <a:rPr lang="en-US" dirty="0" smtClean="0"/>
              <a:t> </a:t>
            </a:r>
            <a:r>
              <a:rPr lang="en-US" dirty="0"/>
              <a:t>install grunt-</a:t>
            </a:r>
            <a:r>
              <a:rPr lang="en-US" dirty="0" err="1" smtClean="0"/>
              <a:t>browserify</a:t>
            </a:r>
            <a:endParaRPr lang="en-US" dirty="0" smtClean="0"/>
          </a:p>
          <a:p>
            <a:r>
              <a:rPr lang="en-US" dirty="0" smtClean="0"/>
              <a:t>Which can then be loaded by </a:t>
            </a:r>
            <a:r>
              <a:rPr lang="en-GB" dirty="0" err="1" smtClean="0"/>
              <a:t>js</a:t>
            </a:r>
            <a:r>
              <a:rPr lang="en-GB" dirty="0" smtClean="0"/>
              <a:t> function</a:t>
            </a:r>
            <a:br>
              <a:rPr lang="en-GB" dirty="0" smtClean="0"/>
            </a:br>
            <a:r>
              <a:rPr lang="en-GB" sz="2800" b="1" i="1" dirty="0" err="1" smtClean="0"/>
              <a:t>grunt</a:t>
            </a:r>
            <a:r>
              <a:rPr lang="en-GB" sz="2800" dirty="0" err="1" smtClean="0"/>
              <a:t>.loadNpmTasks</a:t>
            </a:r>
            <a:r>
              <a:rPr lang="en-GB" sz="2800" dirty="0" smtClean="0"/>
              <a:t/>
            </a:r>
            <a:br>
              <a:rPr lang="en-GB" sz="2800" dirty="0" smtClean="0"/>
            </a:br>
            <a:r>
              <a:rPr lang="en-GB" sz="2800" dirty="0" smtClean="0"/>
              <a:t>e.g.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GB" sz="1800" b="1" i="1" dirty="0" err="1"/>
              <a:t>grunt</a:t>
            </a:r>
            <a:r>
              <a:rPr lang="en-GB" sz="1800" dirty="0" err="1"/>
              <a:t>.loadNpmTasks</a:t>
            </a:r>
            <a:r>
              <a:rPr lang="en-GB" sz="1800" dirty="0" smtClean="0"/>
              <a:t>(</a:t>
            </a:r>
            <a:r>
              <a:rPr lang="en-GB" sz="1800" b="1" dirty="0" smtClean="0"/>
              <a:t>'xxx'</a:t>
            </a:r>
            <a:r>
              <a:rPr lang="en-GB" sz="1800" dirty="0"/>
              <a:t>);</a:t>
            </a:r>
            <a:br>
              <a:rPr lang="en-GB" sz="1800" dirty="0"/>
            </a:br>
            <a:r>
              <a:rPr lang="en-GB" sz="1800" b="1" i="1" dirty="0" err="1"/>
              <a:t>grunt</a:t>
            </a:r>
            <a:r>
              <a:rPr lang="en-GB" sz="1800" dirty="0" err="1"/>
              <a:t>.loadNpmTasks</a:t>
            </a:r>
            <a:r>
              <a:rPr lang="en-GB" sz="1800" dirty="0"/>
              <a:t>(</a:t>
            </a:r>
            <a:r>
              <a:rPr lang="en-GB" sz="1800" b="1" dirty="0"/>
              <a:t>'grunt-</a:t>
            </a:r>
            <a:r>
              <a:rPr lang="en-GB" sz="1800" b="1" dirty="0" err="1"/>
              <a:t>browserify</a:t>
            </a:r>
            <a:r>
              <a:rPr lang="en-GB" sz="1800" b="1" dirty="0"/>
              <a:t>'</a:t>
            </a:r>
            <a:r>
              <a:rPr lang="en-GB" sz="1800" dirty="0"/>
              <a:t>);</a:t>
            </a:r>
            <a:br>
              <a:rPr lang="en-GB" sz="1800" dirty="0"/>
            </a:br>
            <a:endParaRPr lang="en-US" sz="1800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335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5c. Grunt</a:t>
            </a:r>
            <a:r>
              <a:rPr lang="en-US" dirty="0"/>
              <a:t>– Default Task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Grunt tasks can be grouped</a:t>
            </a:r>
          </a:p>
          <a:p>
            <a:r>
              <a:rPr lang="en-US" dirty="0" smtClean="0"/>
              <a:t>These task group can be run together</a:t>
            </a:r>
          </a:p>
          <a:p>
            <a:r>
              <a:rPr lang="en-US" dirty="0" smtClean="0"/>
              <a:t>The default tasks ran by the grunt command, can be set in the task ‘default’</a:t>
            </a:r>
            <a:br>
              <a:rPr lang="en-US" dirty="0" smtClean="0"/>
            </a:b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171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5d. Grunt– Finding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Grunt tasks can be found on </a:t>
            </a:r>
            <a:r>
              <a:rPr lang="en-US" dirty="0" err="1" smtClean="0"/>
              <a:t>npm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2"/>
              </a:rPr>
              <a:t>https://www.npmjs.com/search?q=</a:t>
            </a:r>
            <a:r>
              <a:rPr lang="en-US" dirty="0" smtClean="0">
                <a:hlinkClick r:id="rId2"/>
              </a:rPr>
              <a:t>grunt</a:t>
            </a:r>
            <a:endParaRPr lang="en-US" dirty="0" smtClean="0"/>
          </a:p>
          <a:p>
            <a:r>
              <a:rPr lang="en-US" dirty="0" smtClean="0"/>
              <a:t>Common tasks:</a:t>
            </a:r>
            <a:br>
              <a:rPr lang="en-US" dirty="0" smtClean="0"/>
            </a:br>
            <a:r>
              <a:rPr lang="en-US" dirty="0" smtClean="0"/>
              <a:t>- running development http server</a:t>
            </a:r>
            <a:br>
              <a:rPr lang="en-US" dirty="0" smtClean="0"/>
            </a:br>
            <a:r>
              <a:rPr lang="en-US" dirty="0" smtClean="0"/>
              <a:t>- </a:t>
            </a:r>
            <a:r>
              <a:rPr lang="en-US" dirty="0" err="1" smtClean="0"/>
              <a:t>minification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 </a:t>
            </a:r>
            <a:r>
              <a:rPr lang="en-US" dirty="0" err="1" smtClean="0"/>
              <a:t>transpiling</a:t>
            </a:r>
            <a:r>
              <a:rPr lang="en-US" dirty="0" smtClean="0"/>
              <a:t> ecma6-&gt;</a:t>
            </a:r>
            <a:r>
              <a:rPr lang="en-US" dirty="0" err="1" smtClean="0"/>
              <a:t>js</a:t>
            </a:r>
            <a:r>
              <a:rPr lang="en-US" dirty="0" smtClean="0"/>
              <a:t>, less-&gt;</a:t>
            </a:r>
            <a:r>
              <a:rPr lang="en-US" dirty="0" err="1" smtClean="0"/>
              <a:t>css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 copying / deleting test assets</a:t>
            </a:r>
            <a:br>
              <a:rPr lang="en-US" dirty="0" smtClean="0"/>
            </a:br>
            <a:r>
              <a:rPr lang="en-US" dirty="0"/>
              <a:t>- reporting</a:t>
            </a:r>
            <a:br>
              <a:rPr lang="en-US" dirty="0"/>
            </a:br>
            <a:r>
              <a:rPr lang="en-US" dirty="0"/>
              <a:t>- testing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100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5c. Grunt– example </a:t>
            </a:r>
            <a:r>
              <a:rPr lang="en-US" dirty="0" err="1" smtClean="0"/>
              <a:t>gruntfile.js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55000" lnSpcReduction="20000"/>
          </a:bodyPr>
          <a:lstStyle/>
          <a:p>
            <a:pPr marL="36576" indent="0">
              <a:buNone/>
            </a:pPr>
            <a:r>
              <a:rPr lang="en-GB" b="1" i="1" dirty="0" smtClean="0"/>
              <a:t>// Example </a:t>
            </a:r>
            <a:r>
              <a:rPr lang="en-GB" b="1" i="1" dirty="0" err="1" smtClean="0"/>
              <a:t>Gruntfile.js</a:t>
            </a:r>
            <a:r>
              <a:rPr lang="en-GB" b="1" i="1" dirty="0" smtClean="0"/>
              <a:t> loading </a:t>
            </a:r>
            <a:r>
              <a:rPr lang="en-GB" b="1" i="1" dirty="0" err="1" smtClean="0"/>
              <a:t>browserify</a:t>
            </a:r>
            <a:r>
              <a:rPr lang="en-GB" b="1" i="1" dirty="0" smtClean="0"/>
              <a:t>, and making it run by default</a:t>
            </a:r>
          </a:p>
          <a:p>
            <a:pPr marL="36576" indent="0">
              <a:buNone/>
            </a:pPr>
            <a:r>
              <a:rPr lang="en-GB" b="1" i="1" dirty="0" err="1" smtClean="0"/>
              <a:t>grunt</a:t>
            </a:r>
            <a:r>
              <a:rPr lang="en-GB" dirty="0" err="1" smtClean="0"/>
              <a:t>.loadNpmTasks</a:t>
            </a:r>
            <a:r>
              <a:rPr lang="en-GB" dirty="0" smtClean="0"/>
              <a:t>(</a:t>
            </a:r>
            <a:r>
              <a:rPr lang="en-GB" b="1" dirty="0"/>
              <a:t>'grunt-</a:t>
            </a:r>
            <a:r>
              <a:rPr lang="en-GB" b="1" dirty="0" err="1"/>
              <a:t>browserify</a:t>
            </a:r>
            <a:r>
              <a:rPr lang="en-GB" b="1" dirty="0"/>
              <a:t>'</a:t>
            </a:r>
            <a:r>
              <a:rPr lang="en-GB" dirty="0"/>
              <a:t>);</a:t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r>
              <a:rPr lang="en-GB" b="1" i="1" dirty="0" err="1"/>
              <a:t>grunt</a:t>
            </a:r>
            <a:r>
              <a:rPr lang="en-GB" dirty="0" err="1"/>
              <a:t>.initConfig</a:t>
            </a:r>
            <a:r>
              <a:rPr lang="en-GB" dirty="0"/>
              <a:t>({</a:t>
            </a:r>
            <a:br>
              <a:rPr lang="en-GB" dirty="0"/>
            </a:br>
            <a:r>
              <a:rPr lang="en-GB" dirty="0"/>
              <a:t>  </a:t>
            </a:r>
            <a:r>
              <a:rPr lang="en-GB" b="1" dirty="0" err="1"/>
              <a:t>browserify</a:t>
            </a:r>
            <a:r>
              <a:rPr lang="en-GB" dirty="0"/>
              <a:t>: {</a:t>
            </a:r>
            <a:br>
              <a:rPr lang="en-GB" dirty="0"/>
            </a:br>
            <a:r>
              <a:rPr lang="en-GB" dirty="0"/>
              <a:t>    </a:t>
            </a:r>
            <a:r>
              <a:rPr lang="en-GB" b="1" dirty="0" err="1"/>
              <a:t>dist</a:t>
            </a:r>
            <a:r>
              <a:rPr lang="en-GB" dirty="0"/>
              <a:t>: {</a:t>
            </a:r>
            <a:br>
              <a:rPr lang="en-GB" dirty="0"/>
            </a:br>
            <a:r>
              <a:rPr lang="en-GB" dirty="0"/>
              <a:t>      </a:t>
            </a:r>
            <a:r>
              <a:rPr lang="en-GB" b="1" dirty="0"/>
              <a:t>options</a:t>
            </a:r>
            <a:r>
              <a:rPr lang="en-GB" dirty="0"/>
              <a:t>: {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b="1" dirty="0"/>
              <a:t>transform</a:t>
            </a:r>
            <a:r>
              <a:rPr lang="en-GB" dirty="0"/>
              <a:t>: [</a:t>
            </a:r>
            <a:br>
              <a:rPr lang="en-GB" dirty="0"/>
            </a:br>
            <a:r>
              <a:rPr lang="en-GB" dirty="0"/>
              <a:t>          [</a:t>
            </a:r>
            <a:r>
              <a:rPr lang="en-GB" b="1" dirty="0"/>
              <a:t>'</a:t>
            </a:r>
            <a:r>
              <a:rPr lang="en-GB" b="1" dirty="0" err="1"/>
              <a:t>babelify</a:t>
            </a:r>
            <a:r>
              <a:rPr lang="en-GB" b="1" dirty="0"/>
              <a:t>'</a:t>
            </a:r>
            <a:r>
              <a:rPr lang="en-GB" dirty="0"/>
              <a:t>, {</a:t>
            </a:r>
            <a:r>
              <a:rPr lang="en-GB" b="1" dirty="0" err="1"/>
              <a:t>presets</a:t>
            </a:r>
            <a:r>
              <a:rPr lang="en-GB" dirty="0"/>
              <a:t>: [</a:t>
            </a:r>
            <a:r>
              <a:rPr lang="en-GB" b="1" dirty="0"/>
              <a:t>'es2015'</a:t>
            </a:r>
            <a:r>
              <a:rPr lang="en-GB" dirty="0"/>
              <a:t>, </a:t>
            </a:r>
            <a:r>
              <a:rPr lang="en-GB" b="1" dirty="0"/>
              <a:t>'react'</a:t>
            </a:r>
            <a:r>
              <a:rPr lang="en-GB" dirty="0"/>
              <a:t>]}]</a:t>
            </a:r>
            <a:br>
              <a:rPr lang="en-GB" dirty="0"/>
            </a:br>
            <a:r>
              <a:rPr lang="en-GB" dirty="0"/>
              <a:t>        ]</a:t>
            </a:r>
            <a:br>
              <a:rPr lang="en-GB" dirty="0"/>
            </a:br>
            <a:r>
              <a:rPr lang="en-GB" dirty="0"/>
              <a:t>      },</a:t>
            </a:r>
            <a:br>
              <a:rPr lang="en-GB" dirty="0"/>
            </a:br>
            <a:r>
              <a:rPr lang="en-GB" dirty="0"/>
              <a:t>      </a:t>
            </a:r>
            <a:r>
              <a:rPr lang="en-GB" b="1" dirty="0" err="1"/>
              <a:t>src</a:t>
            </a:r>
            <a:r>
              <a:rPr lang="en-GB" dirty="0"/>
              <a:t>: [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b="1" dirty="0"/>
              <a:t>'babel/</a:t>
            </a:r>
            <a:r>
              <a:rPr lang="en-GB" b="1" dirty="0" err="1"/>
              <a:t>index.babel.jsx</a:t>
            </a:r>
            <a:r>
              <a:rPr lang="en-GB" b="1" dirty="0"/>
              <a:t>'</a:t>
            </a:r>
            <a:br>
              <a:rPr lang="en-GB" b="1" dirty="0"/>
            </a:br>
            <a:r>
              <a:rPr lang="en-GB" b="1" dirty="0"/>
              <a:t>      </a:t>
            </a:r>
            <a:r>
              <a:rPr lang="en-GB" dirty="0"/>
              <a:t>],</a:t>
            </a:r>
            <a:br>
              <a:rPr lang="en-GB" dirty="0"/>
            </a:br>
            <a:r>
              <a:rPr lang="en-GB" dirty="0"/>
              <a:t>      </a:t>
            </a:r>
            <a:r>
              <a:rPr lang="en-GB" b="1" dirty="0" err="1"/>
              <a:t>dest</a:t>
            </a:r>
            <a:r>
              <a:rPr lang="en-GB" dirty="0"/>
              <a:t>: </a:t>
            </a:r>
            <a:r>
              <a:rPr lang="en-GB" b="1" dirty="0"/>
              <a:t>'</a:t>
            </a:r>
            <a:r>
              <a:rPr lang="en-GB" b="1" dirty="0" err="1"/>
              <a:t>js</a:t>
            </a:r>
            <a:r>
              <a:rPr lang="en-GB" b="1" dirty="0"/>
              <a:t>/</a:t>
            </a:r>
            <a:r>
              <a:rPr lang="en-GB" b="1" dirty="0" err="1"/>
              <a:t>index.js</a:t>
            </a:r>
            <a:r>
              <a:rPr lang="en-GB" b="1" dirty="0"/>
              <a:t>'</a:t>
            </a:r>
            <a:br>
              <a:rPr lang="en-GB" b="1" dirty="0"/>
            </a:br>
            <a:r>
              <a:rPr lang="en-GB" b="1" dirty="0"/>
              <a:t>    </a:t>
            </a:r>
            <a:r>
              <a:rPr lang="en-GB" dirty="0"/>
              <a:t>}</a:t>
            </a:r>
            <a:br>
              <a:rPr lang="en-GB" dirty="0"/>
            </a:br>
            <a:r>
              <a:rPr lang="en-GB" dirty="0"/>
              <a:t>  </a:t>
            </a:r>
            <a:r>
              <a:rPr lang="en-GB" dirty="0" smtClean="0"/>
              <a:t>} 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});</a:t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r>
              <a:rPr lang="en-GB" b="1" i="1" dirty="0" err="1" smtClean="0"/>
              <a:t>grunt</a:t>
            </a:r>
            <a:r>
              <a:rPr lang="en-GB" dirty="0" err="1" smtClean="0"/>
              <a:t>.registerTask</a:t>
            </a:r>
            <a:r>
              <a:rPr lang="en-GB" dirty="0"/>
              <a:t>(</a:t>
            </a:r>
            <a:r>
              <a:rPr lang="en-GB" b="1" dirty="0"/>
              <a:t>'default'</a:t>
            </a:r>
            <a:r>
              <a:rPr lang="en-GB" dirty="0"/>
              <a:t>, [</a:t>
            </a:r>
            <a:r>
              <a:rPr lang="en-GB" b="1" dirty="0"/>
              <a:t>'</a:t>
            </a:r>
            <a:r>
              <a:rPr lang="en-GB" b="1" dirty="0" err="1"/>
              <a:t>browserify</a:t>
            </a:r>
            <a:r>
              <a:rPr lang="en-GB" b="1" dirty="0"/>
              <a:t>'</a:t>
            </a:r>
            <a:r>
              <a:rPr lang="en-GB" dirty="0"/>
              <a:t>]);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320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is-I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1621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600" dirty="0" smtClean="0"/>
          </a:p>
          <a:p>
            <a:r>
              <a:rPr lang="en-US" sz="1600" dirty="0"/>
              <a:t>NPM</a:t>
            </a:r>
            <a:br>
              <a:rPr lang="en-US" sz="1600" dirty="0"/>
            </a:br>
            <a:r>
              <a:rPr lang="en-US" sz="1600" dirty="0">
                <a:hlinkClick r:id="rId2"/>
              </a:rPr>
              <a:t>https://www.npmjs.com</a:t>
            </a:r>
            <a:r>
              <a:rPr lang="en-US" sz="1600" dirty="0" smtClean="0">
                <a:hlinkClick r:id="rId2"/>
              </a:rPr>
              <a:t>/</a:t>
            </a:r>
            <a:endParaRPr lang="en-US" sz="1600" dirty="0" smtClean="0"/>
          </a:p>
          <a:p>
            <a:r>
              <a:rPr lang="en-US" sz="1600" dirty="0" smtClean="0"/>
              <a:t>Grunt</a:t>
            </a:r>
            <a:br>
              <a:rPr lang="en-US" sz="1600" dirty="0" smtClean="0"/>
            </a:br>
            <a:r>
              <a:rPr lang="en-US" sz="1600" dirty="0" smtClean="0">
                <a:hlinkClick r:id="rId3"/>
              </a:rPr>
              <a:t>https</a:t>
            </a:r>
            <a:r>
              <a:rPr lang="en-US" sz="1600" dirty="0">
                <a:hlinkClick r:id="rId3"/>
              </a:rPr>
              <a:t>://gruntjs.com</a:t>
            </a:r>
            <a:r>
              <a:rPr lang="en-US" sz="1600" dirty="0" smtClean="0">
                <a:hlinkClick r:id="rId3"/>
              </a:rPr>
              <a:t>/</a:t>
            </a:r>
            <a:endParaRPr lang="en-US" sz="1600" dirty="0" smtClean="0"/>
          </a:p>
          <a:p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713047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Why Package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Transpiling</a:t>
            </a:r>
            <a:r>
              <a:rPr lang="en-US" dirty="0" smtClean="0"/>
              <a:t> – no one uses JS or CSS </a:t>
            </a:r>
            <a:r>
              <a:rPr lang="en-US" dirty="0" smtClean="0"/>
              <a:t>anymore</a:t>
            </a:r>
            <a:endParaRPr lang="en-US" dirty="0" smtClean="0"/>
          </a:p>
          <a:p>
            <a:r>
              <a:rPr lang="en-US" dirty="0" err="1" smtClean="0"/>
              <a:t>Minification</a:t>
            </a:r>
            <a:r>
              <a:rPr lang="en-US" dirty="0" smtClean="0"/>
              <a:t> – raw human JS/CSS is a waste of space</a:t>
            </a:r>
          </a:p>
          <a:p>
            <a:r>
              <a:rPr lang="en-US" dirty="0" smtClean="0"/>
              <a:t>Testing – running test suites can be complex</a:t>
            </a:r>
          </a:p>
          <a:p>
            <a:r>
              <a:rPr lang="en-US" dirty="0" smtClean="0"/>
              <a:t>Local Hosting – setting up webservers is time consuming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93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. Why Package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Developers runs the same commands</a:t>
            </a:r>
          </a:p>
          <a:p>
            <a:r>
              <a:rPr lang="en-US" dirty="0" smtClean="0"/>
              <a:t>Server runs the same code </a:t>
            </a:r>
          </a:p>
          <a:p>
            <a:r>
              <a:rPr lang="en-US" dirty="0" smtClean="0"/>
              <a:t>The build steps are never lost *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36576" indent="0">
              <a:buNone/>
            </a:pPr>
            <a:r>
              <a:rPr lang="en-US" dirty="0" smtClean="0"/>
              <a:t>* Famous last words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137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JS Package Managers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Bower – new upstart typically just handling frontend code and managed from a server copy of </a:t>
            </a:r>
            <a:r>
              <a:rPr lang="en-US" dirty="0" err="1" smtClean="0"/>
              <a:t>npm</a:t>
            </a:r>
            <a:endParaRPr lang="en-US" dirty="0" smtClean="0"/>
          </a:p>
          <a:p>
            <a:r>
              <a:rPr lang="en-US" dirty="0" err="1" smtClean="0"/>
              <a:t>npm</a:t>
            </a:r>
            <a:r>
              <a:rPr lang="en-US" dirty="0" smtClean="0"/>
              <a:t> – </a:t>
            </a:r>
            <a:r>
              <a:rPr lang="en-US" dirty="0" err="1" smtClean="0"/>
              <a:t>granddaddie</a:t>
            </a:r>
            <a:r>
              <a:rPr lang="en-US" dirty="0" smtClean="0"/>
              <a:t> of all cli </a:t>
            </a:r>
            <a:r>
              <a:rPr lang="en-US" dirty="0" err="1" smtClean="0"/>
              <a:t>js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264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JS Task Runners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Grunt – old hat, but biggest most commonly used</a:t>
            </a:r>
          </a:p>
          <a:p>
            <a:r>
              <a:rPr lang="en-US" dirty="0" smtClean="0"/>
              <a:t>Gulp – new boy on the scene</a:t>
            </a:r>
          </a:p>
          <a:p>
            <a:r>
              <a:rPr lang="en-US" dirty="0" err="1" smtClean="0"/>
              <a:t>Webpack</a:t>
            </a:r>
            <a:r>
              <a:rPr lang="en-US" dirty="0" smtClean="0"/>
              <a:t> – upstart tries to do too much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943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</a:t>
            </a:r>
            <a:r>
              <a:rPr lang="en-US" dirty="0" err="1" smtClean="0"/>
              <a:t>npm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Configuration stored in </a:t>
            </a:r>
            <a:r>
              <a:rPr lang="en-US" dirty="0" err="1" smtClean="0"/>
              <a:t>package.json</a:t>
            </a:r>
            <a:endParaRPr lang="en-US" dirty="0" smtClean="0"/>
          </a:p>
          <a:p>
            <a:pPr marL="36576" indent="0">
              <a:buNone/>
            </a:pPr>
            <a:r>
              <a:rPr lang="en-US" dirty="0">
                <a:hlinkClick r:id="rId2"/>
              </a:rPr>
              <a:t>https://docs.npmjs.com/files/</a:t>
            </a:r>
            <a:r>
              <a:rPr lang="en-US" dirty="0" smtClean="0">
                <a:hlinkClick r:id="rId2"/>
              </a:rPr>
              <a:t>package.json</a:t>
            </a:r>
            <a:endParaRPr lang="en-US" dirty="0" smtClean="0"/>
          </a:p>
          <a:p>
            <a:r>
              <a:rPr lang="en-US" dirty="0" smtClean="0"/>
              <a:t>Packages are installed</a:t>
            </a:r>
          </a:p>
          <a:p>
            <a:r>
              <a:rPr lang="en-US" dirty="0" smtClean="0"/>
              <a:t>Packages can be updated</a:t>
            </a:r>
          </a:p>
          <a:p>
            <a:r>
              <a:rPr lang="en-US" dirty="0" smtClean="0"/>
              <a:t>Packages can be run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633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4a. </a:t>
            </a:r>
            <a:r>
              <a:rPr lang="en-US" dirty="0" err="1" smtClean="0"/>
              <a:t>Npm</a:t>
            </a:r>
            <a:r>
              <a:rPr lang="en-US" dirty="0" smtClean="0"/>
              <a:t> – installing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npm</a:t>
            </a:r>
            <a:r>
              <a:rPr lang="en-US" dirty="0" smtClean="0"/>
              <a:t> install grunt </a:t>
            </a:r>
            <a:br>
              <a:rPr lang="en-US" dirty="0" smtClean="0"/>
            </a:br>
            <a:r>
              <a:rPr lang="en-US" dirty="0" smtClean="0"/>
              <a:t>installs grunt</a:t>
            </a:r>
          </a:p>
          <a:p>
            <a:r>
              <a:rPr lang="en-US" dirty="0" err="1" smtClean="0"/>
              <a:t>npm</a:t>
            </a:r>
            <a:r>
              <a:rPr lang="en-US" dirty="0" smtClean="0"/>
              <a:t> install grunt --save </a:t>
            </a:r>
            <a:br>
              <a:rPr lang="en-US" dirty="0" smtClean="0"/>
            </a:br>
            <a:r>
              <a:rPr lang="en-US" dirty="0" smtClean="0"/>
              <a:t>installs grunt and adds it to </a:t>
            </a:r>
            <a:r>
              <a:rPr lang="en-US" dirty="0" err="1" smtClean="0"/>
              <a:t>package.json</a:t>
            </a:r>
            <a:endParaRPr lang="en-US" dirty="0" smtClean="0"/>
          </a:p>
          <a:p>
            <a:r>
              <a:rPr lang="en-US" dirty="0" err="1" smtClean="0"/>
              <a:t>npm</a:t>
            </a:r>
            <a:r>
              <a:rPr lang="en-US" dirty="0" smtClean="0"/>
              <a:t> install grunt --save-</a:t>
            </a:r>
            <a:r>
              <a:rPr lang="en-US" dirty="0" err="1" smtClean="0"/>
              <a:t>dev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installs grunt and adds it to </a:t>
            </a:r>
            <a:r>
              <a:rPr lang="en-US" dirty="0" err="1" smtClean="0"/>
              <a:t>package.json</a:t>
            </a:r>
            <a:r>
              <a:rPr lang="en-US" dirty="0" smtClean="0"/>
              <a:t>, but when </a:t>
            </a:r>
            <a:r>
              <a:rPr lang="en-US" dirty="0" err="1" smtClean="0"/>
              <a:t>js</a:t>
            </a:r>
            <a:r>
              <a:rPr lang="en-US" dirty="0" smtClean="0"/>
              <a:t> packaged it won’t be compiled into code</a:t>
            </a:r>
          </a:p>
          <a:p>
            <a:pPr marL="36576" indent="0">
              <a:buNone/>
            </a:pPr>
            <a:r>
              <a:rPr lang="en-US" dirty="0" smtClean="0"/>
              <a:t>(local packages are installed into </a:t>
            </a:r>
            <a:r>
              <a:rPr lang="en-US" dirty="0" err="1" smtClean="0"/>
              <a:t>node_modules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849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4b. </a:t>
            </a:r>
            <a:r>
              <a:rPr lang="en-US" dirty="0" err="1" smtClean="0"/>
              <a:t>Npm</a:t>
            </a:r>
            <a:r>
              <a:rPr lang="en-US" dirty="0" smtClean="0"/>
              <a:t> – running package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npm</a:t>
            </a:r>
            <a:r>
              <a:rPr lang="en-US" dirty="0" smtClean="0"/>
              <a:t> install grunt -g </a:t>
            </a:r>
            <a:br>
              <a:rPr lang="en-US" dirty="0" smtClean="0"/>
            </a:br>
            <a:r>
              <a:rPr lang="en-US" dirty="0" smtClean="0"/>
              <a:t>installs grunt globally</a:t>
            </a:r>
          </a:p>
          <a:p>
            <a:r>
              <a:rPr lang="en-US" dirty="0" smtClean="0"/>
              <a:t>grunt </a:t>
            </a:r>
            <a:br>
              <a:rPr lang="en-US" dirty="0" smtClean="0"/>
            </a:br>
            <a:r>
              <a:rPr lang="en-US" dirty="0" smtClean="0"/>
              <a:t>runs global copy of grunt !</a:t>
            </a:r>
          </a:p>
          <a:p>
            <a:r>
              <a:rPr lang="en-US" dirty="0" err="1" smtClean="0"/>
              <a:t>npm</a:t>
            </a:r>
            <a:r>
              <a:rPr lang="en-US" dirty="0" smtClean="0"/>
              <a:t> install </a:t>
            </a:r>
            <a:r>
              <a:rPr lang="en-US" dirty="0"/>
              <a:t>http-</a:t>
            </a:r>
            <a:r>
              <a:rPr lang="en-US" dirty="0" smtClean="0"/>
              <a:t>server</a:t>
            </a:r>
            <a:br>
              <a:rPr lang="en-US" dirty="0" smtClean="0"/>
            </a:br>
            <a:r>
              <a:rPr lang="en-US" dirty="0" smtClean="0"/>
              <a:t>installs </a:t>
            </a:r>
            <a:r>
              <a:rPr lang="en-US" dirty="0"/>
              <a:t>http-</a:t>
            </a:r>
            <a:r>
              <a:rPr lang="en-US" dirty="0" smtClean="0"/>
              <a:t>server locally</a:t>
            </a:r>
          </a:p>
          <a:p>
            <a:r>
              <a:rPr lang="en-US" dirty="0"/>
              <a:t>node </a:t>
            </a:r>
            <a:r>
              <a:rPr lang="en-US" dirty="0" err="1"/>
              <a:t>node_modules</a:t>
            </a:r>
            <a:r>
              <a:rPr lang="en-US" dirty="0"/>
              <a:t>/http-server/bin/http-</a:t>
            </a:r>
            <a:r>
              <a:rPr lang="en-US" dirty="0" smtClean="0"/>
              <a:t>server</a:t>
            </a:r>
            <a:br>
              <a:rPr lang="en-US" dirty="0" smtClean="0"/>
            </a:br>
            <a:r>
              <a:rPr lang="en-US" dirty="0" smtClean="0"/>
              <a:t>runs local copy of http server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428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4c. </a:t>
            </a:r>
            <a:r>
              <a:rPr lang="en-US" dirty="0" err="1" smtClean="0"/>
              <a:t>Npm</a:t>
            </a:r>
            <a:r>
              <a:rPr lang="en-US" dirty="0" smtClean="0"/>
              <a:t> example </a:t>
            </a:r>
            <a:r>
              <a:rPr lang="en-US" dirty="0" err="1" smtClean="0"/>
              <a:t>package.json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47500" lnSpcReduction="20000"/>
          </a:bodyPr>
          <a:lstStyle/>
          <a:p>
            <a:pPr marL="36576" indent="0">
              <a:buNone/>
            </a:pPr>
            <a:r>
              <a:rPr lang="en-GB" dirty="0"/>
              <a:t>{</a:t>
            </a:r>
            <a:br>
              <a:rPr lang="en-GB" dirty="0"/>
            </a:br>
            <a:r>
              <a:rPr lang="en-GB" dirty="0"/>
              <a:t>  </a:t>
            </a:r>
            <a:r>
              <a:rPr lang="en-GB" b="1" dirty="0"/>
              <a:t>"name"</a:t>
            </a:r>
            <a:r>
              <a:rPr lang="en-GB" dirty="0"/>
              <a:t>: </a:t>
            </a:r>
            <a:r>
              <a:rPr lang="en-GB" b="1" dirty="0"/>
              <a:t>"tic-tac-toe"</a:t>
            </a:r>
            <a:r>
              <a:rPr lang="en-GB" dirty="0"/>
              <a:t>,</a:t>
            </a:r>
            <a:br>
              <a:rPr lang="en-GB" dirty="0"/>
            </a:br>
            <a:r>
              <a:rPr lang="en-GB" dirty="0"/>
              <a:t>  </a:t>
            </a:r>
            <a:r>
              <a:rPr lang="en-GB" b="1" dirty="0"/>
              <a:t>"description"</a:t>
            </a:r>
            <a:r>
              <a:rPr lang="en-GB" dirty="0"/>
              <a:t>: </a:t>
            </a:r>
            <a:r>
              <a:rPr lang="en-GB" b="1" dirty="0"/>
              <a:t>""</a:t>
            </a:r>
            <a:r>
              <a:rPr lang="en-GB" dirty="0"/>
              <a:t>,</a:t>
            </a:r>
            <a:br>
              <a:rPr lang="en-GB" dirty="0"/>
            </a:br>
            <a:r>
              <a:rPr lang="en-GB" dirty="0"/>
              <a:t>  </a:t>
            </a:r>
            <a:r>
              <a:rPr lang="en-GB" b="1" dirty="0"/>
              <a:t>"version"</a:t>
            </a:r>
            <a:r>
              <a:rPr lang="en-GB" dirty="0"/>
              <a:t>: </a:t>
            </a:r>
            <a:r>
              <a:rPr lang="en-GB" b="1" dirty="0"/>
              <a:t>"0.0.1"</a:t>
            </a:r>
            <a:r>
              <a:rPr lang="en-GB" dirty="0"/>
              <a:t>,</a:t>
            </a:r>
            <a:br>
              <a:rPr lang="en-GB" dirty="0"/>
            </a:br>
            <a:r>
              <a:rPr lang="en-GB" dirty="0"/>
              <a:t>  </a:t>
            </a:r>
            <a:r>
              <a:rPr lang="en-GB" b="1" dirty="0"/>
              <a:t>"license"</a:t>
            </a:r>
            <a:r>
              <a:rPr lang="en-GB" dirty="0"/>
              <a:t>: </a:t>
            </a:r>
            <a:r>
              <a:rPr lang="en-GB" b="1" dirty="0"/>
              <a:t>"MIT"</a:t>
            </a:r>
            <a:r>
              <a:rPr lang="en-GB" dirty="0"/>
              <a:t>,</a:t>
            </a:r>
            <a:br>
              <a:rPr lang="en-GB" dirty="0"/>
            </a:br>
            <a:r>
              <a:rPr lang="en-GB" dirty="0"/>
              <a:t>  </a:t>
            </a:r>
            <a:r>
              <a:rPr lang="en-GB" b="1" dirty="0"/>
              <a:t>"repository"</a:t>
            </a:r>
            <a:r>
              <a:rPr lang="en-GB" dirty="0"/>
              <a:t>: </a:t>
            </a:r>
            <a:r>
              <a:rPr lang="en-GB" b="1" dirty="0"/>
              <a:t>"https://</a:t>
            </a:r>
            <a:r>
              <a:rPr lang="en-GB" b="1" dirty="0" err="1"/>
              <a:t>github.com</a:t>
            </a:r>
            <a:r>
              <a:rPr lang="en-GB" b="1" dirty="0"/>
              <a:t>/Anthony-</a:t>
            </a:r>
            <a:r>
              <a:rPr lang="en-GB" b="1" dirty="0" err="1"/>
              <a:t>Mckale</a:t>
            </a:r>
            <a:r>
              <a:rPr lang="en-GB" b="1" dirty="0"/>
              <a:t>/2017-zapper-example-101"</a:t>
            </a:r>
            <a:r>
              <a:rPr lang="en-GB" dirty="0"/>
              <a:t>,</a:t>
            </a:r>
            <a:br>
              <a:rPr lang="en-GB" dirty="0"/>
            </a:br>
            <a:r>
              <a:rPr lang="en-GB" dirty="0"/>
              <a:t>  </a:t>
            </a:r>
            <a:r>
              <a:rPr lang="en-GB" b="1" dirty="0"/>
              <a:t>"author"</a:t>
            </a:r>
            <a:r>
              <a:rPr lang="en-GB" dirty="0"/>
              <a:t>: {</a:t>
            </a:r>
            <a:br>
              <a:rPr lang="en-GB" dirty="0"/>
            </a:br>
            <a:r>
              <a:rPr lang="en-GB" dirty="0"/>
              <a:t>    </a:t>
            </a:r>
            <a:r>
              <a:rPr lang="en-GB" b="1" dirty="0"/>
              <a:t>"name"</a:t>
            </a:r>
            <a:r>
              <a:rPr lang="en-GB" dirty="0"/>
              <a:t>: </a:t>
            </a:r>
            <a:r>
              <a:rPr lang="en-GB" b="1" dirty="0"/>
              <a:t>"Anthony McKale"</a:t>
            </a:r>
            <a:r>
              <a:rPr lang="en-GB" dirty="0"/>
              <a:t>,</a:t>
            </a:r>
            <a:br>
              <a:rPr lang="en-GB" dirty="0"/>
            </a:br>
            <a:r>
              <a:rPr lang="en-GB" dirty="0"/>
              <a:t>    </a:t>
            </a:r>
            <a:r>
              <a:rPr lang="en-GB" b="1" dirty="0"/>
              <a:t>"email"</a:t>
            </a:r>
            <a:r>
              <a:rPr lang="en-GB" dirty="0"/>
              <a:t>: </a:t>
            </a:r>
            <a:r>
              <a:rPr lang="en-GB" b="1" dirty="0"/>
              <a:t>"</a:t>
            </a:r>
            <a:r>
              <a:rPr lang="en-GB" b="1" dirty="0" err="1"/>
              <a:t>anthony.mckale@sky.uk</a:t>
            </a:r>
            <a:r>
              <a:rPr lang="en-GB" b="1" dirty="0"/>
              <a:t>"</a:t>
            </a:r>
            <a:br>
              <a:rPr lang="en-GB" b="1" dirty="0"/>
            </a:br>
            <a:r>
              <a:rPr lang="en-GB" b="1" dirty="0"/>
              <a:t>  </a:t>
            </a:r>
            <a:r>
              <a:rPr lang="en-GB" dirty="0"/>
              <a:t>},</a:t>
            </a:r>
            <a:br>
              <a:rPr lang="en-GB" dirty="0"/>
            </a:br>
            <a:r>
              <a:rPr lang="en-GB" dirty="0"/>
              <a:t>  </a:t>
            </a:r>
            <a:r>
              <a:rPr lang="en-GB" b="1" dirty="0"/>
              <a:t>"dependencies"</a:t>
            </a:r>
            <a:r>
              <a:rPr lang="en-GB" dirty="0"/>
              <a:t>: {</a:t>
            </a:r>
            <a:br>
              <a:rPr lang="en-GB" dirty="0"/>
            </a:br>
            <a:r>
              <a:rPr lang="en-GB" dirty="0"/>
              <a:t>    </a:t>
            </a:r>
            <a:r>
              <a:rPr lang="en-GB" b="1" dirty="0"/>
              <a:t>"babel-</a:t>
            </a:r>
            <a:r>
              <a:rPr lang="en-GB" b="1" dirty="0" err="1"/>
              <a:t>preset</a:t>
            </a:r>
            <a:r>
              <a:rPr lang="en-GB" b="1" dirty="0"/>
              <a:t>-react"</a:t>
            </a:r>
            <a:r>
              <a:rPr lang="en-GB" dirty="0"/>
              <a:t>: </a:t>
            </a:r>
            <a:r>
              <a:rPr lang="en-GB" b="1" dirty="0"/>
              <a:t>"^6.23.0"</a:t>
            </a:r>
            <a:r>
              <a:rPr lang="en-GB" dirty="0"/>
              <a:t>,</a:t>
            </a:r>
            <a:br>
              <a:rPr lang="en-GB" dirty="0"/>
            </a:br>
            <a:r>
              <a:rPr lang="en-GB" dirty="0"/>
              <a:t>    </a:t>
            </a:r>
            <a:r>
              <a:rPr lang="en-GB" b="1" dirty="0"/>
              <a:t>"react"</a:t>
            </a:r>
            <a:r>
              <a:rPr lang="en-GB" dirty="0"/>
              <a:t>: </a:t>
            </a:r>
            <a:r>
              <a:rPr lang="en-GB" b="1" dirty="0"/>
              <a:t>"^15.4.2"</a:t>
            </a:r>
            <a:br>
              <a:rPr lang="en-GB" b="1" dirty="0"/>
            </a:br>
            <a:r>
              <a:rPr lang="en-GB" b="1" dirty="0"/>
              <a:t>  </a:t>
            </a:r>
            <a:r>
              <a:rPr lang="en-GB" dirty="0"/>
              <a:t>},</a:t>
            </a:r>
            <a:br>
              <a:rPr lang="en-GB" dirty="0"/>
            </a:br>
            <a:r>
              <a:rPr lang="en-GB" dirty="0"/>
              <a:t>  </a:t>
            </a:r>
            <a:r>
              <a:rPr lang="en-GB" b="1" dirty="0"/>
              <a:t>"</a:t>
            </a:r>
            <a:r>
              <a:rPr lang="en-GB" b="1" dirty="0" err="1"/>
              <a:t>devDependencies</a:t>
            </a:r>
            <a:r>
              <a:rPr lang="en-GB" b="1" dirty="0"/>
              <a:t>"</a:t>
            </a:r>
            <a:r>
              <a:rPr lang="en-GB" dirty="0"/>
              <a:t>: {</a:t>
            </a:r>
            <a:br>
              <a:rPr lang="en-GB" dirty="0"/>
            </a:br>
            <a:r>
              <a:rPr lang="en-GB" dirty="0"/>
              <a:t>    </a:t>
            </a:r>
            <a:r>
              <a:rPr lang="en-GB" b="1" dirty="0"/>
              <a:t>"babel-preset-es2015"</a:t>
            </a:r>
            <a:r>
              <a:rPr lang="en-GB" dirty="0"/>
              <a:t>: </a:t>
            </a:r>
            <a:r>
              <a:rPr lang="en-GB" b="1" dirty="0"/>
              <a:t>"^6.24.0"</a:t>
            </a:r>
            <a:r>
              <a:rPr lang="en-GB" dirty="0"/>
              <a:t>,</a:t>
            </a:r>
            <a:br>
              <a:rPr lang="en-GB" dirty="0"/>
            </a:br>
            <a:r>
              <a:rPr lang="en-GB" dirty="0"/>
              <a:t>    </a:t>
            </a:r>
            <a:r>
              <a:rPr lang="en-GB" b="1" dirty="0"/>
              <a:t>"</a:t>
            </a:r>
            <a:r>
              <a:rPr lang="en-GB" b="1" dirty="0" err="1"/>
              <a:t>babelify</a:t>
            </a:r>
            <a:r>
              <a:rPr lang="en-GB" b="1" dirty="0"/>
              <a:t>"</a:t>
            </a:r>
            <a:r>
              <a:rPr lang="en-GB" dirty="0"/>
              <a:t>: </a:t>
            </a:r>
            <a:r>
              <a:rPr lang="en-GB" b="1" dirty="0"/>
              <a:t>"^7.3.0"</a:t>
            </a:r>
            <a:r>
              <a:rPr lang="en-GB" dirty="0"/>
              <a:t>,</a:t>
            </a:r>
            <a:br>
              <a:rPr lang="en-GB" dirty="0"/>
            </a:br>
            <a:r>
              <a:rPr lang="en-GB" dirty="0"/>
              <a:t>    </a:t>
            </a:r>
            <a:r>
              <a:rPr lang="en-GB" b="1" dirty="0"/>
              <a:t>"grunt"</a:t>
            </a:r>
            <a:r>
              <a:rPr lang="en-GB" dirty="0"/>
              <a:t>: </a:t>
            </a:r>
            <a:r>
              <a:rPr lang="en-GB" b="1" dirty="0"/>
              <a:t>"^1.0.1"</a:t>
            </a:r>
            <a:r>
              <a:rPr lang="en-GB" dirty="0"/>
              <a:t>,</a:t>
            </a:r>
            <a:br>
              <a:rPr lang="en-GB" dirty="0"/>
            </a:br>
            <a:r>
              <a:rPr lang="en-GB" dirty="0"/>
              <a:t>    </a:t>
            </a:r>
            <a:r>
              <a:rPr lang="en-GB" b="1" dirty="0"/>
              <a:t>"grunt-babel"</a:t>
            </a:r>
            <a:r>
              <a:rPr lang="en-GB" dirty="0"/>
              <a:t>: </a:t>
            </a:r>
            <a:r>
              <a:rPr lang="en-GB" b="1" dirty="0"/>
              <a:t>"^6.0.0"</a:t>
            </a:r>
            <a:r>
              <a:rPr lang="en-GB" dirty="0"/>
              <a:t>,</a:t>
            </a:r>
            <a:br>
              <a:rPr lang="en-GB" dirty="0"/>
            </a:br>
            <a:r>
              <a:rPr lang="en-GB" dirty="0"/>
              <a:t>    </a:t>
            </a:r>
            <a:r>
              <a:rPr lang="en-GB" b="1" dirty="0"/>
              <a:t>"grunt-</a:t>
            </a:r>
            <a:r>
              <a:rPr lang="en-GB" b="1" dirty="0" err="1"/>
              <a:t>browserify</a:t>
            </a:r>
            <a:r>
              <a:rPr lang="en-GB" b="1" dirty="0"/>
              <a:t>"</a:t>
            </a:r>
            <a:r>
              <a:rPr lang="en-GB" dirty="0"/>
              <a:t>: </a:t>
            </a:r>
            <a:r>
              <a:rPr lang="en-GB" b="1" dirty="0"/>
              <a:t>"^5.0.0"</a:t>
            </a:r>
            <a:r>
              <a:rPr lang="en-GB" dirty="0"/>
              <a:t>,</a:t>
            </a:r>
            <a:br>
              <a:rPr lang="en-GB" dirty="0"/>
            </a:br>
            <a:r>
              <a:rPr lang="en-GB" dirty="0"/>
              <a:t>    </a:t>
            </a:r>
            <a:r>
              <a:rPr lang="en-GB" b="1" dirty="0"/>
              <a:t>"grunt-</a:t>
            </a:r>
            <a:r>
              <a:rPr lang="en-GB" b="1" dirty="0" err="1"/>
              <a:t>contrib</a:t>
            </a:r>
            <a:r>
              <a:rPr lang="en-GB" b="1" dirty="0"/>
              <a:t>-watch"</a:t>
            </a:r>
            <a:r>
              <a:rPr lang="en-GB" dirty="0"/>
              <a:t>: </a:t>
            </a:r>
            <a:r>
              <a:rPr lang="en-GB" b="1" dirty="0"/>
              <a:t>"^1.0.0"</a:t>
            </a:r>
            <a:r>
              <a:rPr lang="en-GB" dirty="0"/>
              <a:t>,</a:t>
            </a:r>
            <a:br>
              <a:rPr lang="en-GB" dirty="0"/>
            </a:br>
            <a:r>
              <a:rPr lang="en-GB" dirty="0"/>
              <a:t>    </a:t>
            </a:r>
            <a:r>
              <a:rPr lang="en-GB" b="1" dirty="0"/>
              <a:t>"http-server"</a:t>
            </a:r>
            <a:r>
              <a:rPr lang="en-GB" dirty="0"/>
              <a:t>: </a:t>
            </a:r>
            <a:r>
              <a:rPr lang="en-GB" b="1" dirty="0"/>
              <a:t>"^0.9.0"</a:t>
            </a:r>
            <a:br>
              <a:rPr lang="en-GB" b="1" dirty="0"/>
            </a:br>
            <a:r>
              <a:rPr lang="en-GB" b="1" dirty="0"/>
              <a:t>  </a:t>
            </a:r>
            <a:r>
              <a:rPr lang="en-GB" dirty="0"/>
              <a:t>}</a:t>
            </a:r>
            <a:br>
              <a:rPr lang="en-GB" dirty="0"/>
            </a:br>
            <a:r>
              <a:rPr lang="en-GB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287238"/>
      </p:ext>
    </p:extLst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1146</TotalTime>
  <Words>346</Words>
  <Application>Microsoft Macintosh PowerPoint</Application>
  <PresentationFormat>On-screen Show (4:3)</PresentationFormat>
  <Paragraphs>72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Technic</vt:lpstr>
      <vt:lpstr>Git / Jenkins / Grunt / Javascript 101</vt:lpstr>
      <vt:lpstr>1. Why Package Management</vt:lpstr>
      <vt:lpstr>2. Why Package Management</vt:lpstr>
      <vt:lpstr>3. JS Package Managers</vt:lpstr>
      <vt:lpstr>3. JS Task Runners</vt:lpstr>
      <vt:lpstr>4. npm</vt:lpstr>
      <vt:lpstr>4a. Npm – installing packages</vt:lpstr>
      <vt:lpstr>4b. Npm – running package</vt:lpstr>
      <vt:lpstr>4c. Npm example package.json</vt:lpstr>
      <vt:lpstr>5. Grunt– task running</vt:lpstr>
      <vt:lpstr>5a. Grunt– Config</vt:lpstr>
      <vt:lpstr>5b. Grunt– Install Tasks</vt:lpstr>
      <vt:lpstr>5c. Grunt– Default Task</vt:lpstr>
      <vt:lpstr>5d. Grunt– Finding Tasks</vt:lpstr>
      <vt:lpstr>5c. Grunt– example gruntfile.js</vt:lpstr>
      <vt:lpstr>Questions ?</vt:lpstr>
      <vt:lpstr>Further Reading</vt:lpstr>
    </vt:vector>
  </TitlesOfParts>
  <Company>Sky UK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Scrum Standups</dc:title>
  <dc:creator>Anthony McKale</dc:creator>
  <cp:lastModifiedBy>Anthony McKale</cp:lastModifiedBy>
  <cp:revision>19</cp:revision>
  <dcterms:created xsi:type="dcterms:W3CDTF">2017-01-23T16:25:50Z</dcterms:created>
  <dcterms:modified xsi:type="dcterms:W3CDTF">2017-03-28T10:02:40Z</dcterms:modified>
</cp:coreProperties>
</file>