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9"/>
  </p:notesMasterIdLst>
  <p:sldIdLst>
    <p:sldId id="272" r:id="rId2"/>
    <p:sldId id="299" r:id="rId3"/>
    <p:sldId id="259" r:id="rId4"/>
    <p:sldId id="285" r:id="rId5"/>
    <p:sldId id="300" r:id="rId6"/>
    <p:sldId id="30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9862" autoAdjust="0"/>
  </p:normalViewPr>
  <p:slideViewPr>
    <p:cSldViewPr snapToGrid="0" snapToObjects="1">
      <p:cViewPr varScale="1">
        <p:scale>
          <a:sx n="75" d="100"/>
          <a:sy n="75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C743D-49A6-0A49-83E4-B2B216B91127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9570-8A3A-E547-846E-38E8F8142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85FAED-7A76-B742-99E8-7C218AA28492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tinuous_integr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r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33" y="181426"/>
            <a:ext cx="8583222" cy="1470025"/>
          </a:xfrm>
        </p:spPr>
        <p:txBody>
          <a:bodyPr>
            <a:noAutofit/>
          </a:bodyPr>
          <a:lstStyle/>
          <a:p>
            <a:pPr algn="ctr"/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Jenkins / Grunt / </a:t>
            </a:r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493" y="2789664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Continuous Integration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3793" y="5090691"/>
            <a:ext cx="6306207" cy="124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By Anthony McKale</a:t>
            </a:r>
          </a:p>
          <a:p>
            <a:r>
              <a:rPr lang="en-US" sz="2400" dirty="0" smtClean="0"/>
              <a:t>“Wizard Without Portfolio”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2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Agile Best </a:t>
            </a:r>
            <a:r>
              <a:rPr lang="en-US" dirty="0" err="1" smtClean="0"/>
              <a:t>Practises</a:t>
            </a:r>
            <a:r>
              <a:rPr lang="en-US" dirty="0" smtClean="0"/>
              <a:t> </a:t>
            </a:r>
            <a:r>
              <a:rPr lang="en-US" dirty="0"/>
              <a:t>for programmers</a:t>
            </a:r>
            <a:br>
              <a:rPr lang="en-US" dirty="0"/>
            </a:br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Continuous_integration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8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Workflow :</a:t>
            </a:r>
          </a:p>
          <a:p>
            <a:pPr lvl="1"/>
            <a:r>
              <a:rPr lang="en-US" dirty="0" smtClean="0"/>
              <a:t>On developer changes</a:t>
            </a:r>
            <a:endParaRPr lang="en-US" dirty="0" smtClean="0"/>
          </a:p>
          <a:p>
            <a:pPr lvl="1"/>
            <a:r>
              <a:rPr lang="en-US" dirty="0" smtClean="0"/>
              <a:t>Pulls code automatically</a:t>
            </a:r>
          </a:p>
          <a:p>
            <a:pPr lvl="1"/>
            <a:r>
              <a:rPr lang="en-US" dirty="0" smtClean="0"/>
              <a:t>Compiles code	</a:t>
            </a:r>
          </a:p>
          <a:p>
            <a:pPr lvl="1"/>
            <a:r>
              <a:rPr lang="en-US" dirty="0" smtClean="0"/>
              <a:t>Runs tests / reporting</a:t>
            </a:r>
          </a:p>
          <a:p>
            <a:pPr lvl="1"/>
            <a:r>
              <a:rPr lang="en-US" dirty="0" smtClean="0"/>
              <a:t>Deploys code to Server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Hudson now open source forked and called Jenkins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://en.wikipedia.org/wiki/Jenkins_(</a:t>
            </a:r>
            <a:r>
              <a:rPr lang="en-US" dirty="0" smtClean="0"/>
              <a:t>software)</a:t>
            </a:r>
          </a:p>
          <a:p>
            <a:r>
              <a:rPr lang="en-US" dirty="0" smtClean="0"/>
              <a:t>Tests, Deployment and Compiling managed through plugins </a:t>
            </a:r>
            <a:br>
              <a:rPr lang="en-US" dirty="0" smtClean="0"/>
            </a:br>
            <a:r>
              <a:rPr lang="en-US" dirty="0" smtClean="0"/>
              <a:t>install by </a:t>
            </a:r>
            <a:r>
              <a:rPr lang="en-US" dirty="0" err="1" smtClean="0"/>
              <a:t>sysadmins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1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Jenkins :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is managed as a series of Jobs</a:t>
            </a:r>
          </a:p>
          <a:p>
            <a:r>
              <a:rPr lang="en-US" dirty="0" smtClean="0"/>
              <a:t>Each Job is configured :</a:t>
            </a:r>
          </a:p>
          <a:p>
            <a:pPr lvl="1"/>
            <a:r>
              <a:rPr lang="en-US" dirty="0" smtClean="0"/>
              <a:t>to poll a data source (</a:t>
            </a:r>
            <a:r>
              <a:rPr lang="en-US" dirty="0" err="1" smtClean="0"/>
              <a:t>eg</a:t>
            </a:r>
            <a:r>
              <a:rPr lang="en-US" dirty="0" smtClean="0"/>
              <a:t> GIT)</a:t>
            </a:r>
          </a:p>
          <a:p>
            <a:pPr lvl="1"/>
            <a:r>
              <a:rPr lang="en-US" dirty="0" smtClean="0"/>
              <a:t>run a series of tasks on data</a:t>
            </a:r>
            <a:br>
              <a:rPr lang="en-US" dirty="0" smtClean="0"/>
            </a:br>
            <a:r>
              <a:rPr lang="en-US" dirty="0" smtClean="0"/>
              <a:t>(compile / test / report / deploy)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5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Jenkins :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Jenkins uses </a:t>
            </a:r>
            <a:r>
              <a:rPr lang="en-US" dirty="0" err="1" smtClean="0"/>
              <a:t>cron</a:t>
            </a:r>
            <a:r>
              <a:rPr lang="en-US" dirty="0" smtClean="0"/>
              <a:t> to control polling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Cron</a:t>
            </a:r>
            <a:endParaRPr lang="en-US" dirty="0" smtClean="0"/>
          </a:p>
          <a:p>
            <a:r>
              <a:rPr lang="en-US" dirty="0" smtClean="0"/>
              <a:t>Has a special H character which can be used instead of *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 H/5 * * * * * every 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0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21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104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Git / Jenkins / Grunt / Javascript 101</vt:lpstr>
      <vt:lpstr>1. Continuous Integration</vt:lpstr>
      <vt:lpstr>1. Continuous Integration</vt:lpstr>
      <vt:lpstr>2. Jenkins</vt:lpstr>
      <vt:lpstr>2a. Jenkins : jobs</vt:lpstr>
      <vt:lpstr>2b. Jenkins : polling</vt:lpstr>
      <vt:lpstr>Questions ?</vt:lpstr>
    </vt:vector>
  </TitlesOfParts>
  <Company>Sky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Standups</dc:title>
  <dc:creator>Anthony McKale</dc:creator>
  <cp:lastModifiedBy>Anthony McKale</cp:lastModifiedBy>
  <cp:revision>19</cp:revision>
  <dcterms:created xsi:type="dcterms:W3CDTF">2017-01-23T16:25:50Z</dcterms:created>
  <dcterms:modified xsi:type="dcterms:W3CDTF">2017-03-23T14:36:15Z</dcterms:modified>
</cp:coreProperties>
</file>