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www.canva.com/design/DAFNf42GPC0/g9zX5SfY0MCwFDM4mwJgMg/edit?utm_content=DAFNf42GPC0&amp;utm_campaign=designshare&amp;utm_medium=link2&amp;utm_source=sharebutton" TargetMode="External" Type="http://schemas.openxmlformats.org/officeDocument/2006/relationships/hyperlink"/><Relationship Id="rId7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4.png" Type="http://schemas.openxmlformats.org/officeDocument/2006/relationships/image"/><Relationship Id="rId2" Target="../media/image1.png" Type="http://schemas.openxmlformats.org/officeDocument/2006/relationships/image"/><Relationship Id="rId3" Target="../media/image7.jpe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8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15" Target="../media/image4.png" Type="http://schemas.openxmlformats.org/officeDocument/2006/relationships/image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59121">
            <a:off x="15091031" y="5585714"/>
            <a:ext cx="7629294" cy="782856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258071" y="-4629150"/>
            <a:ext cx="9022634" cy="9258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076624" y="1028700"/>
            <a:ext cx="2182676" cy="100812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236347" y="4424986"/>
            <a:ext cx="9815307" cy="18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34"/>
              </a:lnSpc>
            </a:pPr>
            <a:r>
              <a:rPr lang="en-US" sz="11039" spc="1081">
                <a:solidFill>
                  <a:srgbClr val="231F20"/>
                </a:solidFill>
                <a:latin typeface="Oswald Bold"/>
              </a:rPr>
              <a:t>ALGORITHMIE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PROJET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OTHELLO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580377">
            <a:off x="9279192" y="-8632917"/>
            <a:ext cx="24036383" cy="2466419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561733" y="5519911"/>
            <a:ext cx="6065708" cy="463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MERCI DE NOUS AVOIR ÉCOUTÉES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981219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DÉMONSTRATON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4254153" y="7476061"/>
            <a:ext cx="11881594" cy="356447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59121">
            <a:off x="-4012602" y="5585714"/>
            <a:ext cx="7629294" cy="782856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SOMMAIRE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016048">
            <a:off x="12243487" y="-1005305"/>
            <a:ext cx="10749463" cy="268736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ARCHITECTURE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FONCTIONNALITÉS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INTERFACE GRAPHIQUE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RÉPARTITION DU PROJET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hlinkClick r:id="rId6" tooltip="https://www.canva.com/design/DAFNf42GPC0/g9zX5SfY0MCwFDM4mwJgMg/edit?utm_content=DAFNf42GPC0&amp;utm_campaign=designshare&amp;utm_medium=link2&amp;utm_source=sharebutton"/>
              </a:rPr>
              <a:t>AMÉLIORATION ET ÉVOLUTION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12496" t="0" r="10212" b="0"/>
          <a:stretch>
            <a:fillRect/>
          </a:stretch>
        </p:blipFill>
        <p:spPr>
          <a:xfrm flipH="false" flipV="false" rot="0">
            <a:off x="11422080" y="3303671"/>
            <a:ext cx="7072374" cy="457517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46379" r="0" b="0"/>
          <a:stretch>
            <a:fillRect/>
          </a:stretch>
        </p:blipFill>
        <p:spPr>
          <a:xfrm flipH="false" flipV="false" rot="0">
            <a:off x="2142191" y="4828880"/>
            <a:ext cx="9752965" cy="103284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74235" y="3673321"/>
            <a:ext cx="1156649" cy="117372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46379" r="0" b="0"/>
          <a:stretch>
            <a:fillRect/>
          </a:stretch>
        </p:blipFill>
        <p:spPr>
          <a:xfrm flipH="false" flipV="false" rot="0">
            <a:off x="2142191" y="7210022"/>
            <a:ext cx="9752965" cy="1032847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71799" y="6162574"/>
            <a:ext cx="1159455" cy="117874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908899" y="6005886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Environnement Linux sous WSL</a:t>
            </a:r>
          </a:p>
          <a:p>
            <a:pPr>
              <a:lnSpc>
                <a:spcPts val="3050"/>
              </a:lnSpc>
            </a:pP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Utilisation de Github et Discord pour le développement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779578" y="7341318"/>
            <a:ext cx="7616557" cy="7815497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2142191" y="926705"/>
            <a:ext cx="7416941" cy="1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7982" spc="782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Présentation Othello</a:t>
            </a:r>
          </a:p>
          <a:p>
            <a:pPr>
              <a:lnSpc>
                <a:spcPts val="3050"/>
              </a:lnSpc>
            </a:pP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Implémentation d'un Interface graphique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Modularité de fichier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8169367" y="-10264537"/>
            <a:ext cx="15841853" cy="1625563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55718" y="690632"/>
            <a:ext cx="12057353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9"/>
              </a:lnSpc>
            </a:pPr>
            <a:r>
              <a:rPr lang="en-US" sz="7500" spc="735">
                <a:solidFill>
                  <a:srgbClr val="FFFFFF"/>
                </a:solidFill>
                <a:latin typeface="Oswald Bold"/>
              </a:rPr>
              <a:t>ARCHITECTURE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47294" y="-3843198"/>
            <a:ext cx="15841853" cy="162556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81692" y="2171700"/>
            <a:ext cx="14524617" cy="767318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87923">
            <a:off x="13475833" y="-8787301"/>
            <a:ext cx="13977230" cy="143423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87923">
            <a:off x="-5959915" y="4982621"/>
            <a:ext cx="13977230" cy="1434230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855351" y="3715365"/>
            <a:ext cx="3277505" cy="2504900"/>
            <a:chOff x="0" y="0"/>
            <a:chExt cx="1202128" cy="91875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202128" cy="918751"/>
            </a:xfrm>
            <a:custGeom>
              <a:avLst/>
              <a:gdLst/>
              <a:ahLst/>
              <a:cxnLst/>
              <a:rect r="r" b="b" t="t" l="l"/>
              <a:pathLst>
                <a:path h="918751" w="1202128">
                  <a:moveTo>
                    <a:pt x="73226" y="0"/>
                  </a:moveTo>
                  <a:lnTo>
                    <a:pt x="1128901" y="0"/>
                  </a:lnTo>
                  <a:cubicBezTo>
                    <a:pt x="1169343" y="0"/>
                    <a:pt x="1202128" y="32785"/>
                    <a:pt x="1202128" y="73226"/>
                  </a:cubicBezTo>
                  <a:lnTo>
                    <a:pt x="1202128" y="845525"/>
                  </a:lnTo>
                  <a:cubicBezTo>
                    <a:pt x="1202128" y="885966"/>
                    <a:pt x="1169343" y="918751"/>
                    <a:pt x="1128901" y="918751"/>
                  </a:cubicBezTo>
                  <a:lnTo>
                    <a:pt x="73226" y="918751"/>
                  </a:lnTo>
                  <a:cubicBezTo>
                    <a:pt x="32785" y="918751"/>
                    <a:pt x="0" y="885966"/>
                    <a:pt x="0" y="845525"/>
                  </a:cubicBezTo>
                  <a:lnTo>
                    <a:pt x="0" y="73226"/>
                  </a:lnTo>
                  <a:cubicBezTo>
                    <a:pt x="0" y="32785"/>
                    <a:pt x="32785" y="0"/>
                    <a:pt x="73226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60068" y="6329699"/>
            <a:ext cx="2932415" cy="847111"/>
            <a:chOff x="0" y="0"/>
            <a:chExt cx="1075555" cy="310705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870707" y="4716014"/>
            <a:ext cx="2932415" cy="2351362"/>
            <a:chOff x="0" y="0"/>
            <a:chExt cx="1075555" cy="86243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70707" y="7176810"/>
            <a:ext cx="2932415" cy="847111"/>
            <a:chOff x="0" y="0"/>
            <a:chExt cx="1075555" cy="31070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846287" y="3130633"/>
            <a:ext cx="2932415" cy="2351362"/>
            <a:chOff x="0" y="0"/>
            <a:chExt cx="1075555" cy="862436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846287" y="5591429"/>
            <a:ext cx="2932415" cy="847111"/>
            <a:chOff x="0" y="0"/>
            <a:chExt cx="1075555" cy="31070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885381">
            <a:off x="11958100" y="7067376"/>
            <a:ext cx="1776375" cy="501826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836286" y="1059448"/>
            <a:ext cx="11717534" cy="116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566"/>
              </a:lnSpc>
              <a:spcBef>
                <a:spcPct val="0"/>
              </a:spcBef>
            </a:pPr>
            <a:r>
              <a:rPr lang="en-US" sz="6932" spc="679">
                <a:solidFill>
                  <a:srgbClr val="231F20"/>
                </a:solidFill>
                <a:latin typeface="Oswald Bold"/>
              </a:rPr>
              <a:t>FONCTIONNALITÉS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47984" y="6499441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JEU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99092" y="3705840"/>
            <a:ext cx="3390023" cy="2394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Joueur Contre Joueur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Partie Contre Ordinateur</a:t>
            </a:r>
          </a:p>
          <a:p>
            <a:pPr algn="ctr">
              <a:lnSpc>
                <a:spcPts val="2338"/>
              </a:lnSpc>
            </a:pP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Recommencer Partie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Quitter la partie</a:t>
            </a:r>
          </a:p>
          <a:p>
            <a:pPr algn="ctr">
              <a:lnSpc>
                <a:spcPts val="2338"/>
              </a:lnSpc>
            </a:pP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Détection du gagnant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Affichage nombres de pions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058623" y="7346552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GESTION PARTIE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75763" y="4993347"/>
            <a:ext cx="2722305" cy="208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Sauvegarde de la partie</a:t>
            </a:r>
          </a:p>
          <a:p>
            <a:pPr algn="ctr">
              <a:lnSpc>
                <a:spcPts val="2338"/>
              </a:lnSpc>
            </a:pP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Possibilité de reprendre la dernière partie</a:t>
            </a:r>
          </a:p>
          <a:p>
            <a:pPr algn="ctr">
              <a:lnSpc>
                <a:spcPts val="2338"/>
              </a:lnSpc>
            </a:pP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Annuler tout les coups</a:t>
            </a:r>
          </a:p>
          <a:p>
            <a:pPr algn="ctr">
              <a:lnSpc>
                <a:spcPts val="2338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3034203" y="5761172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PARAMÈTRES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56397" y="3413471"/>
            <a:ext cx="2534389" cy="179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Désactivation du son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(bouton On/Off)</a:t>
            </a:r>
          </a:p>
          <a:p>
            <a:pPr algn="ctr">
              <a:lnSpc>
                <a:spcPts val="2338"/>
              </a:lnSpc>
            </a:pP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Changement de thèmes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(3 thèmes disponibles)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-8970905">
            <a:off x="7137366" y="6682638"/>
            <a:ext cx="1776375" cy="501826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407869">
            <a:off x="12052165" y="1118883"/>
            <a:ext cx="12471670" cy="535148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46379" r="0" b="0"/>
          <a:stretch>
            <a:fillRect/>
          </a:stretch>
        </p:blipFill>
        <p:spPr>
          <a:xfrm flipH="false" flipV="false" rot="0">
            <a:off x="8591422" y="8437745"/>
            <a:ext cx="7748334" cy="82055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407869">
            <a:off x="-4696947" y="10150458"/>
            <a:ext cx="12471670" cy="535148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15898" t="0" r="8556" b="43765"/>
          <a:stretch>
            <a:fillRect/>
          </a:stretch>
        </p:blipFill>
        <p:spPr>
          <a:xfrm flipH="false" flipV="false" rot="0">
            <a:off x="8591422" y="665248"/>
            <a:ext cx="7748334" cy="815813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090384" y="3329423"/>
            <a:ext cx="3196765" cy="160637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91002" y="1133475"/>
            <a:ext cx="7241638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49"/>
              </a:lnSpc>
            </a:pPr>
            <a:r>
              <a:rPr lang="en-US" sz="6999" spc="685">
                <a:solidFill>
                  <a:srgbClr val="231F20"/>
                </a:solidFill>
                <a:latin typeface="Oswald Bold"/>
              </a:rPr>
              <a:t>INTERFACE GRAPHIQUE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8951" y="3756523"/>
            <a:ext cx="6162866" cy="38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 Bold"/>
              </a:rPr>
              <a:t>Librairie SDL2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8951" y="5375086"/>
            <a:ext cx="6162866" cy="278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 Bold"/>
              </a:rPr>
              <a:t>Affichage d'image</a:t>
            </a:r>
          </a:p>
          <a:p>
            <a:pPr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 Bold"/>
              </a:rPr>
              <a:t>Interaction Utilisateur</a:t>
            </a:r>
          </a:p>
          <a:p>
            <a:pPr>
              <a:lnSpc>
                <a:spcPts val="3160"/>
              </a:lnSpc>
            </a:pPr>
          </a:p>
          <a:p>
            <a:pPr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 Bold"/>
              </a:rPr>
              <a:t>Opening et musique</a:t>
            </a:r>
          </a:p>
          <a:p>
            <a:pPr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 Bold"/>
              </a:rPr>
              <a:t>Son de clique</a:t>
            </a:r>
          </a:p>
          <a:p>
            <a:pPr>
              <a:lnSpc>
                <a:spcPts val="3160"/>
              </a:lnSpc>
            </a:pPr>
          </a:p>
          <a:p>
            <a:pPr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 Bold"/>
              </a:rPr>
              <a:t>Thèmes personnalisés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639105" y="-5979128"/>
            <a:ext cx="12110389" cy="1242670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86589">
            <a:off x="5084777" y="6259532"/>
            <a:ext cx="9894000" cy="1015242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172575" y="3324364"/>
            <a:ext cx="9425487" cy="565529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189184" y="5975561"/>
            <a:ext cx="5533944" cy="326317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3615742" y="1968636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80717" y="3801441"/>
            <a:ext cx="5741759" cy="48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Niveau 1: Aléatoire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80717" y="4623858"/>
            <a:ext cx="5741759" cy="99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Niveau 1 et 2 :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Algorithme MinMax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87923">
            <a:off x="-6937517" y="-8747353"/>
            <a:ext cx="13977230" cy="143423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259779">
            <a:off x="14894503" y="-1066028"/>
            <a:ext cx="12102934" cy="1241905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291216" y="1149154"/>
            <a:ext cx="136179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59"/>
              </a:lnSpc>
              <a:spcBef>
                <a:spcPct val="0"/>
              </a:spcBef>
            </a:pPr>
            <a:r>
              <a:rPr lang="en-US" sz="6999" spc="685">
                <a:solidFill>
                  <a:srgbClr val="231F20"/>
                </a:solidFill>
                <a:latin typeface="Oswald Bold"/>
              </a:rPr>
              <a:t>RÉPARTITION DU PROJET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0862" y="3932088"/>
            <a:ext cx="3145217" cy="2137367"/>
            <a:chOff x="0" y="0"/>
            <a:chExt cx="862412" cy="586061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862412" cy="586061"/>
            </a:xfrm>
            <a:custGeom>
              <a:avLst/>
              <a:gdLst/>
              <a:ahLst/>
              <a:cxnLst/>
              <a:rect r="r" b="b" t="t" l="l"/>
              <a:pathLst>
                <a:path h="586061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586061"/>
                  </a:lnTo>
                  <a:lnTo>
                    <a:pt x="0" y="58606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89947" y="4472134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Anthony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PHILPPE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2422" y="4073435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CHEF D'ÉQUIPE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46379" r="0" b="0"/>
          <a:stretch>
            <a:fillRect/>
          </a:stretch>
        </p:blipFill>
        <p:spPr>
          <a:xfrm flipH="false" flipV="false" rot="0">
            <a:off x="736353" y="6021830"/>
            <a:ext cx="3145217" cy="33308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49492" y="5453209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Gestion Partie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388528" y="3932088"/>
            <a:ext cx="3145217" cy="2137367"/>
            <a:chOff x="0" y="0"/>
            <a:chExt cx="862412" cy="58606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862412" cy="586061"/>
            </a:xfrm>
            <a:custGeom>
              <a:avLst/>
              <a:gdLst/>
              <a:ahLst/>
              <a:cxnLst/>
              <a:rect r="r" b="b" t="t" l="l"/>
              <a:pathLst>
                <a:path h="586061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586061"/>
                  </a:lnTo>
                  <a:lnTo>
                    <a:pt x="0" y="58606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877612" y="4472134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Eva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MOREL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10088" y="4073435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DÉVELOPPEUR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rcRect l="0" t="46379" r="0" b="0"/>
          <a:stretch>
            <a:fillRect/>
          </a:stretch>
        </p:blipFill>
        <p:spPr>
          <a:xfrm flipH="false" flipV="false" rot="0">
            <a:off x="4424019" y="6021830"/>
            <a:ext cx="3145217" cy="33308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737158" y="5453209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Gestion Jeu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074061" y="3932088"/>
            <a:ext cx="3145217" cy="2137367"/>
            <a:chOff x="0" y="0"/>
            <a:chExt cx="862412" cy="586061"/>
          </a:xfrm>
        </p:grpSpPr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862412" cy="586061"/>
            </a:xfrm>
            <a:custGeom>
              <a:avLst/>
              <a:gdLst/>
              <a:ahLst/>
              <a:cxnLst/>
              <a:rect r="r" b="b" t="t" l="l"/>
              <a:pathLst>
                <a:path h="586061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586061"/>
                  </a:lnTo>
                  <a:lnTo>
                    <a:pt x="0" y="58606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563146" y="4472134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Léo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VILLENEUVE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495621" y="4073435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DÉVELOPPEUR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rcRect l="0" t="46379" r="0" b="0"/>
          <a:stretch>
            <a:fillRect/>
          </a:stretch>
        </p:blipFill>
        <p:spPr>
          <a:xfrm flipH="false" flipV="false" rot="0">
            <a:off x="8109553" y="6021830"/>
            <a:ext cx="3145217" cy="333081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8293393" y="5453209"/>
            <a:ext cx="279658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Interface Graphique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759595" y="3932088"/>
            <a:ext cx="3145217" cy="2137367"/>
            <a:chOff x="0" y="0"/>
            <a:chExt cx="862412" cy="586061"/>
          </a:xfrm>
        </p:grpSpPr>
        <p:sp>
          <p:nvSpPr>
            <p:cNvPr name="Freeform 29" id="29"/>
            <p:cNvSpPr/>
            <p:nvPr/>
          </p:nvSpPr>
          <p:spPr>
            <a:xfrm flipH="false" flipV="false">
              <a:off x="0" y="0"/>
              <a:ext cx="862412" cy="586061"/>
            </a:xfrm>
            <a:custGeom>
              <a:avLst/>
              <a:gdLst/>
              <a:ahLst/>
              <a:cxnLst/>
              <a:rect r="r" b="b" t="t" l="l"/>
              <a:pathLst>
                <a:path h="586061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586061"/>
                  </a:lnTo>
                  <a:lnTo>
                    <a:pt x="0" y="58606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203663" y="4472134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Alexandre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COSSU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81155" y="4073435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DÉVELOPPEUR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5"/>
          <a:srcRect l="0" t="46379" r="0" b="0"/>
          <a:stretch>
            <a:fillRect/>
          </a:stretch>
        </p:blipFill>
        <p:spPr>
          <a:xfrm flipH="false" flipV="false" rot="0">
            <a:off x="11795086" y="6021830"/>
            <a:ext cx="3145217" cy="333081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12108225" y="5508920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IA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8278" y="6593037"/>
            <a:ext cx="3204526" cy="3129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Annulation des coups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Sauvegarde de la partie</a:t>
            </a: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Reprendre la partie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Implémentation des modules et makefile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Designe des pages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285943" y="6593037"/>
            <a:ext cx="3204526" cy="281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Déroulement du jeu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Partie Joueur contre Joueur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Détection des coups jouables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Détection de victoire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89423" y="6593037"/>
            <a:ext cx="3204526" cy="281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Implémentation de l'interface graphique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Utilsation de SDL2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Ajout d'effet sonores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Gestion des cliques et des boutons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657011" y="6593037"/>
            <a:ext cx="3204526" cy="218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Partie Joueur contre l'Ordinateur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Niveau 1 aléatoire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Algorithme MinMax à 2 niveaux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29791" y="7837862"/>
            <a:ext cx="7673056" cy="76730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47135" y="6666282"/>
            <a:ext cx="2238367" cy="223836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85978" y="7237137"/>
            <a:ext cx="960682" cy="10525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61853" y="8542715"/>
            <a:ext cx="2238367" cy="223836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32418" y="8542715"/>
            <a:ext cx="2238367" cy="223836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17255" y="9056386"/>
            <a:ext cx="1268693" cy="121102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28634" y="9101343"/>
            <a:ext cx="1104804" cy="1121111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Objectif n° 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79318" y="923925"/>
            <a:ext cx="11552977" cy="104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1"/>
              </a:lnSpc>
            </a:pPr>
            <a:r>
              <a:rPr lang="en-US" sz="6247" spc="331">
                <a:solidFill>
                  <a:srgbClr val="231F20"/>
                </a:solidFill>
                <a:latin typeface="Oswald Bold"/>
              </a:rPr>
              <a:t>AMÉLIORATION ET EVOLUTION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45241"/>
            <a:ext cx="3360904" cy="307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Choix d'un pseudo</a:t>
            </a:r>
          </a:p>
          <a:p>
            <a:pPr algn="ctr">
              <a:lnSpc>
                <a:spcPts val="2774"/>
              </a:lnSpc>
            </a:pP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Multi-sauvegarde</a:t>
            </a: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Sauvegarde personnalisées</a:t>
            </a:r>
          </a:p>
          <a:p>
            <a:pPr algn="ctr">
              <a:lnSpc>
                <a:spcPts val="2774"/>
              </a:lnSpc>
            </a:pP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Statistiques</a:t>
            </a:r>
          </a:p>
          <a:p>
            <a:pPr algn="ctr">
              <a:lnSpc>
                <a:spcPts val="2774"/>
              </a:lnSpc>
            </a:pP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Analuse de partie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Objectif n° 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38875" y="4042536"/>
            <a:ext cx="6254887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Possibilité de désactiver l'affichage des coups possibles</a:t>
            </a:r>
          </a:p>
          <a:p>
            <a:pPr algn="ctr">
              <a:lnSpc>
                <a:spcPts val="2774"/>
              </a:lnSpc>
            </a:pP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Modifier le bouton ON/OFF en barre de volume</a:t>
            </a:r>
          </a:p>
          <a:p>
            <a:pPr algn="ctr">
              <a:lnSpc>
                <a:spcPts val="2774"/>
              </a:lnSpc>
            </a:pP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Accéssibilités des paramètres en partie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Objectif n° 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40758" y="4045241"/>
            <a:ext cx="3360904" cy="273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Ajout d'un timing pour pour les coups de l'IA</a:t>
            </a:r>
          </a:p>
          <a:p>
            <a:pPr algn="ctr">
              <a:lnSpc>
                <a:spcPts val="2774"/>
              </a:lnSpc>
            </a:pP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Finalisation de l'algorithme MinMax</a:t>
            </a:r>
          </a:p>
          <a:p>
            <a:pPr algn="ctr">
              <a:lnSpc>
                <a:spcPts val="2774"/>
              </a:lnSpc>
            </a:pP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Création d'un niveau complexe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79722" y="-4833750"/>
            <a:ext cx="7616557" cy="781549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176364">
            <a:off x="-4105129" y="6530238"/>
            <a:ext cx="7616557" cy="7815497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6105324" y="9258300"/>
            <a:ext cx="2182676" cy="1008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DAFNf42GPC0</dc:identifier>
  <dcterms:modified xsi:type="dcterms:W3CDTF">2011-08-01T06:04:30Z</dcterms:modified>
  <cp:revision>1</cp:revision>
  <dc:title>Bleu et Violet Décontracté Entreprise Vision Projet Entreprise Diaporama</dc:title>
</cp:coreProperties>
</file>