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Medium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edium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7768027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7768027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77680279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77680279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77680279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77680279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77680279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77680279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77680279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77680279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77680279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77680279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77680279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77680279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77680279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77680279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77680279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77680279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77680279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77680279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77680279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7768027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7768027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7768027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77680279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77680279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77680279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77680279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77680279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77680279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77680279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77680279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77680279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77680279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77680279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77680279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69625"/>
            <a:ext cx="8520600" cy="18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300"/>
              <a:t>Event Planner App: A Software Development Journey with python and PYQT5</a:t>
            </a:r>
            <a:endParaRPr b="1" sz="2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Presented by 24311351019 Anthony Phiri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870"/>
              <a:t>Maintenance</a:t>
            </a:r>
            <a:endParaRPr b="1" sz="187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GB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Objective: Refine and document.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GB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Activities: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○"/>
            </a:pPr>
            <a:r>
              <a:rPr lang="en-GB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Fixed minor bugs (e.g., UI alignment, database queries).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○"/>
            </a:pPr>
            <a:r>
              <a:rPr lang="en-GB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Created user manual and updated documentation.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○"/>
            </a:pPr>
            <a:r>
              <a:rPr lang="en-GB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Improved code readability and performance.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929"/>
              <a:t>Version Control with Git and GitHub</a:t>
            </a:r>
            <a:endParaRPr b="1" sz="1929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Git: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for local version control to track code changes.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Commands: git add, git commit, git push, git pull.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Enabled branching for feature development (e.g., main, v0.3, v0.4).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GitHub: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Hosted repository: Anthony-Phiri-533-MW/event-planner-app.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Facilitated collaboration via pull requests and code reviews.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Facilitated tracking with issues and project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</a:pPr>
            <a:r>
              <a:rPr lang="en-GB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Enabled tracking history and code recovery 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0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/>
              <a:t>Commit Template</a:t>
            </a:r>
            <a:r>
              <a:rPr lang="en-GB" sz="1900"/>
              <a:t>:</a:t>
            </a:r>
            <a:endParaRPr sz="3600"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230875" y="119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GB" sz="202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Structured commits for clarity and traceability:</a:t>
            </a:r>
            <a:endParaRPr sz="202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75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30"/>
              <a:buFont typeface="Roboto"/>
              <a:buChar char="●"/>
            </a:pPr>
            <a:r>
              <a:rPr lang="en-GB" sz="202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#Summary</a:t>
            </a:r>
            <a:endParaRPr sz="202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75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0"/>
              <a:buFont typeface="Roboto"/>
              <a:buChar char="●"/>
            </a:pPr>
            <a:r>
              <a:rPr lang="en-GB" sz="202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#Related Issue</a:t>
            </a:r>
            <a:endParaRPr sz="202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75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0"/>
              <a:buFont typeface="Roboto"/>
              <a:buChar char="●"/>
            </a:pPr>
            <a:r>
              <a:rPr lang="en-GB" sz="202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#Related commit</a:t>
            </a:r>
            <a:endParaRPr sz="202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75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0"/>
              <a:buFont typeface="Roboto"/>
              <a:buChar char="●"/>
            </a:pPr>
            <a:r>
              <a:rPr lang="en-GB" sz="202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#Changes in data</a:t>
            </a:r>
            <a:endParaRPr sz="202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75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30"/>
              <a:buFont typeface="Roboto"/>
              <a:buChar char="●"/>
            </a:pPr>
            <a:r>
              <a:rPr lang="en-GB" sz="2029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#Changes in interface</a:t>
            </a:r>
            <a:endParaRPr sz="2029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43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Benefits:</a:t>
            </a:r>
            <a:endParaRPr sz="143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97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35"/>
              <a:buFont typeface="Roboto"/>
              <a:buChar char="●"/>
            </a:pPr>
            <a:r>
              <a:rPr lang="en-GB" sz="143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Ensured organized development with clear change logs.</a:t>
            </a:r>
            <a:endParaRPr sz="143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9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5"/>
              <a:buFont typeface="Roboto"/>
              <a:buChar char="●"/>
            </a:pPr>
            <a:r>
              <a:rPr lang="en-GB" sz="143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Supported teamwork through branching and merging.</a:t>
            </a:r>
            <a:endParaRPr sz="143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9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5"/>
              <a:buFont typeface="Roboto"/>
              <a:buChar char="●"/>
            </a:pPr>
            <a:r>
              <a:rPr lang="en-GB" sz="1435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Automated testing via CI improved code quality.</a:t>
            </a:r>
            <a:endParaRPr sz="1435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29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029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929"/>
              <a:t>Implemented Features</a:t>
            </a:r>
            <a:endParaRPr b="1" sz="1929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Authentication: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Signup with secure username/password (6+ characters).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Login with error handling for invalid credentials.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Logout to return to login screen.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Event Management: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Create, edit, delete events (name, date, time, location, description).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View events in a table in the Main Window.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 Management: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Add, edit, delete tasks (name, due date, status: Pending/In Progress/Completed).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Linked to specific events.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Guest Management: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Add, edit, delete guests (name, contact, status: Invited/Confirmed/Declined).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Linked to events.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929"/>
              <a:t>Implemented Features (cont.)</a:t>
            </a:r>
            <a:endParaRPr b="1" sz="1929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Fullscreen Mode: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Toggle fullscreen for better visibility.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Exit via button or Esc key.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Export: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Export events, tasks, and guests to CSV (other formats supported).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UI Enhancements: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Light theme for clarity.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Scrollable tables for events, tasks, and guests.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Intuitive dialogs and buttons.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Backup and Recovery: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Backup data to a specified location.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Recover data via settings with URL field.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Database: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SQLite for persistent storage.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Modular event_planner package for clean code.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829"/>
              <a:t>Gantt Chart</a:t>
            </a:r>
            <a:endParaRPr b="1" sz="1829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GB" sz="2100">
                <a:solidFill>
                  <a:schemeClr val="dk1"/>
                </a:solidFill>
              </a:rPr>
              <a:t>Visualizes</a:t>
            </a:r>
            <a:r>
              <a:rPr lang="en-GB" sz="2100">
                <a:solidFill>
                  <a:schemeClr val="dk1"/>
                </a:solidFill>
              </a:rPr>
              <a:t>: SDLC phases and feature development.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GB" sz="2100">
                <a:solidFill>
                  <a:schemeClr val="dk1"/>
                </a:solidFill>
              </a:rPr>
              <a:t>Timeline</a:t>
            </a:r>
            <a:r>
              <a:rPr lang="en-GB" sz="2100">
                <a:solidFill>
                  <a:schemeClr val="dk1"/>
                </a:solidFill>
              </a:rPr>
              <a:t>: March 28 – May 8, 2025.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GB" sz="2100">
                <a:solidFill>
                  <a:schemeClr val="dk1"/>
                </a:solidFill>
              </a:rPr>
              <a:t>Colors</a:t>
            </a:r>
            <a:r>
              <a:rPr lang="en-GB" sz="2100">
                <a:solidFill>
                  <a:schemeClr val="dk1"/>
                </a:solidFill>
              </a:rPr>
              <a:t>: Indicate phases (e.g., Implementation: gold, Testing: violet).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-GB" sz="2100">
                <a:solidFill>
                  <a:schemeClr val="dk1"/>
                </a:solidFill>
              </a:rPr>
              <a:t>Overlaps</a:t>
            </a:r>
            <a:r>
              <a:rPr lang="en-GB" sz="2100">
                <a:solidFill>
                  <a:schemeClr val="dk1"/>
                </a:solidFill>
              </a:rPr>
              <a:t>: Show iterative development (e.g., Testing during Implementation).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 title="gantt_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929"/>
              <a:t>Lessons Learned</a:t>
            </a:r>
            <a:endParaRPr b="1" sz="1929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Modularity: Organizing code into app.py, database.py, etc., eased maintenance.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Testing: Early testing improved reliability but required more coverage.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UI Design: Iterative enhancements (light theme, scrollers) boosted usability.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Challenges: Handling SQLite connections and PyQt5 layouts required careful debugging.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1295"/>
              <a:buFont typeface="Arial"/>
              <a:buNone/>
            </a:pPr>
            <a:r>
              <a:rPr b="1" lang="en-GB" sz="2144"/>
              <a:t>Conclusion</a:t>
            </a:r>
            <a:endParaRPr b="1" sz="2144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Achievements: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Delivered a feature-rich event planner in 42 days.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Applied SDLC from planning to maintenance.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Created an intuitive, cross-platform app.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Work: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more tests for edge cases.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Deploy to production.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Integrate with platforms (e.g., email, WhatsApp).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-GB" sz="1700">
                <a:latin typeface="Roboto Medium"/>
                <a:ea typeface="Roboto Medium"/>
                <a:cs typeface="Roboto Medium"/>
                <a:sym typeface="Roboto Medium"/>
              </a:rPr>
              <a:t>Project Overview</a:t>
            </a:r>
            <a:endParaRPr sz="17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Event Planner App?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PyQt5-based desktop application for managing events, tasks, and guests.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Built with Python, SQLite, and PyQt5 for a user-friendly experience.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Timeline: March 28 – May 8, 2025 (42 days).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this project?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Showcases the full Software Development Life Cycle (SDLC).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Applies software engineering principles to a practical app.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Demonstrates Python for desktop GUI development.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Goal: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Deliver a robust tool for event planning with intuitive features.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629">
                <a:latin typeface="Roboto"/>
                <a:ea typeface="Roboto"/>
                <a:cs typeface="Roboto"/>
                <a:sym typeface="Roboto"/>
              </a:rPr>
              <a:t>Software Development Life Cycle (SDLC)</a:t>
            </a:r>
            <a:endParaRPr b="1" sz="1629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6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Phases: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Planning: Define scope and setup environment.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Requirements Analysis: Identify features and requirements.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Design: Create UI and database architecture.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Implementation: Develop core functionality and UI.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Testing: Validate features through tests.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Deployment: Release to staging environment.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Maintenance: Fix issues and document usage.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Approach: Iterative, with overlapping phases for efficiency.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700">
                <a:latin typeface="Roboto"/>
                <a:ea typeface="Roboto"/>
                <a:cs typeface="Roboto"/>
                <a:sym typeface="Roboto"/>
              </a:rPr>
              <a:t>Planning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Objective: Establish project foundation.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Activities: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up repository and development environment.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Defined scope: Event planner with authentication, CRUD, and export.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Installed dependencies (PyQt5, requests).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570"/>
              <a:t>Requirements Analysis</a:t>
            </a:r>
            <a:endParaRPr b="1" sz="157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Objective: Specify app functionality.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Activities: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Listed features: Login/signup, event/task/guest management, export, backup.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Defined non-functional requirements: Cross-platform, lightweight database.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770">
                <a:latin typeface="Roboto"/>
                <a:ea typeface="Roboto"/>
                <a:cs typeface="Roboto"/>
                <a:sym typeface="Roboto"/>
              </a:rPr>
              <a:t>Design</a:t>
            </a:r>
            <a:endParaRPr b="1" sz="177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12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Objective: Plan UI and data structure.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Activities: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Designed UI: Login window, main window with tables, dialogs for input.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Created SQLite schema: Tables for users, events, tasks, guests.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Planned MVC-like architecture with PyQt5 and SQLite.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5932"/>
              <a:buFont typeface="Arial"/>
              <a:buNone/>
            </a:pPr>
            <a:r>
              <a:rPr b="1" lang="en-GB" sz="1966"/>
              <a:t>Implementation</a:t>
            </a:r>
            <a:endParaRPr b="1" sz="1966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Objective: Build the application.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Activities: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Coded user authentication (login, signup, logout).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Developed event, task, and guest management with CRUD operations.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Added fullscreen mode, data export, and backup/recovery.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Enhanced UI with light theme and scrollable tables.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-GB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Modularized code into event_planner package.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5932"/>
              <a:buFont typeface="Arial"/>
              <a:buNone/>
            </a:pPr>
            <a:r>
              <a:rPr b="1" lang="en-GB" sz="1966"/>
              <a:t>Testing</a:t>
            </a:r>
            <a:endParaRPr b="1" sz="1966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GB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Objective: Ensure functionality and reliability.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GB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Activities: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○"/>
            </a:pPr>
            <a:r>
              <a:rPr lang="en-GB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Wrote unit tests for authentication, database, and UI components.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○"/>
            </a:pPr>
            <a:r>
              <a:rPr lang="en-GB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up continuous integration (CI) with GitHub Actions.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○"/>
            </a:pPr>
            <a:r>
              <a:rPr lang="en-GB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Fixed bugs identified during testing.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5932"/>
              <a:buFont typeface="Arial"/>
              <a:buNone/>
            </a:pPr>
            <a:r>
              <a:rPr b="1" lang="en-GB" sz="1966"/>
              <a:t>Deployment</a:t>
            </a:r>
            <a:endParaRPr b="1" sz="1966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Objective: Release the app.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Activities: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Packaged app with run.sh for source execution.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○"/>
            </a:pPr>
            <a:r>
              <a:rPr lang="en-GB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Tested in a staging environment to verify functionality.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