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7" r:id="rId7"/>
    <p:sldId id="273" r:id="rId8"/>
    <p:sldId id="260" r:id="rId9"/>
    <p:sldId id="275" r:id="rId10"/>
    <p:sldId id="268" r:id="rId11"/>
    <p:sldId id="274" r:id="rId12"/>
    <p:sldId id="269" r:id="rId13"/>
    <p:sldId id="270" r:id="rId14"/>
    <p:sldId id="264" r:id="rId15"/>
  </p:sldIdLst>
  <p:sldSz cx="24384000" cy="13716000"/>
  <p:notesSz cx="6858000" cy="9144000"/>
  <p:embeddedFontLst>
    <p:embeddedFont>
      <p:font typeface="Bahnschrift Light SemiCondensed" panose="020B0502040204020203" pitchFamily="34" charset="0"/>
      <p:regular r:id="rId17"/>
    </p:embeddedFont>
    <p:embeddedFont>
      <p:font typeface="Beauty and the Beast" pitchFamily="50" charset="0"/>
      <p:regular r:id="rId18"/>
    </p:embeddedFont>
    <p:embeddedFont>
      <p:font typeface="Beauty Forest" panose="02000600000000000000" pitchFamily="2" charset="0"/>
      <p:regular r:id="rId19"/>
    </p:embeddedFont>
    <p:embeddedFont>
      <p:font typeface="Caveat" panose="020B0604020202020204" charset="0"/>
      <p:regular r:id="rId2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NSimSun" panose="02010609030101010101" pitchFamily="49" charset="-12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4bKmaT8duIk5/jXdee2aIlWtI4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a Leon" initials="AL" lastIdx="1" clrIdx="0">
    <p:extLst>
      <p:ext uri="{19B8F6BF-5375-455C-9EA6-DF929625EA0E}">
        <p15:presenceInfo xmlns:p15="http://schemas.microsoft.com/office/powerpoint/2012/main" userId="3af68df5f8e98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9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a Leon" userId="3af68df5f8e984a3" providerId="LiveId" clId="{E4D0DE9D-A1B2-47B0-9124-850CC7999D68}"/>
    <pc:docChg chg="undo redo custSel addSld delSld modSld sldOrd modMainMaster">
      <pc:chgData name="Ariana Leon" userId="3af68df5f8e984a3" providerId="LiveId" clId="{E4D0DE9D-A1B2-47B0-9124-850CC7999D68}" dt="2021-09-24T05:12:34.502" v="865" actId="1076"/>
      <pc:docMkLst>
        <pc:docMk/>
      </pc:docMkLst>
      <pc:sldChg chg="modTransition">
        <pc:chgData name="Ariana Leon" userId="3af68df5f8e984a3" providerId="LiveId" clId="{E4D0DE9D-A1B2-47B0-9124-850CC7999D68}" dt="2021-09-23T16:32:36.378" v="321"/>
        <pc:sldMkLst>
          <pc:docMk/>
          <pc:sldMk cId="0" sldId="256"/>
        </pc:sldMkLst>
      </pc:sldChg>
      <pc:sldChg chg="modSp mod modTransition">
        <pc:chgData name="Ariana Leon" userId="3af68df5f8e984a3" providerId="LiveId" clId="{E4D0DE9D-A1B2-47B0-9124-850CC7999D68}" dt="2021-09-24T04:36:02.220" v="705" actId="1076"/>
        <pc:sldMkLst>
          <pc:docMk/>
          <pc:sldMk cId="0" sldId="257"/>
        </pc:sldMkLst>
        <pc:spChg chg="mod">
          <ac:chgData name="Ariana Leon" userId="3af68df5f8e984a3" providerId="LiveId" clId="{E4D0DE9D-A1B2-47B0-9124-850CC7999D68}" dt="2021-09-24T04:36:02.220" v="705" actId="1076"/>
          <ac:spMkLst>
            <pc:docMk/>
            <pc:sldMk cId="0" sldId="257"/>
            <ac:spMk id="88" creationId="{00000000-0000-0000-0000-000000000000}"/>
          </ac:spMkLst>
        </pc:spChg>
        <pc:grpChg chg="mod">
          <ac:chgData name="Ariana Leon" userId="3af68df5f8e984a3" providerId="LiveId" clId="{E4D0DE9D-A1B2-47B0-9124-850CC7999D68}" dt="2021-09-24T04:36:00.720" v="703" actId="1076"/>
          <ac:grpSpMkLst>
            <pc:docMk/>
            <pc:sldMk cId="0" sldId="257"/>
            <ac:grpSpMk id="6" creationId="{06E6F5E0-8AB7-4275-8CB5-387254406FE0}"/>
          </ac:grpSpMkLst>
        </pc:grpChg>
        <pc:picChg chg="mod">
          <ac:chgData name="Ariana Leon" userId="3af68df5f8e984a3" providerId="LiveId" clId="{E4D0DE9D-A1B2-47B0-9124-850CC7999D68}" dt="2021-09-24T04:36:01.410" v="704" actId="1076"/>
          <ac:picMkLst>
            <pc:docMk/>
            <pc:sldMk cId="0" sldId="257"/>
            <ac:picMk id="8" creationId="{E8A6F9A1-36DA-4570-B415-B0906E41EF69}"/>
          </ac:picMkLst>
        </pc:picChg>
      </pc:sldChg>
      <pc:sldChg chg="addSp delSp modSp mod modTransition">
        <pc:chgData name="Ariana Leon" userId="3af68df5f8e984a3" providerId="LiveId" clId="{E4D0DE9D-A1B2-47B0-9124-850CC7999D68}" dt="2021-09-24T04:02:40.664" v="340" actId="1076"/>
        <pc:sldMkLst>
          <pc:docMk/>
          <pc:sldMk cId="0" sldId="258"/>
        </pc:sldMkLst>
        <pc:picChg chg="add del mod">
          <ac:chgData name="Ariana Leon" userId="3af68df5f8e984a3" providerId="LiveId" clId="{E4D0DE9D-A1B2-47B0-9124-850CC7999D68}" dt="2021-09-23T15:23:38.506" v="11" actId="21"/>
          <ac:picMkLst>
            <pc:docMk/>
            <pc:sldMk cId="0" sldId="258"/>
            <ac:picMk id="8" creationId="{68EFA44B-F47D-489F-AEA8-72608DCF289B}"/>
          </ac:picMkLst>
        </pc:picChg>
        <pc:picChg chg="add mod">
          <ac:chgData name="Ariana Leon" userId="3af68df5f8e984a3" providerId="LiveId" clId="{E4D0DE9D-A1B2-47B0-9124-850CC7999D68}" dt="2021-09-24T04:02:40.664" v="340" actId="1076"/>
          <ac:picMkLst>
            <pc:docMk/>
            <pc:sldMk cId="0" sldId="258"/>
            <ac:picMk id="8" creationId="{8B19F416-3C19-4E47-A688-FFF53AC39656}"/>
          </ac:picMkLst>
        </pc:picChg>
        <pc:picChg chg="add del mod">
          <ac:chgData name="Ariana Leon" userId="3af68df5f8e984a3" providerId="LiveId" clId="{E4D0DE9D-A1B2-47B0-9124-850CC7999D68}" dt="2021-09-24T04:01:59.153" v="336" actId="478"/>
          <ac:picMkLst>
            <pc:docMk/>
            <pc:sldMk cId="0" sldId="258"/>
            <ac:picMk id="11" creationId="{3C1B9196-ACE7-40C4-A493-FDADFA46E627}"/>
          </ac:picMkLst>
        </pc:picChg>
        <pc:picChg chg="del mod">
          <ac:chgData name="Ariana Leon" userId="3af68df5f8e984a3" providerId="LiveId" clId="{E4D0DE9D-A1B2-47B0-9124-850CC7999D68}" dt="2021-09-23T15:22:59.502" v="2" actId="478"/>
          <ac:picMkLst>
            <pc:docMk/>
            <pc:sldMk cId="0" sldId="258"/>
            <ac:picMk id="13" creationId="{59421613-AC51-446C-9B18-ADA25023E18E}"/>
          </ac:picMkLst>
        </pc:picChg>
      </pc:sldChg>
      <pc:sldChg chg="addSp delSp modSp mod modTransition">
        <pc:chgData name="Ariana Leon" userId="3af68df5f8e984a3" providerId="LiveId" clId="{E4D0DE9D-A1B2-47B0-9124-850CC7999D68}" dt="2021-09-24T04:04:29.112" v="348" actId="14100"/>
        <pc:sldMkLst>
          <pc:docMk/>
          <pc:sldMk cId="0" sldId="259"/>
        </pc:sldMkLst>
        <pc:spChg chg="mod">
          <ac:chgData name="Ariana Leon" userId="3af68df5f8e984a3" providerId="LiveId" clId="{E4D0DE9D-A1B2-47B0-9124-850CC7999D68}" dt="2021-09-23T15:21:53.266" v="0" actId="1076"/>
          <ac:spMkLst>
            <pc:docMk/>
            <pc:sldMk cId="0" sldId="259"/>
            <ac:spMk id="2" creationId="{393D56CF-6D55-41DD-AFCF-BAAAFCA2A06D}"/>
          </ac:spMkLst>
        </pc:spChg>
        <pc:spChg chg="topLvl">
          <ac:chgData name="Ariana Leon" userId="3af68df5f8e984a3" providerId="LiveId" clId="{E4D0DE9D-A1B2-47B0-9124-850CC7999D68}" dt="2021-09-23T15:25:07.239" v="28" actId="478"/>
          <ac:spMkLst>
            <pc:docMk/>
            <pc:sldMk cId="0" sldId="259"/>
            <ac:spMk id="107" creationId="{00000000-0000-0000-0000-000000000000}"/>
          </ac:spMkLst>
        </pc:spChg>
        <pc:grpChg chg="del">
          <ac:chgData name="Ariana Leon" userId="3af68df5f8e984a3" providerId="LiveId" clId="{E4D0DE9D-A1B2-47B0-9124-850CC7999D68}" dt="2021-09-23T15:25:07.239" v="28" actId="478"/>
          <ac:grpSpMkLst>
            <pc:docMk/>
            <pc:sldMk cId="0" sldId="259"/>
            <ac:grpSpMk id="7" creationId="{401EA327-F7F7-4F2A-BA79-6B7065F8181A}"/>
          </ac:grpSpMkLst>
        </pc:grpChg>
        <pc:picChg chg="add del mod">
          <ac:chgData name="Ariana Leon" userId="3af68df5f8e984a3" providerId="LiveId" clId="{E4D0DE9D-A1B2-47B0-9124-850CC7999D68}" dt="2021-09-23T15:24:53.416" v="26" actId="21"/>
          <ac:picMkLst>
            <pc:docMk/>
            <pc:sldMk cId="0" sldId="259"/>
            <ac:picMk id="5" creationId="{B4F76320-5790-4426-BE63-2A51F534CA4B}"/>
          </ac:picMkLst>
        </pc:picChg>
        <pc:picChg chg="add mod">
          <ac:chgData name="Ariana Leon" userId="3af68df5f8e984a3" providerId="LiveId" clId="{E4D0DE9D-A1B2-47B0-9124-850CC7999D68}" dt="2021-09-24T04:04:29.112" v="348" actId="14100"/>
          <ac:picMkLst>
            <pc:docMk/>
            <pc:sldMk cId="0" sldId="259"/>
            <ac:picMk id="5" creationId="{CFF40DBF-00E9-4290-B3D2-7C0BB538B8E6}"/>
          </ac:picMkLst>
        </pc:picChg>
        <pc:picChg chg="del mod topLvl">
          <ac:chgData name="Ariana Leon" userId="3af68df5f8e984a3" providerId="LiveId" clId="{E4D0DE9D-A1B2-47B0-9124-850CC7999D68}" dt="2021-09-23T15:25:07.239" v="28" actId="478"/>
          <ac:picMkLst>
            <pc:docMk/>
            <pc:sldMk cId="0" sldId="259"/>
            <ac:picMk id="6" creationId="{6F414610-5D05-40ED-8B56-A3FA62C11B04}"/>
          </ac:picMkLst>
        </pc:picChg>
        <pc:picChg chg="add del mod modCrop">
          <ac:chgData name="Ariana Leon" userId="3af68df5f8e984a3" providerId="LiveId" clId="{E4D0DE9D-A1B2-47B0-9124-850CC7999D68}" dt="2021-09-23T15:41:54.414" v="94" actId="478"/>
          <ac:picMkLst>
            <pc:docMk/>
            <pc:sldMk cId="0" sldId="259"/>
            <ac:picMk id="8" creationId="{D1E80635-2B81-4359-947B-FF84C3228F0E}"/>
          </ac:picMkLst>
        </pc:picChg>
        <pc:picChg chg="add del mod">
          <ac:chgData name="Ariana Leon" userId="3af68df5f8e984a3" providerId="LiveId" clId="{E4D0DE9D-A1B2-47B0-9124-850CC7999D68}" dt="2021-09-24T04:04:13.314" v="341" actId="478"/>
          <ac:picMkLst>
            <pc:docMk/>
            <pc:sldMk cId="0" sldId="259"/>
            <ac:picMk id="10" creationId="{BDF80497-8E56-42E3-B891-8BC1B37CC5F9}"/>
          </ac:picMkLst>
        </pc:picChg>
      </pc:sldChg>
      <pc:sldChg chg="addSp delSp modSp mod modTransition">
        <pc:chgData name="Ariana Leon" userId="3af68df5f8e984a3" providerId="LiveId" clId="{E4D0DE9D-A1B2-47B0-9124-850CC7999D68}" dt="2021-09-24T04:22:45.192" v="595" actId="1076"/>
        <pc:sldMkLst>
          <pc:docMk/>
          <pc:sldMk cId="0" sldId="260"/>
        </pc:sldMkLst>
        <pc:spChg chg="del mod">
          <ac:chgData name="Ariana Leon" userId="3af68df5f8e984a3" providerId="LiveId" clId="{E4D0DE9D-A1B2-47B0-9124-850CC7999D68}" dt="2021-09-24T04:22:14.015" v="585" actId="478"/>
          <ac:spMkLst>
            <pc:docMk/>
            <pc:sldMk cId="0" sldId="260"/>
            <ac:spMk id="3" creationId="{B5F2A5FC-4079-4F88-B9E7-C5C35A22ECDB}"/>
          </ac:spMkLst>
        </pc:spChg>
        <pc:spChg chg="mod">
          <ac:chgData name="Ariana Leon" userId="3af68df5f8e984a3" providerId="LiveId" clId="{E4D0DE9D-A1B2-47B0-9124-850CC7999D68}" dt="2021-09-24T04:22:29.545" v="592" actId="1076"/>
          <ac:spMkLst>
            <pc:docMk/>
            <pc:sldMk cId="0" sldId="260"/>
            <ac:spMk id="4" creationId="{BC8B020D-BA68-49A0-B710-DE51C62C9DFC}"/>
          </ac:spMkLst>
        </pc:spChg>
        <pc:spChg chg="del mod">
          <ac:chgData name="Ariana Leon" userId="3af68df5f8e984a3" providerId="LiveId" clId="{E4D0DE9D-A1B2-47B0-9124-850CC7999D68}" dt="2021-09-24T04:22:27.823" v="591" actId="478"/>
          <ac:spMkLst>
            <pc:docMk/>
            <pc:sldMk cId="0" sldId="260"/>
            <ac:spMk id="19" creationId="{DD64945B-E7EA-4AA5-8E3E-F06C280209A7}"/>
          </ac:spMkLst>
        </pc:spChg>
        <pc:spChg chg="add del mod">
          <ac:chgData name="Ariana Leon" userId="3af68df5f8e984a3" providerId="LiveId" clId="{E4D0DE9D-A1B2-47B0-9124-850CC7999D68}" dt="2021-09-24T04:22:12.165" v="584" actId="478"/>
          <ac:spMkLst>
            <pc:docMk/>
            <pc:sldMk cId="0" sldId="260"/>
            <ac:spMk id="25" creationId="{AE0DF144-1F0A-4B4E-AC4F-E379164E450A}"/>
          </ac:spMkLst>
        </pc:spChg>
        <pc:spChg chg="mod">
          <ac:chgData name="Ariana Leon" userId="3af68df5f8e984a3" providerId="LiveId" clId="{E4D0DE9D-A1B2-47B0-9124-850CC7999D68}" dt="2021-09-24T04:22:09.310" v="582"/>
          <ac:spMkLst>
            <pc:docMk/>
            <pc:sldMk cId="0" sldId="260"/>
            <ac:spMk id="27" creationId="{049797D7-28F7-462B-AE65-4D36A301AF4F}"/>
          </ac:spMkLst>
        </pc:spChg>
        <pc:spChg chg="mod">
          <ac:chgData name="Ariana Leon" userId="3af68df5f8e984a3" providerId="LiveId" clId="{E4D0DE9D-A1B2-47B0-9124-850CC7999D68}" dt="2021-09-24T04:08:41.730" v="417" actId="20577"/>
          <ac:spMkLst>
            <pc:docMk/>
            <pc:sldMk cId="0" sldId="260"/>
            <ac:spMk id="116" creationId="{00000000-0000-0000-0000-000000000000}"/>
          </ac:spMkLst>
        </pc:spChg>
        <pc:grpChg chg="del">
          <ac:chgData name="Ariana Leon" userId="3af68df5f8e984a3" providerId="LiveId" clId="{E4D0DE9D-A1B2-47B0-9124-850CC7999D68}" dt="2021-09-24T04:22:31.949" v="593" actId="478"/>
          <ac:grpSpMkLst>
            <pc:docMk/>
            <pc:sldMk cId="0" sldId="260"/>
            <ac:grpSpMk id="5" creationId="{2D8DE2A5-F17F-4A35-B4B0-CF7CA0B07D76}"/>
          </ac:grpSpMkLst>
        </pc:grpChg>
        <pc:grpChg chg="del mod">
          <ac:chgData name="Ariana Leon" userId="3af68df5f8e984a3" providerId="LiveId" clId="{E4D0DE9D-A1B2-47B0-9124-850CC7999D68}" dt="2021-09-24T04:10:38.324" v="459" actId="21"/>
          <ac:grpSpMkLst>
            <pc:docMk/>
            <pc:sldMk cId="0" sldId="260"/>
            <ac:grpSpMk id="16" creationId="{A4E1D3F2-31DC-44C9-BC8B-B5FC23BDAE7D}"/>
          </ac:grpSpMkLst>
        </pc:grpChg>
        <pc:grpChg chg="del mod">
          <ac:chgData name="Ariana Leon" userId="3af68df5f8e984a3" providerId="LiveId" clId="{E4D0DE9D-A1B2-47B0-9124-850CC7999D68}" dt="2021-09-24T04:09:15.894" v="445" actId="21"/>
          <ac:grpSpMkLst>
            <pc:docMk/>
            <pc:sldMk cId="0" sldId="260"/>
            <ac:grpSpMk id="21" creationId="{C173BF09-FFC5-4A2C-9781-FC62D9C73F1C}"/>
          </ac:grpSpMkLst>
        </pc:grpChg>
        <pc:grpChg chg="add mod">
          <ac:chgData name="Ariana Leon" userId="3af68df5f8e984a3" providerId="LiveId" clId="{E4D0DE9D-A1B2-47B0-9124-850CC7999D68}" dt="2021-09-24T04:22:26.233" v="590" actId="1076"/>
          <ac:grpSpMkLst>
            <pc:docMk/>
            <pc:sldMk cId="0" sldId="260"/>
            <ac:grpSpMk id="26" creationId="{C13A67D0-13C4-4D6A-8CB7-4C071FA180BD}"/>
          </ac:grpSpMkLst>
        </pc:grpChg>
        <pc:picChg chg="del mod">
          <ac:chgData name="Ariana Leon" userId="3af68df5f8e984a3" providerId="LiveId" clId="{E4D0DE9D-A1B2-47B0-9124-850CC7999D68}" dt="2021-09-23T15:50:54.505" v="168" actId="478"/>
          <ac:picMkLst>
            <pc:docMk/>
            <pc:sldMk cId="0" sldId="260"/>
            <ac:picMk id="6" creationId="{548EC941-F8E0-4EBC-BEE4-F60F47264935}"/>
          </ac:picMkLst>
        </pc:picChg>
        <pc:picChg chg="add del mod modCrop">
          <ac:chgData name="Ariana Leon" userId="3af68df5f8e984a3" providerId="LiveId" clId="{E4D0DE9D-A1B2-47B0-9124-850CC7999D68}" dt="2021-09-24T04:21:51.932" v="581" actId="478"/>
          <ac:picMkLst>
            <pc:docMk/>
            <pc:sldMk cId="0" sldId="260"/>
            <ac:picMk id="6" creationId="{9B4F5483-4D4F-4556-8117-5EAA9FBD2324}"/>
          </ac:picMkLst>
        </pc:picChg>
        <pc:picChg chg="add mod">
          <ac:chgData name="Ariana Leon" userId="3af68df5f8e984a3" providerId="LiveId" clId="{E4D0DE9D-A1B2-47B0-9124-850CC7999D68}" dt="2021-09-24T04:22:45.192" v="595" actId="1076"/>
          <ac:picMkLst>
            <pc:docMk/>
            <pc:sldMk cId="0" sldId="260"/>
            <ac:picMk id="7" creationId="{1FEBE4D5-D49E-4A97-BA0F-6A86914A9A47}"/>
          </ac:picMkLst>
        </pc:picChg>
        <pc:picChg chg="del mod">
          <ac:chgData name="Ariana Leon" userId="3af68df5f8e984a3" providerId="LiveId" clId="{E4D0DE9D-A1B2-47B0-9124-850CC7999D68}" dt="2021-09-24T04:09:27.117" v="449" actId="478"/>
          <ac:picMkLst>
            <pc:docMk/>
            <pc:sldMk cId="0" sldId="260"/>
            <ac:picMk id="8" creationId="{84B20860-EC4F-4CB2-9B67-12B52056D2ED}"/>
          </ac:picMkLst>
        </pc:picChg>
        <pc:picChg chg="add del mod">
          <ac:chgData name="Ariana Leon" userId="3af68df5f8e984a3" providerId="LiveId" clId="{E4D0DE9D-A1B2-47B0-9124-850CC7999D68}" dt="2021-09-24T04:09:20.918" v="446" actId="21"/>
          <ac:picMkLst>
            <pc:docMk/>
            <pc:sldMk cId="0" sldId="260"/>
            <ac:picMk id="24" creationId="{A0E4CA4B-6D48-4246-B50D-028FE92A44A1}"/>
          </ac:picMkLst>
        </pc:picChg>
        <pc:picChg chg="mod">
          <ac:chgData name="Ariana Leon" userId="3af68df5f8e984a3" providerId="LiveId" clId="{E4D0DE9D-A1B2-47B0-9124-850CC7999D68}" dt="2021-09-24T04:22:09.310" v="582"/>
          <ac:picMkLst>
            <pc:docMk/>
            <pc:sldMk cId="0" sldId="260"/>
            <ac:picMk id="28" creationId="{962F0648-9B4F-42D0-8BA7-CB0523629EF3}"/>
          </ac:picMkLst>
        </pc:picChg>
        <pc:picChg chg="mod">
          <ac:chgData name="Ariana Leon" userId="3af68df5f8e984a3" providerId="LiveId" clId="{E4D0DE9D-A1B2-47B0-9124-850CC7999D68}" dt="2021-09-24T04:22:09.310" v="582"/>
          <ac:picMkLst>
            <pc:docMk/>
            <pc:sldMk cId="0" sldId="260"/>
            <ac:picMk id="29" creationId="{7C3A3C34-7CD9-46D0-A250-571A99CA457F}"/>
          </ac:picMkLst>
        </pc:picChg>
        <pc:picChg chg="add del">
          <ac:chgData name="Ariana Leon" userId="3af68df5f8e984a3" providerId="LiveId" clId="{E4D0DE9D-A1B2-47B0-9124-850CC7999D68}" dt="2021-09-24T04:10:34.726" v="458" actId="21"/>
          <ac:picMkLst>
            <pc:docMk/>
            <pc:sldMk cId="0" sldId="260"/>
            <ac:picMk id="115" creationId="{00000000-0000-0000-0000-000000000000}"/>
          </ac:picMkLst>
        </pc:picChg>
      </pc:sldChg>
      <pc:sldChg chg="addSp delSp modSp del mod ord modTransition">
        <pc:chgData name="Ariana Leon" userId="3af68df5f8e984a3" providerId="LiveId" clId="{E4D0DE9D-A1B2-47B0-9124-850CC7999D68}" dt="2021-09-24T04:29:52.290" v="631" actId="2696"/>
        <pc:sldMkLst>
          <pc:docMk/>
          <pc:sldMk cId="0" sldId="261"/>
        </pc:sldMkLst>
        <pc:spChg chg="mod">
          <ac:chgData name="Ariana Leon" userId="3af68df5f8e984a3" providerId="LiveId" clId="{E4D0DE9D-A1B2-47B0-9124-850CC7999D68}" dt="2021-09-24T04:11:56.779" v="552" actId="1076"/>
          <ac:spMkLst>
            <pc:docMk/>
            <pc:sldMk cId="0" sldId="261"/>
            <ac:spMk id="8" creationId="{B9897D9B-DB53-403B-9F98-5F266C9A5D25}"/>
          </ac:spMkLst>
        </pc:spChg>
        <pc:spChg chg="mod">
          <ac:chgData name="Ariana Leon" userId="3af68df5f8e984a3" providerId="LiveId" clId="{E4D0DE9D-A1B2-47B0-9124-850CC7999D68}" dt="2021-09-24T04:10:54.342" v="471" actId="20577"/>
          <ac:spMkLst>
            <pc:docMk/>
            <pc:sldMk cId="0" sldId="261"/>
            <ac:spMk id="19" creationId="{1E21B38E-FC24-4E6E-BF5D-91F7F60DAABF}"/>
          </ac:spMkLst>
        </pc:spChg>
        <pc:spChg chg="mod">
          <ac:chgData name="Ariana Leon" userId="3af68df5f8e984a3" providerId="LiveId" clId="{E4D0DE9D-A1B2-47B0-9124-850CC7999D68}" dt="2021-09-24T04:11:21.339" v="512" actId="1076"/>
          <ac:spMkLst>
            <pc:docMk/>
            <pc:sldMk cId="0" sldId="261"/>
            <ac:spMk id="20" creationId="{B56E9AD0-A4C7-4849-86DD-821E9FAAB19F}"/>
          </ac:spMkLst>
        </pc:spChg>
        <pc:spChg chg="mod">
          <ac:chgData name="Ariana Leon" userId="3af68df5f8e984a3" providerId="LiveId" clId="{E4D0DE9D-A1B2-47B0-9124-850CC7999D68}" dt="2021-09-24T04:11:13.302" v="511" actId="20577"/>
          <ac:spMkLst>
            <pc:docMk/>
            <pc:sldMk cId="0" sldId="261"/>
            <ac:spMk id="22" creationId="{AF58C226-3C60-40AB-8676-B1F1E727696F}"/>
          </ac:spMkLst>
        </pc:spChg>
        <pc:spChg chg="mod">
          <ac:chgData name="Ariana Leon" userId="3af68df5f8e984a3" providerId="LiveId" clId="{E4D0DE9D-A1B2-47B0-9124-850CC7999D68}" dt="2021-09-24T04:11:25.740" v="513" actId="1076"/>
          <ac:spMkLst>
            <pc:docMk/>
            <pc:sldMk cId="0" sldId="261"/>
            <ac:spMk id="23" creationId="{CAF3CF9C-B253-472A-8DAF-F946ACB63BED}"/>
          </ac:spMkLst>
        </pc:spChg>
        <pc:spChg chg="mod">
          <ac:chgData name="Ariana Leon" userId="3af68df5f8e984a3" providerId="LiveId" clId="{E4D0DE9D-A1B2-47B0-9124-850CC7999D68}" dt="2021-09-24T04:11:52.224" v="551" actId="20577"/>
          <ac:spMkLst>
            <pc:docMk/>
            <pc:sldMk cId="0" sldId="261"/>
            <ac:spMk id="127" creationId="{00000000-0000-0000-0000-000000000000}"/>
          </ac:spMkLst>
        </pc:spChg>
        <pc:spChg chg="mod topLvl">
          <ac:chgData name="Ariana Leon" userId="3af68df5f8e984a3" providerId="LiveId" clId="{E4D0DE9D-A1B2-47B0-9124-850CC7999D68}" dt="2021-09-24T04:28:11.050" v="616" actId="14100"/>
          <ac:spMkLst>
            <pc:docMk/>
            <pc:sldMk cId="0" sldId="261"/>
            <ac:spMk id="129" creationId="{00000000-0000-0000-0000-000000000000}"/>
          </ac:spMkLst>
        </pc:spChg>
        <pc:grpChg chg="del mod">
          <ac:chgData name="Ariana Leon" userId="3af68df5f8e984a3" providerId="LiveId" clId="{E4D0DE9D-A1B2-47B0-9124-850CC7999D68}" dt="2021-09-24T04:12:04.140" v="555" actId="478"/>
          <ac:grpSpMkLst>
            <pc:docMk/>
            <pc:sldMk cId="0" sldId="261"/>
            <ac:grpSpMk id="7" creationId="{CAB6521A-3B0D-49B1-B23B-60D6B88D109D}"/>
          </ac:grpSpMkLst>
        </pc:grpChg>
        <pc:grpChg chg="mod">
          <ac:chgData name="Ariana Leon" userId="3af68df5f8e984a3" providerId="LiveId" clId="{E4D0DE9D-A1B2-47B0-9124-850CC7999D68}" dt="2021-09-24T04:28:13.771" v="617" actId="1076"/>
          <ac:grpSpMkLst>
            <pc:docMk/>
            <pc:sldMk cId="0" sldId="261"/>
            <ac:grpSpMk id="9" creationId="{69CCEDDE-5E6B-4A3C-8604-D683F22682F6}"/>
          </ac:grpSpMkLst>
        </pc:grpChg>
        <pc:grpChg chg="mod">
          <ac:chgData name="Ariana Leon" userId="3af68df5f8e984a3" providerId="LiveId" clId="{E4D0DE9D-A1B2-47B0-9124-850CC7999D68}" dt="2021-09-24T04:28:19.523" v="619" actId="1076"/>
          <ac:grpSpMkLst>
            <pc:docMk/>
            <pc:sldMk cId="0" sldId="261"/>
            <ac:grpSpMk id="18" creationId="{0D5C7ABD-E9BD-4AF8-972B-3BE6EFED79C8}"/>
          </ac:grpSpMkLst>
        </pc:grpChg>
        <pc:grpChg chg="mod">
          <ac:chgData name="Ariana Leon" userId="3af68df5f8e984a3" providerId="LiveId" clId="{E4D0DE9D-A1B2-47B0-9124-850CC7999D68}" dt="2021-09-24T04:29:10.483" v="625" actId="1076"/>
          <ac:grpSpMkLst>
            <pc:docMk/>
            <pc:sldMk cId="0" sldId="261"/>
            <ac:grpSpMk id="21" creationId="{FAF6780E-5893-4DD4-8030-AA0606E9CDA3}"/>
          </ac:grpSpMkLst>
        </pc:grpChg>
        <pc:picChg chg="del">
          <ac:chgData name="Ariana Leon" userId="3af68df5f8e984a3" providerId="LiveId" clId="{E4D0DE9D-A1B2-47B0-9124-850CC7999D68}" dt="2021-09-24T04:12:05.248" v="556" actId="478"/>
          <ac:picMkLst>
            <pc:docMk/>
            <pc:sldMk cId="0" sldId="261"/>
            <ac:picMk id="3" creationId="{35258DEA-ACE1-48BD-892B-23CD942E6BE7}"/>
          </ac:picMkLst>
        </pc:picChg>
        <pc:picChg chg="del">
          <ac:chgData name="Ariana Leon" userId="3af68df5f8e984a3" providerId="LiveId" clId="{E4D0DE9D-A1B2-47B0-9124-850CC7999D68}" dt="2021-09-24T04:12:02.892" v="554" actId="478"/>
          <ac:picMkLst>
            <pc:docMk/>
            <pc:sldMk cId="0" sldId="261"/>
            <ac:picMk id="4" creationId="{0D15ED0F-42E3-426F-B30E-91D854811E63}"/>
          </ac:picMkLst>
        </pc:picChg>
        <pc:picChg chg="add mod modCrop">
          <ac:chgData name="Ariana Leon" userId="3af68df5f8e984a3" providerId="LiveId" clId="{E4D0DE9D-A1B2-47B0-9124-850CC7999D68}" dt="2021-09-24T04:29:18.275" v="626" actId="1076"/>
          <ac:picMkLst>
            <pc:docMk/>
            <pc:sldMk cId="0" sldId="261"/>
            <ac:picMk id="5" creationId="{56157E56-6EA3-430F-B4AF-695A26A8F6A0}"/>
          </ac:picMkLst>
        </pc:picChg>
        <pc:picChg chg="del topLvl">
          <ac:chgData name="Ariana Leon" userId="3af68df5f8e984a3" providerId="LiveId" clId="{E4D0DE9D-A1B2-47B0-9124-850CC7999D68}" dt="2021-09-24T04:12:04.140" v="555" actId="478"/>
          <ac:picMkLst>
            <pc:docMk/>
            <pc:sldMk cId="0" sldId="261"/>
            <ac:picMk id="6" creationId="{835FA52E-33AC-4C14-B73A-2E22B72256C2}"/>
          </ac:picMkLst>
        </pc:picChg>
        <pc:picChg chg="add mod modCrop">
          <ac:chgData name="Ariana Leon" userId="3af68df5f8e984a3" providerId="LiveId" clId="{E4D0DE9D-A1B2-47B0-9124-850CC7999D68}" dt="2021-09-24T04:28:27.579" v="621" actId="732"/>
          <ac:picMkLst>
            <pc:docMk/>
            <pc:sldMk cId="0" sldId="261"/>
            <ac:picMk id="13" creationId="{2D05184A-8453-40EB-9CF9-28864D9A5D7F}"/>
          </ac:picMkLst>
        </pc:picChg>
        <pc:picChg chg="add mod">
          <ac:chgData name="Ariana Leon" userId="3af68df5f8e984a3" providerId="LiveId" clId="{E4D0DE9D-A1B2-47B0-9124-850CC7999D68}" dt="2021-09-24T04:29:32.315" v="630" actId="1076"/>
          <ac:picMkLst>
            <pc:docMk/>
            <pc:sldMk cId="0" sldId="261"/>
            <ac:picMk id="15" creationId="{98A2E3B4-DDEA-4FA4-A5D1-274199299D10}"/>
          </ac:picMkLst>
        </pc:picChg>
      </pc:sldChg>
      <pc:sldChg chg="modTransition">
        <pc:chgData name="Ariana Leon" userId="3af68df5f8e984a3" providerId="LiveId" clId="{E4D0DE9D-A1B2-47B0-9124-850CC7999D68}" dt="2021-09-23T16:32:36.378" v="321"/>
        <pc:sldMkLst>
          <pc:docMk/>
          <pc:sldMk cId="0" sldId="262"/>
        </pc:sldMkLst>
      </pc:sldChg>
      <pc:sldChg chg="modTransition">
        <pc:chgData name="Ariana Leon" userId="3af68df5f8e984a3" providerId="LiveId" clId="{E4D0DE9D-A1B2-47B0-9124-850CC7999D68}" dt="2021-09-23T16:32:36.378" v="321"/>
        <pc:sldMkLst>
          <pc:docMk/>
          <pc:sldMk cId="0" sldId="264"/>
        </pc:sldMkLst>
      </pc:sldChg>
      <pc:sldChg chg="addSp delSp modSp mod modTransition">
        <pc:chgData name="Ariana Leon" userId="3af68df5f8e984a3" providerId="LiveId" clId="{E4D0DE9D-A1B2-47B0-9124-850CC7999D68}" dt="2021-09-24T04:07:43.898" v="391" actId="1076"/>
        <pc:sldMkLst>
          <pc:docMk/>
          <pc:sldMk cId="1261334914" sldId="267"/>
        </pc:sldMkLst>
        <pc:spChg chg="mod">
          <ac:chgData name="Ariana Leon" userId="3af68df5f8e984a3" providerId="LiveId" clId="{E4D0DE9D-A1B2-47B0-9124-850CC7999D68}" dt="2021-09-24T04:07:41.787" v="390" actId="1076"/>
          <ac:spMkLst>
            <pc:docMk/>
            <pc:sldMk cId="1261334914" sldId="267"/>
            <ac:spMk id="13" creationId="{66FFB6F6-0E52-4ED4-8E4A-88EEA8FC1948}"/>
          </ac:spMkLst>
        </pc:spChg>
        <pc:spChg chg="mod">
          <ac:chgData name="Ariana Leon" userId="3af68df5f8e984a3" providerId="LiveId" clId="{E4D0DE9D-A1B2-47B0-9124-850CC7999D68}" dt="2021-09-24T04:07:20.898" v="374" actId="20577"/>
          <ac:spMkLst>
            <pc:docMk/>
            <pc:sldMk cId="1261334914" sldId="267"/>
            <ac:spMk id="87" creationId="{00000000-0000-0000-0000-000000000000}"/>
          </ac:spMkLst>
        </pc:spChg>
        <pc:spChg chg="topLvl">
          <ac:chgData name="Ariana Leon" userId="3af68df5f8e984a3" providerId="LiveId" clId="{E4D0DE9D-A1B2-47B0-9124-850CC7999D68}" dt="2021-09-23T15:26:44.927" v="34" actId="478"/>
          <ac:spMkLst>
            <pc:docMk/>
            <pc:sldMk cId="1261334914" sldId="267"/>
            <ac:spMk id="88" creationId="{00000000-0000-0000-0000-000000000000}"/>
          </ac:spMkLst>
        </pc:spChg>
        <pc:grpChg chg="mod">
          <ac:chgData name="Ariana Leon" userId="3af68df5f8e984a3" providerId="LiveId" clId="{E4D0DE9D-A1B2-47B0-9124-850CC7999D68}" dt="2021-09-24T04:07:43.898" v="391" actId="1076"/>
          <ac:grpSpMkLst>
            <pc:docMk/>
            <pc:sldMk cId="1261334914" sldId="267"/>
            <ac:grpSpMk id="6" creationId="{06E6F5E0-8AB7-4275-8CB5-387254406FE0}"/>
          </ac:grpSpMkLst>
        </pc:grpChg>
        <pc:grpChg chg="del">
          <ac:chgData name="Ariana Leon" userId="3af68df5f8e984a3" providerId="LiveId" clId="{E4D0DE9D-A1B2-47B0-9124-850CC7999D68}" dt="2021-09-23T15:26:44.927" v="34" actId="478"/>
          <ac:grpSpMkLst>
            <pc:docMk/>
            <pc:sldMk cId="1261334914" sldId="267"/>
            <ac:grpSpMk id="10" creationId="{6D73A4B8-5552-452E-894E-33EBF8FEBA4E}"/>
          </ac:grpSpMkLst>
        </pc:grpChg>
        <pc:picChg chg="add mod modCrop">
          <ac:chgData name="Ariana Leon" userId="3af68df5f8e984a3" providerId="LiveId" clId="{E4D0DE9D-A1B2-47B0-9124-850CC7999D68}" dt="2021-09-24T04:06:51.035" v="357" actId="1076"/>
          <ac:picMkLst>
            <pc:docMk/>
            <pc:sldMk cId="1261334914" sldId="267"/>
            <ac:picMk id="4" creationId="{1C36E318-2297-4BB9-BC5A-80E9A4EF6A31}"/>
          </ac:picMkLst>
        </pc:picChg>
        <pc:picChg chg="add del mod modCrop">
          <ac:chgData name="Ariana Leon" userId="3af68df5f8e984a3" providerId="LiveId" clId="{E4D0DE9D-A1B2-47B0-9124-850CC7999D68}" dt="2021-09-23T15:43:13.163" v="101" actId="478"/>
          <ac:picMkLst>
            <pc:docMk/>
            <pc:sldMk cId="1261334914" sldId="267"/>
            <ac:picMk id="4" creationId="{31737989-CBAB-4554-905E-95C372C7484B}"/>
          </ac:picMkLst>
        </pc:picChg>
        <pc:picChg chg="add del mod modCrop">
          <ac:chgData name="Ariana Leon" userId="3af68df5f8e984a3" providerId="LiveId" clId="{E4D0DE9D-A1B2-47B0-9124-850CC7999D68}" dt="2021-09-24T04:06:24.356" v="349" actId="478"/>
          <ac:picMkLst>
            <pc:docMk/>
            <pc:sldMk cId="1261334914" sldId="267"/>
            <ac:picMk id="7" creationId="{B07F45C5-D695-4929-8D48-1A039C224E26}"/>
          </ac:picMkLst>
        </pc:picChg>
        <pc:picChg chg="del topLvl">
          <ac:chgData name="Ariana Leon" userId="3af68df5f8e984a3" providerId="LiveId" clId="{E4D0DE9D-A1B2-47B0-9124-850CC7999D68}" dt="2021-09-23T15:26:44.927" v="34" actId="478"/>
          <ac:picMkLst>
            <pc:docMk/>
            <pc:sldMk cId="1261334914" sldId="267"/>
            <ac:picMk id="9" creationId="{6BAFFF6C-F657-453B-B007-788E44B574F8}"/>
          </ac:picMkLst>
        </pc:picChg>
      </pc:sldChg>
      <pc:sldChg chg="modSp mod modTransition">
        <pc:chgData name="Ariana Leon" userId="3af68df5f8e984a3" providerId="LiveId" clId="{E4D0DE9D-A1B2-47B0-9124-850CC7999D68}" dt="2021-09-23T16:32:36.378" v="321"/>
        <pc:sldMkLst>
          <pc:docMk/>
          <pc:sldMk cId="140712505" sldId="268"/>
        </pc:sldMkLst>
        <pc:spChg chg="mod">
          <ac:chgData name="Ariana Leon" userId="3af68df5f8e984a3" providerId="LiveId" clId="{E4D0DE9D-A1B2-47B0-9124-850CC7999D68}" dt="2021-09-23T15:48:26.919" v="146" actId="1076"/>
          <ac:spMkLst>
            <pc:docMk/>
            <pc:sldMk cId="140712505" sldId="268"/>
            <ac:spMk id="2" creationId="{393D56CF-6D55-41DD-AFCF-BAAAFCA2A06D}"/>
          </ac:spMkLst>
        </pc:spChg>
      </pc:sldChg>
      <pc:sldChg chg="modSp mod modTransition">
        <pc:chgData name="Ariana Leon" userId="3af68df5f8e984a3" providerId="LiveId" clId="{E4D0DE9D-A1B2-47B0-9124-850CC7999D68}" dt="2021-09-23T16:32:36.378" v="321"/>
        <pc:sldMkLst>
          <pc:docMk/>
          <pc:sldMk cId="1053080003" sldId="269"/>
        </pc:sldMkLst>
        <pc:spChg chg="mod">
          <ac:chgData name="Ariana Leon" userId="3af68df5f8e984a3" providerId="LiveId" clId="{E4D0DE9D-A1B2-47B0-9124-850CC7999D68}" dt="2021-09-23T15:53:45.233" v="169" actId="1076"/>
          <ac:spMkLst>
            <pc:docMk/>
            <pc:sldMk cId="1053080003" sldId="269"/>
            <ac:spMk id="4" creationId="{BC8B020D-BA68-49A0-B710-DE51C62C9DFC}"/>
          </ac:spMkLst>
        </pc:spChg>
      </pc:sldChg>
      <pc:sldChg chg="new del">
        <pc:chgData name="Ariana Leon" userId="3af68df5f8e984a3" providerId="LiveId" clId="{E4D0DE9D-A1B2-47B0-9124-850CC7999D68}" dt="2021-09-23T15:28:05.926" v="44" actId="47"/>
        <pc:sldMkLst>
          <pc:docMk/>
          <pc:sldMk cId="1033498742" sldId="270"/>
        </pc:sldMkLst>
      </pc:sldChg>
      <pc:sldChg chg="delSp modSp add del mod">
        <pc:chgData name="Ariana Leon" userId="3af68df5f8e984a3" providerId="LiveId" clId="{E4D0DE9D-A1B2-47B0-9124-850CC7999D68}" dt="2021-09-23T15:50:34.365" v="165" actId="47"/>
        <pc:sldMkLst>
          <pc:docMk/>
          <pc:sldMk cId="2566821517" sldId="270"/>
        </pc:sldMkLst>
        <pc:spChg chg="mod">
          <ac:chgData name="Ariana Leon" userId="3af68df5f8e984a3" providerId="LiveId" clId="{E4D0DE9D-A1B2-47B0-9124-850CC7999D68}" dt="2021-09-23T15:29:23.143" v="92" actId="1076"/>
          <ac:spMkLst>
            <pc:docMk/>
            <pc:sldMk cId="2566821517" sldId="270"/>
            <ac:spMk id="13" creationId="{66FFB6F6-0E52-4ED4-8E4A-88EEA8FC1948}"/>
          </ac:spMkLst>
        </pc:spChg>
        <pc:spChg chg="mod">
          <ac:chgData name="Ariana Leon" userId="3af68df5f8e984a3" providerId="LiveId" clId="{E4D0DE9D-A1B2-47B0-9124-850CC7999D68}" dt="2021-09-23T15:28:54.470" v="75" actId="20577"/>
          <ac:spMkLst>
            <pc:docMk/>
            <pc:sldMk cId="2566821517" sldId="270"/>
            <ac:spMk id="87" creationId="{00000000-0000-0000-0000-000000000000}"/>
          </ac:spMkLst>
        </pc:spChg>
        <pc:grpChg chg="mod">
          <ac:chgData name="Ariana Leon" userId="3af68df5f8e984a3" providerId="LiveId" clId="{E4D0DE9D-A1B2-47B0-9124-850CC7999D68}" dt="2021-09-23T15:29:19.495" v="91" actId="1076"/>
          <ac:grpSpMkLst>
            <pc:docMk/>
            <pc:sldMk cId="2566821517" sldId="270"/>
            <ac:grpSpMk id="6" creationId="{06E6F5E0-8AB7-4275-8CB5-387254406FE0}"/>
          </ac:grpSpMkLst>
        </pc:grpChg>
        <pc:picChg chg="del">
          <ac:chgData name="Ariana Leon" userId="3af68df5f8e984a3" providerId="LiveId" clId="{E4D0DE9D-A1B2-47B0-9124-850CC7999D68}" dt="2021-09-23T15:32:06.182" v="93" actId="478"/>
          <ac:picMkLst>
            <pc:docMk/>
            <pc:sldMk cId="2566821517" sldId="270"/>
            <ac:picMk id="4" creationId="{31737989-CBAB-4554-905E-95C372C7484B}"/>
          </ac:picMkLst>
        </pc:picChg>
      </pc:sldChg>
      <pc:sldChg chg="add modTransition">
        <pc:chgData name="Ariana Leon" userId="3af68df5f8e984a3" providerId="LiveId" clId="{E4D0DE9D-A1B2-47B0-9124-850CC7999D68}" dt="2021-09-24T04:37:35.659" v="733"/>
        <pc:sldMkLst>
          <pc:docMk/>
          <pc:sldMk cId="4147497924" sldId="270"/>
        </pc:sldMkLst>
      </pc:sldChg>
      <pc:sldChg chg="addSp delSp modSp add del mod modTransition">
        <pc:chgData name="Ariana Leon" userId="3af68df5f8e984a3" providerId="LiveId" clId="{E4D0DE9D-A1B2-47B0-9124-850CC7999D68}" dt="2021-09-24T04:29:56.812" v="632" actId="2696"/>
        <pc:sldMkLst>
          <pc:docMk/>
          <pc:sldMk cId="3850253789" sldId="271"/>
        </pc:sldMkLst>
        <pc:spChg chg="mod">
          <ac:chgData name="Ariana Leon" userId="3af68df5f8e984a3" providerId="LiveId" clId="{E4D0DE9D-A1B2-47B0-9124-850CC7999D68}" dt="2021-09-23T16:02:08.445" v="202" actId="14100"/>
          <ac:spMkLst>
            <pc:docMk/>
            <pc:sldMk cId="3850253789" sldId="271"/>
            <ac:spMk id="3" creationId="{B5F2A5FC-4079-4F88-B9E7-C5C35A22ECDB}"/>
          </ac:spMkLst>
        </pc:spChg>
        <pc:spChg chg="mod">
          <ac:chgData name="Ariana Leon" userId="3af68df5f8e984a3" providerId="LiveId" clId="{E4D0DE9D-A1B2-47B0-9124-850CC7999D68}" dt="2021-09-23T15:49:33.319" v="157" actId="1076"/>
          <ac:spMkLst>
            <pc:docMk/>
            <pc:sldMk cId="3850253789" sldId="271"/>
            <ac:spMk id="4" creationId="{BC8B020D-BA68-49A0-B710-DE51C62C9DFC}"/>
          </ac:spMkLst>
        </pc:spChg>
        <pc:spChg chg="mod">
          <ac:chgData name="Ariana Leon" userId="3af68df5f8e984a3" providerId="LiveId" clId="{E4D0DE9D-A1B2-47B0-9124-850CC7999D68}" dt="2021-09-23T16:01:56.284" v="195" actId="1076"/>
          <ac:spMkLst>
            <pc:docMk/>
            <pc:sldMk cId="3850253789" sldId="271"/>
            <ac:spMk id="19" creationId="{DD64945B-E7EA-4AA5-8E3E-F06C280209A7}"/>
          </ac:spMkLst>
        </pc:spChg>
        <pc:spChg chg="mod">
          <ac:chgData name="Ariana Leon" userId="3af68df5f8e984a3" providerId="LiveId" clId="{E4D0DE9D-A1B2-47B0-9124-850CC7999D68}" dt="2021-09-23T15:49:14.044" v="152" actId="20577"/>
          <ac:spMkLst>
            <pc:docMk/>
            <pc:sldMk cId="3850253789" sldId="271"/>
            <ac:spMk id="116" creationId="{00000000-0000-0000-0000-000000000000}"/>
          </ac:spMkLst>
        </pc:spChg>
        <pc:grpChg chg="mod">
          <ac:chgData name="Ariana Leon" userId="3af68df5f8e984a3" providerId="LiveId" clId="{E4D0DE9D-A1B2-47B0-9124-850CC7999D68}" dt="2021-09-23T16:02:10.884" v="203" actId="1076"/>
          <ac:grpSpMkLst>
            <pc:docMk/>
            <pc:sldMk cId="3850253789" sldId="271"/>
            <ac:grpSpMk id="16" creationId="{A4E1D3F2-31DC-44C9-BC8B-B5FC23BDAE7D}"/>
          </ac:grpSpMkLst>
        </pc:grpChg>
        <pc:grpChg chg="mod">
          <ac:chgData name="Ariana Leon" userId="3af68df5f8e984a3" providerId="LiveId" clId="{E4D0DE9D-A1B2-47B0-9124-850CC7999D68}" dt="2021-09-23T16:02:20.437" v="206" actId="1076"/>
          <ac:grpSpMkLst>
            <pc:docMk/>
            <pc:sldMk cId="3850253789" sldId="271"/>
            <ac:grpSpMk id="21" creationId="{C173BF09-FFC5-4A2C-9781-FC62D9C73F1C}"/>
          </ac:grpSpMkLst>
        </pc:grpChg>
        <pc:picChg chg="del">
          <ac:chgData name="Ariana Leon" userId="3af68df5f8e984a3" providerId="LiveId" clId="{E4D0DE9D-A1B2-47B0-9124-850CC7999D68}" dt="2021-09-23T15:55:00.561" v="171" actId="478"/>
          <ac:picMkLst>
            <pc:docMk/>
            <pc:sldMk cId="3850253789" sldId="271"/>
            <ac:picMk id="6" creationId="{548EC941-F8E0-4EBC-BEE4-F60F47264935}"/>
          </ac:picMkLst>
        </pc:picChg>
        <pc:picChg chg="add del mod">
          <ac:chgData name="Ariana Leon" userId="3af68df5f8e984a3" providerId="LiveId" clId="{E4D0DE9D-A1B2-47B0-9124-850CC7999D68}" dt="2021-09-23T15:57:06.564" v="174" actId="478"/>
          <ac:picMkLst>
            <pc:docMk/>
            <pc:sldMk cId="3850253789" sldId="271"/>
            <ac:picMk id="7" creationId="{7817E094-D244-4E06-8585-625D68D8C485}"/>
          </ac:picMkLst>
        </pc:picChg>
        <pc:picChg chg="mod">
          <ac:chgData name="Ariana Leon" userId="3af68df5f8e984a3" providerId="LiveId" clId="{E4D0DE9D-A1B2-47B0-9124-850CC7999D68}" dt="2021-09-23T16:02:16.341" v="205" actId="14100"/>
          <ac:picMkLst>
            <pc:docMk/>
            <pc:sldMk cId="3850253789" sldId="271"/>
            <ac:picMk id="8" creationId="{84B20860-EC4F-4CB2-9B67-12B52056D2ED}"/>
          </ac:picMkLst>
        </pc:picChg>
        <pc:picChg chg="add del mod modCrop">
          <ac:chgData name="Ariana Leon" userId="3af68df5f8e984a3" providerId="LiveId" clId="{E4D0DE9D-A1B2-47B0-9124-850CC7999D68}" dt="2021-09-23T15:59:40.067" v="186" actId="478"/>
          <ac:picMkLst>
            <pc:docMk/>
            <pc:sldMk cId="3850253789" sldId="271"/>
            <ac:picMk id="9" creationId="{BE37CD69-8EDC-4A10-AD74-DE2B2A2B2435}"/>
          </ac:picMkLst>
        </pc:picChg>
        <pc:picChg chg="add mod">
          <ac:chgData name="Ariana Leon" userId="3af68df5f8e984a3" providerId="LiveId" clId="{E4D0DE9D-A1B2-47B0-9124-850CC7999D68}" dt="2021-09-23T16:02:24.564" v="208" actId="14100"/>
          <ac:picMkLst>
            <pc:docMk/>
            <pc:sldMk cId="3850253789" sldId="271"/>
            <ac:picMk id="10" creationId="{ECD527D4-4BCB-41D1-9803-163A7890CED6}"/>
          </ac:picMkLst>
        </pc:picChg>
      </pc:sldChg>
      <pc:sldChg chg="addSp delSp modSp add del mod ord modTransition">
        <pc:chgData name="Ariana Leon" userId="3af68df5f8e984a3" providerId="LiveId" clId="{E4D0DE9D-A1B2-47B0-9124-850CC7999D68}" dt="2021-09-24T04:30:00.920" v="633" actId="2696"/>
        <pc:sldMkLst>
          <pc:docMk/>
          <pc:sldMk cId="375112186" sldId="272"/>
        </pc:sldMkLst>
        <pc:spChg chg="mod">
          <ac:chgData name="Ariana Leon" userId="3af68df5f8e984a3" providerId="LiveId" clId="{E4D0DE9D-A1B2-47B0-9124-850CC7999D68}" dt="2021-09-23T16:04:26.905" v="309" actId="20577"/>
          <ac:spMkLst>
            <pc:docMk/>
            <pc:sldMk cId="375112186" sldId="272"/>
            <ac:spMk id="13" creationId="{66FFB6F6-0E52-4ED4-8E4A-88EEA8FC1948}"/>
          </ac:spMkLst>
        </pc:spChg>
        <pc:spChg chg="mod">
          <ac:chgData name="Ariana Leon" userId="3af68df5f8e984a3" providerId="LiveId" clId="{E4D0DE9D-A1B2-47B0-9124-850CC7999D68}" dt="2021-09-23T16:04:02.909" v="291" actId="20577"/>
          <ac:spMkLst>
            <pc:docMk/>
            <pc:sldMk cId="375112186" sldId="272"/>
            <ac:spMk id="87" creationId="{00000000-0000-0000-0000-000000000000}"/>
          </ac:spMkLst>
        </pc:spChg>
        <pc:grpChg chg="mod">
          <ac:chgData name="Ariana Leon" userId="3af68df5f8e984a3" providerId="LiveId" clId="{E4D0DE9D-A1B2-47B0-9124-850CC7999D68}" dt="2021-09-23T16:03:54.879" v="283" actId="14100"/>
          <ac:grpSpMkLst>
            <pc:docMk/>
            <pc:sldMk cId="375112186" sldId="272"/>
            <ac:grpSpMk id="6" creationId="{06E6F5E0-8AB7-4275-8CB5-387254406FE0}"/>
          </ac:grpSpMkLst>
        </pc:grpChg>
        <pc:picChg chg="add del mod">
          <ac:chgData name="Ariana Leon" userId="3af68df5f8e984a3" providerId="LiveId" clId="{E4D0DE9D-A1B2-47B0-9124-850CC7999D68}" dt="2021-09-23T16:56:41.686" v="329" actId="478"/>
          <ac:picMkLst>
            <pc:docMk/>
            <pc:sldMk cId="375112186" sldId="272"/>
            <ac:picMk id="4" creationId="{C4449F26-9C5B-4B12-BC58-92595849493B}"/>
          </ac:picMkLst>
        </pc:picChg>
        <pc:picChg chg="del">
          <ac:chgData name="Ariana Leon" userId="3af68df5f8e984a3" providerId="LiveId" clId="{E4D0DE9D-A1B2-47B0-9124-850CC7999D68}" dt="2021-09-23T16:27:56.312" v="310" actId="478"/>
          <ac:picMkLst>
            <pc:docMk/>
            <pc:sldMk cId="375112186" sldId="272"/>
            <ac:picMk id="7" creationId="{B07F45C5-D695-4929-8D48-1A039C224E26}"/>
          </ac:picMkLst>
        </pc:picChg>
        <pc:picChg chg="add mod">
          <ac:chgData name="Ariana Leon" userId="3af68df5f8e984a3" providerId="LiveId" clId="{E4D0DE9D-A1B2-47B0-9124-850CC7999D68}" dt="2021-09-23T16:56:47.835" v="333" actId="1076"/>
          <ac:picMkLst>
            <pc:docMk/>
            <pc:sldMk cId="375112186" sldId="272"/>
            <ac:picMk id="8" creationId="{14A7D90D-EFEF-4540-B022-7F9ADAC03A0E}"/>
          </ac:picMkLst>
        </pc:picChg>
      </pc:sldChg>
      <pc:sldChg chg="add ord">
        <pc:chgData name="Ariana Leon" userId="3af68df5f8e984a3" providerId="LiveId" clId="{E4D0DE9D-A1B2-47B0-9124-850CC7999D68}" dt="2021-09-24T04:22:53.948" v="597"/>
        <pc:sldMkLst>
          <pc:docMk/>
          <pc:sldMk cId="2022964367" sldId="273"/>
        </pc:sldMkLst>
      </pc:sldChg>
      <pc:sldChg chg="addSp delSp modSp add mod ord">
        <pc:chgData name="Ariana Leon" userId="3af68df5f8e984a3" providerId="LiveId" clId="{E4D0DE9D-A1B2-47B0-9124-850CC7999D68}" dt="2021-09-24T05:12:34.502" v="865" actId="1076"/>
        <pc:sldMkLst>
          <pc:docMk/>
          <pc:sldMk cId="591893959" sldId="274"/>
        </pc:sldMkLst>
        <pc:spChg chg="mod">
          <ac:chgData name="Ariana Leon" userId="3af68df5f8e984a3" providerId="LiveId" clId="{E4D0DE9D-A1B2-47B0-9124-850CC7999D68}" dt="2021-09-24T05:12:29.237" v="862" actId="14100"/>
          <ac:spMkLst>
            <pc:docMk/>
            <pc:sldMk cId="591893959" sldId="274"/>
            <ac:spMk id="3" creationId="{B5F2A5FC-4079-4F88-B9E7-C5C35A22ECDB}"/>
          </ac:spMkLst>
        </pc:spChg>
        <pc:spChg chg="mod">
          <ac:chgData name="Ariana Leon" userId="3af68df5f8e984a3" providerId="LiveId" clId="{E4D0DE9D-A1B2-47B0-9124-850CC7999D68}" dt="2021-09-24T04:30:48.692" v="682" actId="1076"/>
          <ac:spMkLst>
            <pc:docMk/>
            <pc:sldMk cId="591893959" sldId="274"/>
            <ac:spMk id="4" creationId="{BC8B020D-BA68-49A0-B710-DE51C62C9DFC}"/>
          </ac:spMkLst>
        </pc:spChg>
        <pc:spChg chg="mod">
          <ac:chgData name="Ariana Leon" userId="3af68df5f8e984a3" providerId="LiveId" clId="{E4D0DE9D-A1B2-47B0-9124-850CC7999D68}" dt="2021-09-24T04:30:21.635" v="657" actId="20577"/>
          <ac:spMkLst>
            <pc:docMk/>
            <pc:sldMk cId="591893959" sldId="274"/>
            <ac:spMk id="116" creationId="{00000000-0000-0000-0000-000000000000}"/>
          </ac:spMkLst>
        </pc:spChg>
        <pc:picChg chg="add del mod modCrop">
          <ac:chgData name="Ariana Leon" userId="3af68df5f8e984a3" providerId="LiveId" clId="{E4D0DE9D-A1B2-47B0-9124-850CC7999D68}" dt="2021-09-24T05:12:12.098" v="855" actId="478"/>
          <ac:picMkLst>
            <pc:docMk/>
            <pc:sldMk cId="591893959" sldId="274"/>
            <ac:picMk id="6" creationId="{6B6C340A-0F9F-4A97-B01C-FD7D48B224A7}"/>
          </ac:picMkLst>
        </pc:picChg>
        <pc:picChg chg="add mod">
          <ac:chgData name="Ariana Leon" userId="3af68df5f8e984a3" providerId="LiveId" clId="{E4D0DE9D-A1B2-47B0-9124-850CC7999D68}" dt="2021-09-24T05:12:34.502" v="865" actId="1076"/>
          <ac:picMkLst>
            <pc:docMk/>
            <pc:sldMk cId="591893959" sldId="274"/>
            <ac:picMk id="7" creationId="{7A4A6C08-928F-4889-8E24-2F500F98E225}"/>
          </ac:picMkLst>
        </pc:picChg>
        <pc:picChg chg="add del">
          <ac:chgData name="Ariana Leon" userId="3af68df5f8e984a3" providerId="LiveId" clId="{E4D0DE9D-A1B2-47B0-9124-850CC7999D68}" dt="2021-09-24T04:36:13.361" v="723" actId="478"/>
          <ac:picMkLst>
            <pc:docMk/>
            <pc:sldMk cId="591893959" sldId="274"/>
            <ac:picMk id="9" creationId="{E9D1374E-DAF3-416C-AF0A-17668FBEC025}"/>
          </ac:picMkLst>
        </pc:picChg>
      </pc:sldChg>
      <pc:sldChg chg="new del">
        <pc:chgData name="Ariana Leon" userId="3af68df5f8e984a3" providerId="LiveId" clId="{E4D0DE9D-A1B2-47B0-9124-850CC7999D68}" dt="2021-09-24T04:38:35.551" v="737" actId="47"/>
        <pc:sldMkLst>
          <pc:docMk/>
          <pc:sldMk cId="602007478" sldId="275"/>
        </pc:sldMkLst>
      </pc:sldChg>
      <pc:sldChg chg="addSp delSp modSp add mod ord">
        <pc:chgData name="Ariana Leon" userId="3af68df5f8e984a3" providerId="LiveId" clId="{E4D0DE9D-A1B2-47B0-9124-850CC7999D68}" dt="2021-09-24T04:45:45.146" v="854" actId="1076"/>
        <pc:sldMkLst>
          <pc:docMk/>
          <pc:sldMk cId="2127789831" sldId="275"/>
        </pc:sldMkLst>
        <pc:spChg chg="mod">
          <ac:chgData name="Ariana Leon" userId="3af68df5f8e984a3" providerId="LiveId" clId="{E4D0DE9D-A1B2-47B0-9124-850CC7999D68}" dt="2021-09-24T04:39:45.505" v="769" actId="1076"/>
          <ac:spMkLst>
            <pc:docMk/>
            <pc:sldMk cId="2127789831" sldId="275"/>
            <ac:spMk id="2" creationId="{393D56CF-6D55-41DD-AFCF-BAAAFCA2A06D}"/>
          </ac:spMkLst>
        </pc:spChg>
        <pc:spChg chg="mod">
          <ac:chgData name="Ariana Leon" userId="3af68df5f8e984a3" providerId="LiveId" clId="{E4D0DE9D-A1B2-47B0-9124-850CC7999D68}" dt="2021-09-24T04:41:36.762" v="812" actId="1076"/>
          <ac:spMkLst>
            <pc:docMk/>
            <pc:sldMk cId="2127789831" sldId="275"/>
            <ac:spMk id="9" creationId="{BBDD3C8F-7ED0-4DCC-835B-1065CBE116B5}"/>
          </ac:spMkLst>
        </pc:spChg>
        <pc:spChg chg="mod">
          <ac:chgData name="Ariana Leon" userId="3af68df5f8e984a3" providerId="LiveId" clId="{E4D0DE9D-A1B2-47B0-9124-850CC7999D68}" dt="2021-09-24T04:41:53.337" v="815" actId="1076"/>
          <ac:spMkLst>
            <pc:docMk/>
            <pc:sldMk cId="2127789831" sldId="275"/>
            <ac:spMk id="10" creationId="{92A1EA10-AE36-4F2C-B0DA-D5AA041E139C}"/>
          </ac:spMkLst>
        </pc:spChg>
        <pc:spChg chg="mod">
          <ac:chgData name="Ariana Leon" userId="3af68df5f8e984a3" providerId="LiveId" clId="{E4D0DE9D-A1B2-47B0-9124-850CC7999D68}" dt="2021-09-24T04:42:13.871" v="822" actId="20577"/>
          <ac:spMkLst>
            <pc:docMk/>
            <pc:sldMk cId="2127789831" sldId="275"/>
            <ac:spMk id="12" creationId="{11B1D2E8-801B-4F63-BC96-4007D5EC0CC9}"/>
          </ac:spMkLst>
        </pc:spChg>
        <pc:spChg chg="mod">
          <ac:chgData name="Ariana Leon" userId="3af68df5f8e984a3" providerId="LiveId" clId="{E4D0DE9D-A1B2-47B0-9124-850CC7999D68}" dt="2021-09-24T04:42:22.945" v="826" actId="1076"/>
          <ac:spMkLst>
            <pc:docMk/>
            <pc:sldMk cId="2127789831" sldId="275"/>
            <ac:spMk id="13" creationId="{DA972BF6-7A38-4294-9C22-01CCF69CFDFF}"/>
          </ac:spMkLst>
        </pc:spChg>
        <pc:spChg chg="mod">
          <ac:chgData name="Ariana Leon" userId="3af68df5f8e984a3" providerId="LiveId" clId="{E4D0DE9D-A1B2-47B0-9124-850CC7999D68}" dt="2021-09-24T04:39:33.174" v="755" actId="20577"/>
          <ac:spMkLst>
            <pc:docMk/>
            <pc:sldMk cId="2127789831" sldId="275"/>
            <ac:spMk id="106" creationId="{00000000-0000-0000-0000-000000000000}"/>
          </ac:spMkLst>
        </pc:spChg>
        <pc:spChg chg="mod">
          <ac:chgData name="Ariana Leon" userId="3af68df5f8e984a3" providerId="LiveId" clId="{E4D0DE9D-A1B2-47B0-9124-850CC7999D68}" dt="2021-09-24T04:40:18.082" v="781" actId="1076"/>
          <ac:spMkLst>
            <pc:docMk/>
            <pc:sldMk cId="2127789831" sldId="275"/>
            <ac:spMk id="107" creationId="{00000000-0000-0000-0000-000000000000}"/>
          </ac:spMkLst>
        </pc:spChg>
        <pc:grpChg chg="mod">
          <ac:chgData name="Ariana Leon" userId="3af68df5f8e984a3" providerId="LiveId" clId="{E4D0DE9D-A1B2-47B0-9124-850CC7999D68}" dt="2021-09-24T04:40:06.808" v="778" actId="1076"/>
          <ac:grpSpMkLst>
            <pc:docMk/>
            <pc:sldMk cId="2127789831" sldId="275"/>
            <ac:grpSpMk id="4" creationId="{C9EFAD24-598F-49DF-9FC0-DDC9ABE5BB98}"/>
          </ac:grpSpMkLst>
        </pc:grpChg>
        <pc:grpChg chg="add mod">
          <ac:chgData name="Ariana Leon" userId="3af68df5f8e984a3" providerId="LiveId" clId="{E4D0DE9D-A1B2-47B0-9124-850CC7999D68}" dt="2021-09-24T04:43:33.242" v="838" actId="1076"/>
          <ac:grpSpMkLst>
            <pc:docMk/>
            <pc:sldMk cId="2127789831" sldId="275"/>
            <ac:grpSpMk id="8" creationId="{1BFC0F25-715D-41E9-8B47-3464BDC754FF}"/>
          </ac:grpSpMkLst>
        </pc:grpChg>
        <pc:grpChg chg="add mod">
          <ac:chgData name="Ariana Leon" userId="3af68df5f8e984a3" providerId="LiveId" clId="{E4D0DE9D-A1B2-47B0-9124-850CC7999D68}" dt="2021-09-24T04:43:28.777" v="837" actId="1076"/>
          <ac:grpSpMkLst>
            <pc:docMk/>
            <pc:sldMk cId="2127789831" sldId="275"/>
            <ac:grpSpMk id="11" creationId="{1B40930E-6E67-4AB8-8494-DC6A1D9A95A5}"/>
          </ac:grpSpMkLst>
        </pc:grpChg>
        <pc:picChg chg="add del">
          <ac:chgData name="Ariana Leon" userId="3af68df5f8e984a3" providerId="LiveId" clId="{E4D0DE9D-A1B2-47B0-9124-850CC7999D68}" dt="2021-09-24T04:42:58.879" v="831"/>
          <ac:picMkLst>
            <pc:docMk/>
            <pc:sldMk cId="2127789831" sldId="275"/>
            <ac:picMk id="3" creationId="{BFAD8E1C-EBB5-4A21-B1A1-B819D2A46DBB}"/>
          </ac:picMkLst>
        </pc:picChg>
        <pc:picChg chg="del">
          <ac:chgData name="Ariana Leon" userId="3af68df5f8e984a3" providerId="LiveId" clId="{E4D0DE9D-A1B2-47B0-9124-850CC7999D68}" dt="2021-09-24T04:39:49.858" v="771" actId="21"/>
          <ac:picMkLst>
            <pc:docMk/>
            <pc:sldMk cId="2127789831" sldId="275"/>
            <ac:picMk id="5" creationId="{CFF40DBF-00E9-4290-B3D2-7C0BB538B8E6}"/>
          </ac:picMkLst>
        </pc:picChg>
        <pc:picChg chg="add mod">
          <ac:chgData name="Ariana Leon" userId="3af68df5f8e984a3" providerId="LiveId" clId="{E4D0DE9D-A1B2-47B0-9124-850CC7999D68}" dt="2021-09-24T04:43:25.720" v="836" actId="1076"/>
          <ac:picMkLst>
            <pc:docMk/>
            <pc:sldMk cId="2127789831" sldId="275"/>
            <ac:picMk id="7" creationId="{4EF32776-C265-4BF1-8952-D86DDF7B4E0A}"/>
          </ac:picMkLst>
        </pc:picChg>
        <pc:picChg chg="add mod modCrop">
          <ac:chgData name="Ariana Leon" userId="3af68df5f8e984a3" providerId="LiveId" clId="{E4D0DE9D-A1B2-47B0-9124-850CC7999D68}" dt="2021-09-24T04:45:45.146" v="854" actId="1076"/>
          <ac:picMkLst>
            <pc:docMk/>
            <pc:sldMk cId="2127789831" sldId="275"/>
            <ac:picMk id="15" creationId="{788EE762-A9BA-4810-A465-ADDF442191B4}"/>
          </ac:picMkLst>
        </pc:picChg>
        <pc:picChg chg="add mod">
          <ac:chgData name="Ariana Leon" userId="3af68df5f8e984a3" providerId="LiveId" clId="{E4D0DE9D-A1B2-47B0-9124-850CC7999D68}" dt="2021-09-24T04:45:39.810" v="851" actId="1076"/>
          <ac:picMkLst>
            <pc:docMk/>
            <pc:sldMk cId="2127789831" sldId="275"/>
            <ac:picMk id="17" creationId="{BD503192-060C-49A1-BFF0-50D30E48BCAD}"/>
          </ac:picMkLst>
        </pc:picChg>
      </pc:sldChg>
      <pc:sldChg chg="new del">
        <pc:chgData name="Ariana Leon" userId="3af68df5f8e984a3" providerId="LiveId" clId="{E4D0DE9D-A1B2-47B0-9124-850CC7999D68}" dt="2021-09-24T04:37:38.825" v="734" actId="47"/>
        <pc:sldMkLst>
          <pc:docMk/>
          <pc:sldMk cId="3028379007" sldId="275"/>
        </pc:sldMkLst>
      </pc:sldChg>
      <pc:sldChg chg="add del">
        <pc:chgData name="Ariana Leon" userId="3af68df5f8e984a3" providerId="LiveId" clId="{E4D0DE9D-A1B2-47B0-9124-850CC7999D68}" dt="2021-09-24T04:38:49.164" v="738" actId="47"/>
        <pc:sldMkLst>
          <pc:docMk/>
          <pc:sldMk cId="2880120529" sldId="276"/>
        </pc:sldMkLst>
      </pc:sldChg>
      <pc:sldMasterChg chg="modTransition modSldLayout">
        <pc:chgData name="Ariana Leon" userId="3af68df5f8e984a3" providerId="LiveId" clId="{E4D0DE9D-A1B2-47B0-9124-850CC7999D68}" dt="2021-09-23T16:32:36.378" v="321"/>
        <pc:sldMasterMkLst>
          <pc:docMk/>
          <pc:sldMasterMk cId="0" sldId="2147483648"/>
        </pc:sldMasterMkLst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Ariana Leon" userId="3af68df5f8e984a3" providerId="LiveId" clId="{E4D0DE9D-A1B2-47B0-9124-850CC7999D68}" dt="2021-09-23T16:32:36.378" v="321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Ariana Leon" userId="3af68df5f8e984a3" providerId="LiveId" clId="{71B0395D-6C88-4010-BC57-D33ABE17FFEB}"/>
    <pc:docChg chg="custSel addSld delSld modSld">
      <pc:chgData name="Ariana Leon" userId="3af68df5f8e984a3" providerId="LiveId" clId="{71B0395D-6C88-4010-BC57-D33ABE17FFEB}" dt="2021-09-20T04:25:11.024" v="128" actId="2711"/>
      <pc:docMkLst>
        <pc:docMk/>
      </pc:docMkLst>
      <pc:sldChg chg="modSp mod">
        <pc:chgData name="Ariana Leon" userId="3af68df5f8e984a3" providerId="LiveId" clId="{71B0395D-6C88-4010-BC57-D33ABE17FFEB}" dt="2021-09-19T16:13:09.530" v="79" actId="1076"/>
        <pc:sldMkLst>
          <pc:docMk/>
          <pc:sldMk cId="0" sldId="257"/>
        </pc:sldMkLst>
        <pc:spChg chg="mod">
          <ac:chgData name="Ariana Leon" userId="3af68df5f8e984a3" providerId="LiveId" clId="{71B0395D-6C88-4010-BC57-D33ABE17FFEB}" dt="2021-09-19T16:12:56.242" v="75" actId="1076"/>
          <ac:spMkLst>
            <pc:docMk/>
            <pc:sldMk cId="0" sldId="257"/>
            <ac:spMk id="88" creationId="{00000000-0000-0000-0000-000000000000}"/>
          </ac:spMkLst>
        </pc:spChg>
        <pc:grpChg chg="mod">
          <ac:chgData name="Ariana Leon" userId="3af68df5f8e984a3" providerId="LiveId" clId="{71B0395D-6C88-4010-BC57-D33ABE17FFEB}" dt="2021-09-19T16:12:59.116" v="76" actId="14100"/>
          <ac:grpSpMkLst>
            <pc:docMk/>
            <pc:sldMk cId="0" sldId="257"/>
            <ac:grpSpMk id="4" creationId="{6EE95B67-E278-4835-942D-D622D7E695B9}"/>
          </ac:grpSpMkLst>
        </pc:grpChg>
        <pc:picChg chg="mod">
          <ac:chgData name="Ariana Leon" userId="3af68df5f8e984a3" providerId="LiveId" clId="{71B0395D-6C88-4010-BC57-D33ABE17FFEB}" dt="2021-09-19T16:13:09.530" v="79" actId="1076"/>
          <ac:picMkLst>
            <pc:docMk/>
            <pc:sldMk cId="0" sldId="257"/>
            <ac:picMk id="3" creationId="{04256033-3120-4466-8865-456D5F2288E0}"/>
          </ac:picMkLst>
        </pc:picChg>
      </pc:sldChg>
      <pc:sldChg chg="modSp mod">
        <pc:chgData name="Ariana Leon" userId="3af68df5f8e984a3" providerId="LiveId" clId="{71B0395D-6C88-4010-BC57-D33ABE17FFEB}" dt="2021-09-19T16:09:43.481" v="71" actId="255"/>
        <pc:sldMkLst>
          <pc:docMk/>
          <pc:sldMk cId="0" sldId="262"/>
        </pc:sldMkLst>
        <pc:spChg chg="mod">
          <ac:chgData name="Ariana Leon" userId="3af68df5f8e984a3" providerId="LiveId" clId="{71B0395D-6C88-4010-BC57-D33ABE17FFEB}" dt="2021-09-19T16:08:02.349" v="38" actId="20577"/>
          <ac:spMkLst>
            <pc:docMk/>
            <pc:sldMk cId="0" sldId="262"/>
            <ac:spMk id="153" creationId="{00000000-0000-0000-0000-000000000000}"/>
          </ac:spMkLst>
        </pc:spChg>
        <pc:spChg chg="mod">
          <ac:chgData name="Ariana Leon" userId="3af68df5f8e984a3" providerId="LiveId" clId="{71B0395D-6C88-4010-BC57-D33ABE17FFEB}" dt="2021-09-19T16:09:43.481" v="71" actId="255"/>
          <ac:spMkLst>
            <pc:docMk/>
            <pc:sldMk cId="0" sldId="262"/>
            <ac:spMk id="154" creationId="{00000000-0000-0000-0000-000000000000}"/>
          </ac:spMkLst>
        </pc:spChg>
      </pc:sldChg>
      <pc:sldChg chg="addSp delSp modSp mod">
        <pc:chgData name="Ariana Leon" userId="3af68df5f8e984a3" providerId="LiveId" clId="{71B0395D-6C88-4010-BC57-D33ABE17FFEB}" dt="2021-09-19T07:56:05.572" v="2" actId="478"/>
        <pc:sldMkLst>
          <pc:docMk/>
          <pc:sldMk cId="0" sldId="264"/>
        </pc:sldMkLst>
        <pc:picChg chg="add del mod">
          <ac:chgData name="Ariana Leon" userId="3af68df5f8e984a3" providerId="LiveId" clId="{71B0395D-6C88-4010-BC57-D33ABE17FFEB}" dt="2021-09-19T07:56:05.572" v="2" actId="478"/>
          <ac:picMkLst>
            <pc:docMk/>
            <pc:sldMk cId="0" sldId="264"/>
            <ac:picMk id="11" creationId="{C9A5247D-1C82-479D-BD9B-AFB6659C7013}"/>
          </ac:picMkLst>
        </pc:picChg>
      </pc:sldChg>
      <pc:sldChg chg="addSp delSp modSp mod">
        <pc:chgData name="Ariana Leon" userId="3af68df5f8e984a3" providerId="LiveId" clId="{71B0395D-6C88-4010-BC57-D33ABE17FFEB}" dt="2021-09-19T16:07:23.441" v="17" actId="14100"/>
        <pc:sldMkLst>
          <pc:docMk/>
          <pc:sldMk cId="1053080003" sldId="269"/>
        </pc:sldMkLst>
        <pc:spChg chg="mod">
          <ac:chgData name="Ariana Leon" userId="3af68df5f8e984a3" providerId="LiveId" clId="{71B0395D-6C88-4010-BC57-D33ABE17FFEB}" dt="2021-09-19T15:58:13.518" v="10" actId="14100"/>
          <ac:spMkLst>
            <pc:docMk/>
            <pc:sldMk cId="1053080003" sldId="269"/>
            <ac:spMk id="3" creationId="{B5F2A5FC-4079-4F88-B9E7-C5C35A22ECDB}"/>
          </ac:spMkLst>
        </pc:spChg>
        <pc:picChg chg="add del mod">
          <ac:chgData name="Ariana Leon" userId="3af68df5f8e984a3" providerId="LiveId" clId="{71B0395D-6C88-4010-BC57-D33ABE17FFEB}" dt="2021-09-19T15:58:56.126" v="11" actId="478"/>
          <ac:picMkLst>
            <pc:docMk/>
            <pc:sldMk cId="1053080003" sldId="269"/>
            <ac:picMk id="6" creationId="{1C3DBEEC-3A98-43C1-8F0D-4E79C1AC9A0F}"/>
          </ac:picMkLst>
        </pc:picChg>
        <pc:picChg chg="del">
          <ac:chgData name="Ariana Leon" userId="3af68df5f8e984a3" providerId="LiveId" clId="{71B0395D-6C88-4010-BC57-D33ABE17FFEB}" dt="2021-09-19T15:57:51.557" v="3" actId="478"/>
          <ac:picMkLst>
            <pc:docMk/>
            <pc:sldMk cId="1053080003" sldId="269"/>
            <ac:picMk id="7" creationId="{E6A6941F-DF43-4632-88A2-4C8E19703951}"/>
          </ac:picMkLst>
        </pc:picChg>
        <pc:picChg chg="add mod">
          <ac:chgData name="Ariana Leon" userId="3af68df5f8e984a3" providerId="LiveId" clId="{71B0395D-6C88-4010-BC57-D33ABE17FFEB}" dt="2021-09-19T16:07:23.441" v="17" actId="14100"/>
          <ac:picMkLst>
            <pc:docMk/>
            <pc:sldMk cId="1053080003" sldId="269"/>
            <ac:picMk id="9" creationId="{E9D1374E-DAF3-416C-AF0A-17668FBEC025}"/>
          </ac:picMkLst>
        </pc:picChg>
      </pc:sldChg>
      <pc:sldChg chg="new del">
        <pc:chgData name="Ariana Leon" userId="3af68df5f8e984a3" providerId="LiveId" clId="{71B0395D-6C88-4010-BC57-D33ABE17FFEB}" dt="2021-09-20T03:56:35.153" v="81" actId="47"/>
        <pc:sldMkLst>
          <pc:docMk/>
          <pc:sldMk cId="3264881862" sldId="270"/>
        </pc:sldMkLst>
      </pc:sldChg>
      <pc:sldChg chg="delSp modSp add mod">
        <pc:chgData name="Ariana Leon" userId="3af68df5f8e984a3" providerId="LiveId" clId="{71B0395D-6C88-4010-BC57-D33ABE17FFEB}" dt="2021-09-20T04:25:11.024" v="128" actId="2711"/>
        <pc:sldMkLst>
          <pc:docMk/>
          <pc:sldMk cId="4147497924" sldId="270"/>
        </pc:sldMkLst>
        <pc:spChg chg="mod">
          <ac:chgData name="Ariana Leon" userId="3af68df5f8e984a3" providerId="LiveId" clId="{71B0395D-6C88-4010-BC57-D33ABE17FFEB}" dt="2021-09-20T04:25:11.024" v="128" actId="2711"/>
          <ac:spMkLst>
            <pc:docMk/>
            <pc:sldMk cId="4147497924" sldId="270"/>
            <ac:spMk id="3" creationId="{B5F2A5FC-4079-4F88-B9E7-C5C35A22ECDB}"/>
          </ac:spMkLst>
        </pc:spChg>
        <pc:spChg chg="mod">
          <ac:chgData name="Ariana Leon" userId="3af68df5f8e984a3" providerId="LiveId" clId="{71B0395D-6C88-4010-BC57-D33ABE17FFEB}" dt="2021-09-20T03:57:09.464" v="116" actId="1076"/>
          <ac:spMkLst>
            <pc:docMk/>
            <pc:sldMk cId="4147497924" sldId="270"/>
            <ac:spMk id="4" creationId="{BC8B020D-BA68-49A0-B710-DE51C62C9DFC}"/>
          </ac:spMkLst>
        </pc:spChg>
        <pc:spChg chg="mod">
          <ac:chgData name="Ariana Leon" userId="3af68df5f8e984a3" providerId="LiveId" clId="{71B0395D-6C88-4010-BC57-D33ABE17FFEB}" dt="2021-09-20T03:56:57.461" v="99" actId="20577"/>
          <ac:spMkLst>
            <pc:docMk/>
            <pc:sldMk cId="4147497924" sldId="270"/>
            <ac:spMk id="116" creationId="{00000000-0000-0000-0000-000000000000}"/>
          </ac:spMkLst>
        </pc:spChg>
        <pc:picChg chg="del">
          <ac:chgData name="Ariana Leon" userId="3af68df5f8e984a3" providerId="LiveId" clId="{71B0395D-6C88-4010-BC57-D33ABE17FFEB}" dt="2021-09-20T03:56:45.105" v="83" actId="478"/>
          <ac:picMkLst>
            <pc:docMk/>
            <pc:sldMk cId="4147497924" sldId="270"/>
            <ac:picMk id="9" creationId="{E9D1374E-DAF3-416C-AF0A-17668FBEC0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6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39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54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27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67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8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80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laración">
  <p:cSld name="Declaració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cho (grande)">
  <p:cSld name="Hecho (grande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3)">
  <p:cSld name="Foto (3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foto">
  <p:cSld name="Título y fo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foto alternativa">
  <p:cSld name="Título y foto alternativ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">
  <p:cSld name="Sec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título">
  <p:cSld name="Sólo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4BD68ED-F4C9-45DC-AD4D-BA8EA920E39A}"/>
              </a:ext>
            </a:extLst>
          </p:cNvPr>
          <p:cNvGrpSpPr/>
          <p:nvPr/>
        </p:nvGrpSpPr>
        <p:grpSpPr>
          <a:xfrm>
            <a:off x="2949461" y="0"/>
            <a:ext cx="17866200" cy="3076500"/>
            <a:chOff x="3112850" y="543564"/>
            <a:chExt cx="17866200" cy="3336036"/>
          </a:xfrm>
        </p:grpSpPr>
        <p:sp>
          <p:nvSpPr>
            <p:cNvPr id="77" name="Google Shape;77;p1"/>
            <p:cNvSpPr txBox="1"/>
            <p:nvPr/>
          </p:nvSpPr>
          <p:spPr>
            <a:xfrm>
              <a:off x="3112850" y="698400"/>
              <a:ext cx="17866200" cy="31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0"/>
                <a:buFont typeface="Arial"/>
                <a:buNone/>
              </a:pPr>
              <a:r>
                <a:rPr lang="en-US" sz="20000" dirty="0">
                  <a:latin typeface="Caveat"/>
                  <a:ea typeface="Caveat"/>
                  <a:cs typeface="Caveat"/>
                  <a:sym typeface="Caveat"/>
                </a:rPr>
                <a:t>Juego tres en raya </a:t>
              </a:r>
              <a:endParaRPr sz="20000" dirty="0"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4188722" y="543564"/>
              <a:ext cx="16478700" cy="3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0"/>
                <a:buFont typeface="Arial"/>
                <a:buNone/>
              </a:pPr>
              <a:r>
                <a:rPr lang="en-US" sz="20000" dirty="0">
                  <a:solidFill>
                    <a:srgbClr val="004D65"/>
                  </a:solidFill>
                  <a:latin typeface="Caveat"/>
                  <a:ea typeface="Caveat"/>
                  <a:cs typeface="Caveat"/>
                  <a:sym typeface="Caveat"/>
                </a:rPr>
                <a:t>Juego tres en raya </a:t>
              </a:r>
              <a:endParaRPr sz="20000" dirty="0">
                <a:solidFill>
                  <a:srgbClr val="004D65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4600" y1="77200" x2="14600" y2="77200"/>
                        <a14:foregroundMark x1="29400" y1="79600" x2="29400" y2="79600"/>
                        <a14:foregroundMark x1="37800" y1="78800" x2="37800" y2="78800"/>
                        <a14:foregroundMark x1="48400" y1="76000" x2="48400" y2="76800"/>
                        <a14:foregroundMark x1="61800" y1="79400" x2="61800" y2="79400"/>
                        <a14:foregroundMark x1="66400" y1="78800" x2="66400" y2="78800"/>
                        <a14:foregroundMark x1="76000" y1="78200" x2="76000" y2="78200"/>
                        <a14:foregroundMark x1="81400" y1="78800" x2="81400" y2="78800"/>
                        <a14:foregroundMark x1="13400" y1="64800" x2="13400" y2="64800"/>
                        <a14:foregroundMark x1="17800" y1="64800" x2="17800" y2="64800"/>
                        <a14:foregroundMark x1="19600" y1="66800" x2="19200" y2="67000"/>
                        <a14:foregroundMark x1="22200" y1="66200" x2="22200" y2="66200"/>
                        <a14:foregroundMark x1="19000" y1="67000" x2="19000" y2="67000"/>
                        <a14:foregroundMark x1="19000" y1="68000" x2="19400" y2="67400"/>
                        <a14:foregroundMark x1="24000" y1="67200" x2="24000" y2="67200"/>
                        <a14:foregroundMark x1="24000" y1="64400" x2="24000" y2="64400"/>
                        <a14:foregroundMark x1="24200" y1="68400" x2="24200" y2="68400"/>
                        <a14:foregroundMark x1="25400" y1="66400" x2="25400" y2="66400"/>
                        <a14:foregroundMark x1="28400" y1="66600" x2="28400" y2="66600"/>
                        <a14:foregroundMark x1="29400" y1="67600" x2="29400" y2="67600"/>
                        <a14:foregroundMark x1="32400" y1="70000" x2="32400" y2="70000"/>
                        <a14:foregroundMark x1="34400" y1="67800" x2="34400" y2="67800"/>
                        <a14:foregroundMark x1="37000" y1="66600" x2="37000" y2="66600"/>
                        <a14:foregroundMark x1="40800" y1="66800" x2="40800" y2="66800"/>
                        <a14:foregroundMark x1="41000" y1="64400" x2="41000" y2="64400"/>
                        <a14:foregroundMark x1="38800" y1="70400" x2="38800" y2="70400"/>
                        <a14:foregroundMark x1="45600" y1="68800" x2="45600" y2="68800"/>
                        <a14:foregroundMark x1="38800" y1="66200" x2="38800" y2="66200"/>
                        <a14:foregroundMark x1="24000" y1="69600" x2="24000" y2="69600"/>
                        <a14:foregroundMark x1="49800" y1="66200" x2="49800" y2="66200"/>
                        <a14:foregroundMark x1="48000" y1="66200" x2="48000" y2="66200"/>
                        <a14:foregroundMark x1="54400" y1="66600" x2="54400" y2="67000"/>
                        <a14:foregroundMark x1="58400" y1="65000" x2="58400" y2="65000"/>
                        <a14:foregroundMark x1="67000" y1="69200" x2="67000" y2="69200"/>
                        <a14:foregroundMark x1="65000" y1="66000" x2="65000" y2="66000"/>
                        <a14:foregroundMark x1="68800" y1="65800" x2="68800" y2="65800"/>
                        <a14:foregroundMark x1="71400" y1="66400" x2="71400" y2="66400"/>
                        <a14:foregroundMark x1="72800" y1="64200" x2="72800" y2="64200"/>
                        <a14:foregroundMark x1="75400" y1="64400" x2="75400" y2="64400"/>
                        <a14:foregroundMark x1="77200" y1="64400" x2="77200" y2="64400"/>
                        <a14:foregroundMark x1="77400" y1="67200" x2="77400" y2="67200"/>
                        <a14:foregroundMark x1="85600" y1="67600" x2="85600" y2="67600"/>
                        <a14:foregroundMark x1="84200" y1="65800" x2="84200" y2="65800"/>
                        <a14:foregroundMark x1="80000" y1="65800" x2="80000" y2="65800"/>
                        <a14:foregroundMark x1="79600" y1="70000" x2="79600" y2="70000"/>
                        <a14:backgroundMark x1="26800" y1="83200" x2="26800" y2="83200"/>
                        <a14:backgroundMark x1="50400" y1="78200" x2="50400" y2="78200"/>
                        <a14:backgroundMark x1="59600" y1="83200" x2="59600" y2="83200"/>
                        <a14:backgroundMark x1="56000" y1="78200" x2="56000" y2="78200"/>
                        <a14:backgroundMark x1="55800" y1="78600" x2="55800" y2="78600"/>
                        <a14:backgroundMark x1="31200" y1="67000" x2="31200" y2="67000"/>
                        <a14:backgroundMark x1="25400" y1="70800" x2="25400" y2="70800"/>
                        <a14:backgroundMark x1="37400" y1="71600" x2="37400" y2="71600"/>
                        <a14:backgroundMark x1="42600" y1="71600" x2="42600" y2="71600"/>
                        <a14:backgroundMark x1="24800" y1="67600" x2="24800" y2="67600"/>
                        <a14:backgroundMark x1="25200" y1="70400" x2="25200" y2="70400"/>
                        <a14:backgroundMark x1="24800" y1="70000" x2="24800" y2="70000"/>
                        <a14:backgroundMark x1="24800" y1="69600" x2="24800" y2="69200"/>
                        <a14:backgroundMark x1="24800" y1="70200" x2="24800" y2="69600"/>
                        <a14:backgroundMark x1="24800" y1="69600" x2="24800" y2="68400"/>
                        <a14:backgroundMark x1="24800" y1="70200" x2="24800" y2="69600"/>
                        <a14:backgroundMark x1="18800" y1="67200" x2="18800" y2="67200"/>
                        <a14:backgroundMark x1="18800" y1="68000" x2="18800" y2="68000"/>
                        <a14:backgroundMark x1="18800" y1="66800" x2="18800" y2="66800"/>
                        <a14:backgroundMark x1="24800" y1="67800" x2="24800" y2="67800"/>
                        <a14:backgroundMark x1="24400" y1="68800" x2="24400" y2="68800"/>
                        <a14:backgroundMark x1="48600" y1="69200" x2="48600" y2="69200"/>
                        <a14:backgroundMark x1="48200" y1="66600" x2="48200" y2="66600"/>
                        <a14:backgroundMark x1="41400" y1="72000" x2="43000" y2="72200"/>
                        <a14:backgroundMark x1="41400" y1="72600" x2="60200" y2="73800"/>
                        <a14:backgroundMark x1="60200" y1="73800" x2="63800" y2="73000"/>
                        <a14:backgroundMark x1="65600" y1="69000" x2="65600" y2="69000"/>
                        <a14:backgroundMark x1="77800" y1="68800" x2="77800" y2="68800"/>
                        <a14:backgroundMark x1="84200" y1="69200" x2="84200" y2="69200"/>
                        <a14:backgroundMark x1="82200" y1="69600" x2="82200" y2="69600"/>
                        <a14:backgroundMark x1="84200" y1="65400" x2="84200" y2="65400"/>
                        <a14:backgroundMark x1="77800" y1="67400" x2="77800" y2="67400"/>
                        <a14:backgroundMark x1="80000" y1="65400" x2="80000" y2="65400"/>
                      </a14:backgroundRemoval>
                    </a14:imgEffect>
                  </a14:imgLayer>
                </a14:imgProps>
              </a:ext>
            </a:extLst>
          </a:blip>
          <a:srcRect l="9550" t="11826" r="8759" b="9982"/>
          <a:stretch/>
        </p:blipFill>
        <p:spPr>
          <a:xfrm>
            <a:off x="21113393" y="543564"/>
            <a:ext cx="3112851" cy="2979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4904999A-B967-4181-A764-237233D0976E}"/>
              </a:ext>
            </a:extLst>
          </p:cNvPr>
          <p:cNvGrpSpPr/>
          <p:nvPr/>
        </p:nvGrpSpPr>
        <p:grpSpPr>
          <a:xfrm>
            <a:off x="247332" y="3973858"/>
            <a:ext cx="8825885" cy="3946359"/>
            <a:chOff x="294052" y="5149515"/>
            <a:chExt cx="8825885" cy="3946359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7181707A-BFB1-4E5E-B97B-97E1ECE51943}"/>
                </a:ext>
              </a:extLst>
            </p:cNvPr>
            <p:cNvSpPr/>
            <p:nvPr/>
          </p:nvSpPr>
          <p:spPr>
            <a:xfrm>
              <a:off x="294052" y="5149515"/>
              <a:ext cx="8825885" cy="3946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582140" y="5462462"/>
              <a:ext cx="8249707" cy="3262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5"/>
                <a:buFont typeface="Arial"/>
                <a:buNone/>
              </a:pP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Integrantes:</a:t>
              </a:r>
              <a:endParaRPr sz="5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5"/>
                <a:buFont typeface="Arial"/>
                <a:buNone/>
              </a:pP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-Carpio Peña, Josue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-Leon Zarate, Ariana 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-Nuñez Paucar, Jorge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-Rodriguez Pinto, Anthony</a:t>
              </a:r>
              <a:endParaRPr sz="5000" dirty="0">
                <a:latin typeface="NSimSun" panose="02010609030101010101" pitchFamily="49" charset="-122"/>
                <a:ea typeface="NSimSun" panose="02010609030101010101" pitchFamily="49" charset="-122"/>
                <a:cs typeface="Helvetica Neue"/>
                <a:sym typeface="Helvetica Neue"/>
              </a:endParaRP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E78BB8E-A67F-4B3A-96DE-C2FEE5A6DD29}"/>
              </a:ext>
            </a:extLst>
          </p:cNvPr>
          <p:cNvSpPr/>
          <p:nvPr/>
        </p:nvSpPr>
        <p:spPr>
          <a:xfrm>
            <a:off x="10319657" y="9751039"/>
            <a:ext cx="12425455" cy="36812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Google Shape;79;p1"/>
          <p:cNvSpPr txBox="1"/>
          <p:nvPr/>
        </p:nvSpPr>
        <p:spPr>
          <a:xfrm>
            <a:off x="10604097" y="10016587"/>
            <a:ext cx="11856573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Docente: DSc. Manuel Eduardo Loaiza Fernández</a:t>
            </a:r>
            <a:b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</a:b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Departamento de de ciencia de la computación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Universidad católica San Pablo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Semestre 2021-II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Arequipa-Perú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Helvetica Neue"/>
              <a:sym typeface="Helvetica Neue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EDEEDBC-6F32-4701-B808-46120370F2C2}"/>
              </a:ext>
            </a:extLst>
          </p:cNvPr>
          <p:cNvCxnSpPr/>
          <p:nvPr/>
        </p:nvCxnSpPr>
        <p:spPr>
          <a:xfrm>
            <a:off x="21113393" y="2434975"/>
            <a:ext cx="281511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12300E8-2C32-4E57-8813-727C98A453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616"/>
          <a:stretch/>
        </p:blipFill>
        <p:spPr>
          <a:xfrm>
            <a:off x="12879040" y="4221470"/>
            <a:ext cx="8234353" cy="48311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C11AC8-22B9-4432-B47A-6C8990E32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203" y="8233164"/>
            <a:ext cx="4809026" cy="536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9EFAD24-598F-49DF-9FC0-DDC9ABE5BB98}"/>
              </a:ext>
            </a:extLst>
          </p:cNvPr>
          <p:cNvGrpSpPr/>
          <p:nvPr/>
        </p:nvGrpSpPr>
        <p:grpSpPr>
          <a:xfrm>
            <a:off x="7733457" y="876954"/>
            <a:ext cx="9548821" cy="1349087"/>
            <a:chOff x="6722454" y="-2590"/>
            <a:chExt cx="9548821" cy="1349087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6722454" y="-2590"/>
              <a:ext cx="8633740" cy="134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lang="es-PE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PE" sz="6700" dirty="0">
                  <a:latin typeface="Beauty and the Beast" pitchFamily="50" charset="0"/>
                </a:rPr>
                <a:t>TABLERO ACTUALIZADO</a:t>
              </a:r>
              <a:endParaRPr lang="es-PE"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93D56CF-6D55-41DD-AFCF-BAAAFCA2A06D}"/>
                </a:ext>
              </a:extLst>
            </p:cNvPr>
            <p:cNvSpPr txBox="1"/>
            <p:nvPr/>
          </p:nvSpPr>
          <p:spPr>
            <a:xfrm>
              <a:off x="7131527" y="140591"/>
              <a:ext cx="9139748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TABLERO ACTUALIZADO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15F02C3-4BF9-48B1-9E0D-0C8FD429F864}"/>
              </a:ext>
            </a:extLst>
          </p:cNvPr>
          <p:cNvGrpSpPr/>
          <p:nvPr/>
        </p:nvGrpSpPr>
        <p:grpSpPr>
          <a:xfrm>
            <a:off x="713400" y="4287038"/>
            <a:ext cx="22957200" cy="7142962"/>
            <a:chOff x="954032" y="3328699"/>
            <a:chExt cx="22957200" cy="7142962"/>
          </a:xfrm>
        </p:grpSpPr>
        <p:sp>
          <p:nvSpPr>
            <p:cNvPr id="107" name="Google Shape;107;p4"/>
            <p:cNvSpPr/>
            <p:nvPr/>
          </p:nvSpPr>
          <p:spPr>
            <a:xfrm>
              <a:off x="954032" y="3328699"/>
              <a:ext cx="22957200" cy="714296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20FFE0B-D97D-4A72-B6AB-1D8EEAD3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5974" y="4002148"/>
              <a:ext cx="21173316" cy="5711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56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5600557" y="684309"/>
            <a:ext cx="12366366" cy="1133644"/>
            <a:chOff x="6930134" y="1214285"/>
            <a:chExt cx="10413070" cy="1133644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6930134" y="1214285"/>
              <a:ext cx="9930376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COMPROBAR el empate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8581651" y="1214285"/>
              <a:ext cx="8761553" cy="113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COMPROBAR el empate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1341120" y="2957301"/>
            <a:ext cx="19614839" cy="652197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4A6C08-928F-4889-8E24-2F500F98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98" y="3521466"/>
            <a:ext cx="15870929" cy="54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56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5600557" y="168784"/>
            <a:ext cx="14891070" cy="2164695"/>
            <a:chOff x="6930134" y="698760"/>
            <a:chExt cx="12538991" cy="2164695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6930134" y="698760"/>
              <a:ext cx="9930376" cy="216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COMPROBAR SI ALGUIEN GANÓ  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7667044" y="1166894"/>
              <a:ext cx="11802081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COMPROBAR SI ALGUIEN GANO 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3892373" y="2957301"/>
            <a:ext cx="15610407" cy="96780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D1374E-DAF3-416C-AF0A-17668FBE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585" y="3524795"/>
            <a:ext cx="14258305" cy="85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56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5582597" y="681489"/>
            <a:ext cx="13116201" cy="1136464"/>
            <a:chOff x="6930134" y="1211465"/>
            <a:chExt cx="13116201" cy="1136464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6930134" y="1214285"/>
              <a:ext cx="9930376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LINK DE GITHUB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9486151" y="1211465"/>
              <a:ext cx="10560184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LINK DE GITHUB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2415424" y="6088768"/>
            <a:ext cx="18967627" cy="13676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https://github.com/Anthony-Rodriguez18/TRES_EN_RAYA_VER_J1VSJ2_/blob/main/michi2.cpp</a:t>
            </a:r>
          </a:p>
        </p:txBody>
      </p:sp>
    </p:spTree>
    <p:extLst>
      <p:ext uri="{BB962C8B-B14F-4D97-AF65-F5344CB8AC3E}">
        <p14:creationId xmlns:p14="http://schemas.microsoft.com/office/powerpoint/2010/main" val="41474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3424190" y="5267821"/>
            <a:ext cx="15353667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lang="en-US" sz="20000" b="0" i="0" u="none" strike="noStrike" cap="none" dirty="0">
                <a:solidFill>
                  <a:srgbClr val="000000"/>
                </a:solidFill>
                <a:latin typeface="Beauty Forest" panose="02000600000000000000" pitchFamily="2" charset="0"/>
                <a:sym typeface="Arial"/>
              </a:rPr>
              <a:t>GRACIAS </a:t>
            </a:r>
            <a:endParaRPr sz="20000" dirty="0">
              <a:latin typeface="Beauty Forest" panose="02000600000000000000" pitchFamily="2" charset="0"/>
            </a:endParaRPr>
          </a:p>
        </p:txBody>
      </p:sp>
      <p:sp>
        <p:nvSpPr>
          <p:cNvPr id="4" name="Estrella: 6 puntas 3">
            <a:extLst>
              <a:ext uri="{FF2B5EF4-FFF2-40B4-BE49-F238E27FC236}">
                <a16:creationId xmlns:a16="http://schemas.microsoft.com/office/drawing/2014/main" id="{2E85BDC1-DCB4-406C-8A00-C7EEC95188F2}"/>
              </a:ext>
            </a:extLst>
          </p:cNvPr>
          <p:cNvSpPr/>
          <p:nvPr/>
        </p:nvSpPr>
        <p:spPr>
          <a:xfrm>
            <a:off x="-2552067" y="10862213"/>
            <a:ext cx="5976257" cy="5159828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strella: 6 puntas 28">
            <a:extLst>
              <a:ext uri="{FF2B5EF4-FFF2-40B4-BE49-F238E27FC236}">
                <a16:creationId xmlns:a16="http://schemas.microsoft.com/office/drawing/2014/main" id="{D08E7B50-B30E-4D3F-AA07-55DD1010EA63}"/>
              </a:ext>
            </a:extLst>
          </p:cNvPr>
          <p:cNvSpPr/>
          <p:nvPr/>
        </p:nvSpPr>
        <p:spPr>
          <a:xfrm rot="932466">
            <a:off x="-1929176" y="10862213"/>
            <a:ext cx="5976257" cy="5159828"/>
          </a:xfrm>
          <a:prstGeom prst="star6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Doble onda 4">
            <a:extLst>
              <a:ext uri="{FF2B5EF4-FFF2-40B4-BE49-F238E27FC236}">
                <a16:creationId xmlns:a16="http://schemas.microsoft.com/office/drawing/2014/main" id="{3F16C825-A377-43C7-9D3A-730DE4EE4A99}"/>
              </a:ext>
            </a:extLst>
          </p:cNvPr>
          <p:cNvSpPr/>
          <p:nvPr/>
        </p:nvSpPr>
        <p:spPr>
          <a:xfrm>
            <a:off x="9991882" y="-2306041"/>
            <a:ext cx="4769145" cy="4354286"/>
          </a:xfrm>
          <a:prstGeom prst="doubleWave">
            <a:avLst>
              <a:gd name="adj1" fmla="val 6250"/>
              <a:gd name="adj2" fmla="val 10000"/>
            </a:avLst>
          </a:prstGeom>
          <a:solidFill>
            <a:srgbClr val="004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Doble onda 30">
            <a:extLst>
              <a:ext uri="{FF2B5EF4-FFF2-40B4-BE49-F238E27FC236}">
                <a16:creationId xmlns:a16="http://schemas.microsoft.com/office/drawing/2014/main" id="{74426B37-16A5-4F12-AEEF-9C91E561AA90}"/>
              </a:ext>
            </a:extLst>
          </p:cNvPr>
          <p:cNvSpPr/>
          <p:nvPr/>
        </p:nvSpPr>
        <p:spPr>
          <a:xfrm>
            <a:off x="9533481" y="-2098789"/>
            <a:ext cx="4769145" cy="4354286"/>
          </a:xfrm>
          <a:prstGeom prst="doubleWave">
            <a:avLst>
              <a:gd name="adj1" fmla="val 6250"/>
              <a:gd name="adj2" fmla="val 1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E6A3DE-3D99-4AE2-9C80-1E5890C75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96759" l="10000" r="90000">
                        <a14:foregroundMark x1="43889" y1="13426" x2="43889" y2="13426"/>
                        <a14:foregroundMark x1="51111" y1="8796" x2="51111" y2="8796"/>
                        <a14:foregroundMark x1="56667" y1="75926" x2="56667" y2="75926"/>
                        <a14:foregroundMark x1="46111" y1="52315" x2="47500" y2="74537"/>
                        <a14:foregroundMark x1="49444" y1="46296" x2="50833" y2="86111"/>
                        <a14:foregroundMark x1="51667" y1="48611" x2="49722" y2="85185"/>
                        <a14:foregroundMark x1="48889" y1="70370" x2="45278" y2="96759"/>
                        <a14:foregroundMark x1="43889" y1="72685" x2="43889" y2="87500"/>
                        <a14:foregroundMark x1="43889" y1="66667" x2="43333" y2="87500"/>
                        <a14:foregroundMark x1="45833" y1="65278" x2="42778" y2="88426"/>
                        <a14:foregroundMark x1="41667" y1="71759" x2="41667" y2="90278"/>
                        <a14:foregroundMark x1="40278" y1="70833" x2="40000" y2="87500"/>
                        <a14:foregroundMark x1="39722" y1="64352" x2="39722" y2="87500"/>
                        <a14:foregroundMark x1="46111" y1="62037" x2="49444" y2="75926"/>
                        <a14:foregroundMark x1="52222" y1="67593" x2="53056" y2="85185"/>
                        <a14:foregroundMark x1="56667" y1="65278" x2="56667" y2="84259"/>
                        <a14:foregroundMark x1="59444" y1="67593" x2="59444" y2="87963"/>
                        <a14:foregroundMark x1="60000" y1="72222" x2="60000" y2="92130"/>
                        <a14:foregroundMark x1="50833" y1="92593" x2="50833" y2="92593"/>
                        <a14:foregroundMark x1="39167" y1="60648" x2="39167" y2="60648"/>
                        <a14:foregroundMark x1="32778" y1="64352" x2="32778" y2="64352"/>
                        <a14:foregroundMark x1="31389" y1="72685" x2="31389" y2="72685"/>
                        <a14:foregroundMark x1="27778" y1="76389" x2="27778" y2="76389"/>
                        <a14:foregroundMark x1="26667" y1="78241" x2="25833" y2="78241"/>
                        <a14:foregroundMark x1="24722" y1="75463" x2="24167" y2="70370"/>
                        <a14:foregroundMark x1="16944" y1="41667" x2="16944" y2="41667"/>
                        <a14:foregroundMark x1="56944" y1="62037" x2="61944" y2="66204"/>
                        <a14:foregroundMark x1="63889" y1="62037" x2="65833" y2="69444"/>
                        <a14:foregroundMark x1="66389" y1="68519" x2="66389" y2="79630"/>
                        <a14:foregroundMark x1="65833" y1="89815" x2="65833" y2="89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37301" y="479837"/>
            <a:ext cx="8273143" cy="4963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60B87A-AC39-4962-8BC2-8F32255CD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13" b="93952" l="1961" r="98039">
                        <a14:foregroundMark x1="22549" y1="26210" x2="27941" y2="31855"/>
                        <a14:foregroundMark x1="27451" y1="27419" x2="39216" y2="50000"/>
                        <a14:foregroundMark x1="39216" y1="44758" x2="44118" y2="52419"/>
                        <a14:foregroundMark x1="44608" y1="37097" x2="47549" y2="40726"/>
                        <a14:foregroundMark x1="27451" y1="50000" x2="34314" y2="49194"/>
                        <a14:foregroundMark x1="32353" y1="48790" x2="11275" y2="29435"/>
                        <a14:foregroundMark x1="11275" y1="29435" x2="9314" y2="25403"/>
                        <a14:foregroundMark x1="7843" y1="21774" x2="7843" y2="21774"/>
                        <a14:foregroundMark x1="16667" y1="23790" x2="52941" y2="25806"/>
                        <a14:foregroundMark x1="52941" y1="25806" x2="68627" y2="35887"/>
                        <a14:foregroundMark x1="66176" y1="31048" x2="74510" y2="43952"/>
                        <a14:foregroundMark x1="70098" y1="38710" x2="70588" y2="56452"/>
                        <a14:foregroundMark x1="79902" y1="49194" x2="91667" y2="38306"/>
                        <a14:foregroundMark x1="56863" y1="70565" x2="56373" y2="86694"/>
                        <a14:foregroundMark x1="53922" y1="73387" x2="49020" y2="88710"/>
                        <a14:foregroundMark x1="48039" y1="90726" x2="46078" y2="93952"/>
                        <a14:foregroundMark x1="57353" y1="71774" x2="51471" y2="42742"/>
                        <a14:foregroundMark x1="34314" y1="18548" x2="43137" y2="17742"/>
                        <a14:foregroundMark x1="38725" y1="10887" x2="68137" y2="21371"/>
                        <a14:foregroundMark x1="68137" y1="21371" x2="81863" y2="32661"/>
                        <a14:foregroundMark x1="27451" y1="50000" x2="21078" y2="44355"/>
                        <a14:foregroundMark x1="7353" y1="20968" x2="10784" y2="25000"/>
                        <a14:foregroundMark x1="7843" y1="16129" x2="7843" y2="31048"/>
                        <a14:foregroundMark x1="2451" y1="14919" x2="1961" y2="24597"/>
                        <a14:foregroundMark x1="37745" y1="6048" x2="38235" y2="7258"/>
                        <a14:foregroundMark x1="40686" y1="2016" x2="40686" y2="2016"/>
                        <a14:foregroundMark x1="95588" y1="35484" x2="98039" y2="33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4425" y="7909152"/>
            <a:ext cx="4258127" cy="5176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91BCF0-A1A1-40FC-B753-92CC1E6FB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03" b="95816" l="3318" r="96209">
                        <a14:foregroundMark x1="17062" y1="32218" x2="19431" y2="46862"/>
                        <a14:foregroundMark x1="21327" y1="33473" x2="18483" y2="43515"/>
                        <a14:foregroundMark x1="20853" y1="35146" x2="18483" y2="43933"/>
                        <a14:foregroundMark x1="13744" y1="36820" x2="10427" y2="45188"/>
                        <a14:foregroundMark x1="10427" y1="37238" x2="10900" y2="48117"/>
                        <a14:foregroundMark x1="9953" y1="41841" x2="10427" y2="50209"/>
                        <a14:foregroundMark x1="8057" y1="42678" x2="14692" y2="23431"/>
                        <a14:foregroundMark x1="45972" y1="34310" x2="38863" y2="56904"/>
                        <a14:foregroundMark x1="38863" y1="56904" x2="38863" y2="56904"/>
                        <a14:foregroundMark x1="36967" y1="41423" x2="33649" y2="49791"/>
                        <a14:foregroundMark x1="17062" y1="32636" x2="24645" y2="33054"/>
                        <a14:foregroundMark x1="48341" y1="41423" x2="53081" y2="50628"/>
                        <a14:foregroundMark x1="46445" y1="61506" x2="56398" y2="57741"/>
                        <a14:foregroundMark x1="56872" y1="43096" x2="50711" y2="50628"/>
                        <a14:foregroundMark x1="11374" y1="24686" x2="7583" y2="34310"/>
                        <a14:foregroundMark x1="15166" y1="16736" x2="20853" y2="17155"/>
                        <a14:foregroundMark x1="81517" y1="28452" x2="92891" y2="33473"/>
                        <a14:foregroundMark x1="38863" y1="79079" x2="42180" y2="89958"/>
                        <a14:foregroundMark x1="27014" y1="78661" x2="27962" y2="93305"/>
                        <a14:foregroundMark x1="43602" y1="90377" x2="45972" y2="95816"/>
                        <a14:foregroundMark x1="3318" y1="13808" x2="3318" y2="13808"/>
                        <a14:foregroundMark x1="17062" y1="4603" x2="17062" y2="4603"/>
                        <a14:foregroundMark x1="96209" y1="32636" x2="96209" y2="32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0909" y="8063177"/>
            <a:ext cx="4408883" cy="49939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E421D4-868F-436C-A79F-AAFD0A346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57" b="95411" l="2697" r="97753">
                        <a14:foregroundMark x1="16854" y1="44778" x2="16180" y2="57911"/>
                        <a14:foregroundMark x1="16180" y1="57911" x2="20899" y2="51266"/>
                        <a14:foregroundMark x1="22921" y1="39399" x2="20674" y2="52215"/>
                        <a14:foregroundMark x1="63371" y1="49209" x2="49438" y2="67563"/>
                        <a14:foregroundMark x1="71236" y1="45253" x2="71461" y2="51266"/>
                        <a14:foregroundMark x1="69213" y1="43196" x2="63820" y2="56171"/>
                        <a14:foregroundMark x1="68090" y1="43671" x2="71236" y2="48892"/>
                        <a14:foregroundMark x1="45618" y1="44146" x2="46742" y2="56013"/>
                        <a14:foregroundMark x1="43371" y1="44304" x2="40674" y2="53956"/>
                        <a14:foregroundMark x1="40674" y1="53956" x2="44270" y2="55063"/>
                        <a14:foregroundMark x1="48315" y1="41930" x2="42697" y2="55063"/>
                        <a14:foregroundMark x1="43371" y1="40348" x2="44270" y2="47468"/>
                        <a14:foregroundMark x1="46517" y1="35759" x2="51236" y2="49842"/>
                        <a14:foregroundMark x1="51236" y1="49842" x2="56854" y2="56804"/>
                        <a14:foregroundMark x1="61798" y1="56487" x2="63146" y2="63924"/>
                        <a14:foregroundMark x1="68989" y1="58703" x2="60000" y2="66614"/>
                        <a14:foregroundMark x1="70112" y1="60285" x2="47191" y2="63449"/>
                        <a14:foregroundMark x1="6966" y1="54905" x2="8764" y2="40823"/>
                        <a14:foregroundMark x1="8764" y1="40823" x2="10337" y2="39399"/>
                        <a14:foregroundMark x1="18876" y1="37342" x2="22247" y2="45253"/>
                        <a14:foregroundMark x1="21348" y1="34968" x2="11910" y2="50949"/>
                        <a14:foregroundMark x1="10112" y1="40506" x2="5169" y2="51741"/>
                        <a14:foregroundMark x1="2697" y1="45095" x2="4494" y2="52215"/>
                        <a14:foregroundMark x1="64494" y1="40348" x2="75955" y2="52215"/>
                        <a14:foregroundMark x1="72135" y1="42880" x2="75730" y2="52848"/>
                        <a14:foregroundMark x1="45618" y1="6646" x2="50337" y2="2215"/>
                        <a14:foregroundMark x1="88764" y1="8386" x2="97753" y2="7278"/>
                        <a14:foregroundMark x1="8764" y1="52215" x2="11910" y2="61392"/>
                        <a14:foregroundMark x1="11910" y1="61392" x2="11910" y2="61392"/>
                        <a14:foregroundMark x1="46067" y1="53165" x2="53708" y2="65665"/>
                        <a14:foregroundMark x1="53708" y1="65665" x2="55506" y2="66614"/>
                        <a14:foregroundMark x1="67191" y1="78797" x2="62921" y2="82595"/>
                        <a14:foregroundMark x1="57303" y1="81804" x2="67416" y2="78956"/>
                        <a14:foregroundMark x1="46966" y1="82911" x2="54382" y2="95253"/>
                        <a14:foregroundMark x1="54382" y1="95253" x2="54607" y2="954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7256" y="439089"/>
            <a:ext cx="3596540" cy="510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82"/>
            <a:ext cx="24384000" cy="137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7"/>
          <p:cNvCxnSpPr/>
          <p:nvPr/>
        </p:nvCxnSpPr>
        <p:spPr>
          <a:xfrm rot="10800000" flipH="1">
            <a:off x="6995345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7" name="Google Shape;137;p7"/>
          <p:cNvCxnSpPr/>
          <p:nvPr/>
        </p:nvCxnSpPr>
        <p:spPr>
          <a:xfrm rot="10800000" flipH="1">
            <a:off x="9481170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/>
          <p:nvPr/>
        </p:nvCxnSpPr>
        <p:spPr>
          <a:xfrm rot="10800000" flipH="1">
            <a:off x="12017796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/>
          <p:nvPr/>
        </p:nvCxnSpPr>
        <p:spPr>
          <a:xfrm rot="10800000" flipH="1">
            <a:off x="14503620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/>
          <p:nvPr/>
        </p:nvCxnSpPr>
        <p:spPr>
          <a:xfrm rot="10800000" flipH="1">
            <a:off x="17040248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/>
          <p:nvPr/>
        </p:nvCxnSpPr>
        <p:spPr>
          <a:xfrm rot="10800000" flipH="1">
            <a:off x="4458927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2" name="Google Shape;142;p7"/>
          <p:cNvSpPr/>
          <p:nvPr/>
        </p:nvSpPr>
        <p:spPr>
          <a:xfrm>
            <a:off x="18740045" y="10180481"/>
            <a:ext cx="3559278" cy="3535520"/>
          </a:xfrm>
          <a:custGeom>
            <a:avLst/>
            <a:gdLst/>
            <a:ahLst/>
            <a:cxnLst/>
            <a:rect l="l" t="t" r="r" b="b"/>
            <a:pathLst>
              <a:path w="21017" h="21564" extrusionOk="0">
                <a:moveTo>
                  <a:pt x="1131" y="0"/>
                </a:moveTo>
                <a:cubicBezTo>
                  <a:pt x="1068" y="7"/>
                  <a:pt x="966" y="73"/>
                  <a:pt x="964" y="147"/>
                </a:cubicBezTo>
                <a:cubicBezTo>
                  <a:pt x="955" y="622"/>
                  <a:pt x="1126" y="1146"/>
                  <a:pt x="1266" y="1596"/>
                </a:cubicBezTo>
                <a:cubicBezTo>
                  <a:pt x="1347" y="1857"/>
                  <a:pt x="1449" y="2074"/>
                  <a:pt x="1560" y="2248"/>
                </a:cubicBezTo>
                <a:cubicBezTo>
                  <a:pt x="1375" y="2153"/>
                  <a:pt x="1061" y="2027"/>
                  <a:pt x="594" y="2005"/>
                </a:cubicBezTo>
                <a:cubicBezTo>
                  <a:pt x="368" y="1995"/>
                  <a:pt x="143" y="1857"/>
                  <a:pt x="144" y="1855"/>
                </a:cubicBezTo>
                <a:cubicBezTo>
                  <a:pt x="145" y="1860"/>
                  <a:pt x="151" y="2591"/>
                  <a:pt x="968" y="2706"/>
                </a:cubicBezTo>
                <a:cubicBezTo>
                  <a:pt x="1456" y="2779"/>
                  <a:pt x="1638" y="2764"/>
                  <a:pt x="1715" y="2740"/>
                </a:cubicBezTo>
                <a:cubicBezTo>
                  <a:pt x="1781" y="2948"/>
                  <a:pt x="1856" y="3150"/>
                  <a:pt x="1933" y="3350"/>
                </a:cubicBezTo>
                <a:cubicBezTo>
                  <a:pt x="1876" y="3342"/>
                  <a:pt x="1827" y="3333"/>
                  <a:pt x="1677" y="3333"/>
                </a:cubicBezTo>
                <a:cubicBezTo>
                  <a:pt x="1420" y="3334"/>
                  <a:pt x="1084" y="3363"/>
                  <a:pt x="765" y="3481"/>
                </a:cubicBezTo>
                <a:cubicBezTo>
                  <a:pt x="426" y="3607"/>
                  <a:pt x="0" y="3467"/>
                  <a:pt x="0" y="3466"/>
                </a:cubicBezTo>
                <a:cubicBezTo>
                  <a:pt x="1" y="3472"/>
                  <a:pt x="48" y="4259"/>
                  <a:pt x="1093" y="3994"/>
                </a:cubicBezTo>
                <a:cubicBezTo>
                  <a:pt x="1801" y="3824"/>
                  <a:pt x="2003" y="3732"/>
                  <a:pt x="2067" y="3687"/>
                </a:cubicBezTo>
                <a:cubicBezTo>
                  <a:pt x="2147" y="3873"/>
                  <a:pt x="2231" y="4057"/>
                  <a:pt x="2320" y="4236"/>
                </a:cubicBezTo>
                <a:cubicBezTo>
                  <a:pt x="2043" y="4260"/>
                  <a:pt x="1536" y="4332"/>
                  <a:pt x="1038" y="4582"/>
                </a:cubicBezTo>
                <a:cubicBezTo>
                  <a:pt x="484" y="4859"/>
                  <a:pt x="261" y="4876"/>
                  <a:pt x="261" y="4875"/>
                </a:cubicBezTo>
                <a:cubicBezTo>
                  <a:pt x="261" y="4881"/>
                  <a:pt x="384" y="5482"/>
                  <a:pt x="1496" y="5010"/>
                </a:cubicBezTo>
                <a:cubicBezTo>
                  <a:pt x="2160" y="4737"/>
                  <a:pt x="2392" y="4611"/>
                  <a:pt x="2485" y="4546"/>
                </a:cubicBezTo>
                <a:cubicBezTo>
                  <a:pt x="2583" y="4730"/>
                  <a:pt x="2684" y="4913"/>
                  <a:pt x="2791" y="5091"/>
                </a:cubicBezTo>
                <a:cubicBezTo>
                  <a:pt x="2420" y="5158"/>
                  <a:pt x="1691" y="5330"/>
                  <a:pt x="1304" y="5675"/>
                </a:cubicBezTo>
                <a:cubicBezTo>
                  <a:pt x="765" y="6143"/>
                  <a:pt x="543" y="6050"/>
                  <a:pt x="544" y="6049"/>
                </a:cubicBezTo>
                <a:cubicBezTo>
                  <a:pt x="542" y="6057"/>
                  <a:pt x="659" y="6687"/>
                  <a:pt x="1912" y="6026"/>
                </a:cubicBezTo>
                <a:cubicBezTo>
                  <a:pt x="2602" y="5670"/>
                  <a:pt x="2875" y="5499"/>
                  <a:pt x="2994" y="5411"/>
                </a:cubicBezTo>
                <a:cubicBezTo>
                  <a:pt x="3107" y="5586"/>
                  <a:pt x="3226" y="5757"/>
                  <a:pt x="3348" y="5926"/>
                </a:cubicBezTo>
                <a:cubicBezTo>
                  <a:pt x="2926" y="6040"/>
                  <a:pt x="2079" y="6311"/>
                  <a:pt x="1661" y="6720"/>
                </a:cubicBezTo>
                <a:cubicBezTo>
                  <a:pt x="1087" y="7267"/>
                  <a:pt x="809" y="7204"/>
                  <a:pt x="810" y="7203"/>
                </a:cubicBezTo>
                <a:cubicBezTo>
                  <a:pt x="807" y="7211"/>
                  <a:pt x="1037" y="7826"/>
                  <a:pt x="2420" y="6998"/>
                </a:cubicBezTo>
                <a:cubicBezTo>
                  <a:pt x="3130" y="6579"/>
                  <a:pt x="3443" y="6365"/>
                  <a:pt x="3586" y="6253"/>
                </a:cubicBezTo>
                <a:cubicBezTo>
                  <a:pt x="3722" y="6432"/>
                  <a:pt x="3863" y="6608"/>
                  <a:pt x="4008" y="6780"/>
                </a:cubicBezTo>
                <a:cubicBezTo>
                  <a:pt x="3577" y="6918"/>
                  <a:pt x="2601" y="7273"/>
                  <a:pt x="2136" y="7759"/>
                </a:cubicBezTo>
                <a:cubicBezTo>
                  <a:pt x="1532" y="8374"/>
                  <a:pt x="1200" y="8339"/>
                  <a:pt x="1201" y="8339"/>
                </a:cubicBezTo>
                <a:cubicBezTo>
                  <a:pt x="1198" y="8347"/>
                  <a:pt x="1545" y="8944"/>
                  <a:pt x="3049" y="7972"/>
                </a:cubicBezTo>
                <a:cubicBezTo>
                  <a:pt x="3796" y="7495"/>
                  <a:pt x="4140" y="7245"/>
                  <a:pt x="4299" y="7112"/>
                </a:cubicBezTo>
                <a:cubicBezTo>
                  <a:pt x="4443" y="7275"/>
                  <a:pt x="4589" y="7436"/>
                  <a:pt x="4739" y="7594"/>
                </a:cubicBezTo>
                <a:cubicBezTo>
                  <a:pt x="4337" y="7720"/>
                  <a:pt x="3497" y="8046"/>
                  <a:pt x="2695" y="8752"/>
                </a:cubicBezTo>
                <a:cubicBezTo>
                  <a:pt x="2005" y="9360"/>
                  <a:pt x="1680" y="9415"/>
                  <a:pt x="1681" y="9416"/>
                </a:cubicBezTo>
                <a:cubicBezTo>
                  <a:pt x="1678" y="9423"/>
                  <a:pt x="2142" y="10002"/>
                  <a:pt x="3762" y="8907"/>
                </a:cubicBezTo>
                <a:cubicBezTo>
                  <a:pt x="4550" y="8378"/>
                  <a:pt x="4912" y="8103"/>
                  <a:pt x="5083" y="7953"/>
                </a:cubicBezTo>
                <a:cubicBezTo>
                  <a:pt x="5232" y="8103"/>
                  <a:pt x="5385" y="8251"/>
                  <a:pt x="5538" y="8398"/>
                </a:cubicBezTo>
                <a:cubicBezTo>
                  <a:pt x="5113" y="8563"/>
                  <a:pt x="4223" y="8965"/>
                  <a:pt x="3312" y="9687"/>
                </a:cubicBezTo>
                <a:cubicBezTo>
                  <a:pt x="2551" y="10290"/>
                  <a:pt x="2218" y="10421"/>
                  <a:pt x="2219" y="10422"/>
                </a:cubicBezTo>
                <a:cubicBezTo>
                  <a:pt x="2216" y="10428"/>
                  <a:pt x="2796" y="10993"/>
                  <a:pt x="4525" y="9793"/>
                </a:cubicBezTo>
                <a:cubicBezTo>
                  <a:pt x="5363" y="9215"/>
                  <a:pt x="5743" y="8915"/>
                  <a:pt x="5925" y="8752"/>
                </a:cubicBezTo>
                <a:cubicBezTo>
                  <a:pt x="6113" y="8925"/>
                  <a:pt x="6302" y="9098"/>
                  <a:pt x="6494" y="9267"/>
                </a:cubicBezTo>
                <a:cubicBezTo>
                  <a:pt x="6006" y="9451"/>
                  <a:pt x="4952" y="9909"/>
                  <a:pt x="4093" y="10674"/>
                </a:cubicBezTo>
                <a:cubicBezTo>
                  <a:pt x="3334" y="11351"/>
                  <a:pt x="2925" y="11463"/>
                  <a:pt x="2925" y="11465"/>
                </a:cubicBezTo>
                <a:cubicBezTo>
                  <a:pt x="2923" y="11470"/>
                  <a:pt x="3614" y="12021"/>
                  <a:pt x="5454" y="10743"/>
                </a:cubicBezTo>
                <a:cubicBezTo>
                  <a:pt x="6344" y="10125"/>
                  <a:pt x="6733" y="9815"/>
                  <a:pt x="6922" y="9643"/>
                </a:cubicBezTo>
                <a:cubicBezTo>
                  <a:pt x="7114" y="9809"/>
                  <a:pt x="7309" y="9973"/>
                  <a:pt x="7504" y="10137"/>
                </a:cubicBezTo>
                <a:cubicBezTo>
                  <a:pt x="7034" y="10327"/>
                  <a:pt x="5941" y="10837"/>
                  <a:pt x="4858" y="11763"/>
                </a:cubicBezTo>
                <a:cubicBezTo>
                  <a:pt x="4033" y="12469"/>
                  <a:pt x="3595" y="12650"/>
                  <a:pt x="3596" y="12652"/>
                </a:cubicBezTo>
                <a:cubicBezTo>
                  <a:pt x="3594" y="12655"/>
                  <a:pt x="4444" y="13201"/>
                  <a:pt x="6416" y="11776"/>
                </a:cubicBezTo>
                <a:cubicBezTo>
                  <a:pt x="7374" y="11079"/>
                  <a:pt x="7789" y="10729"/>
                  <a:pt x="7982" y="10540"/>
                </a:cubicBezTo>
                <a:cubicBezTo>
                  <a:pt x="8229" y="10744"/>
                  <a:pt x="8475" y="10948"/>
                  <a:pt x="8722" y="11153"/>
                </a:cubicBezTo>
                <a:cubicBezTo>
                  <a:pt x="8194" y="11323"/>
                  <a:pt x="6958" y="11808"/>
                  <a:pt x="5781" y="12819"/>
                </a:cubicBezTo>
                <a:cubicBezTo>
                  <a:pt x="4907" y="13570"/>
                  <a:pt x="4388" y="13721"/>
                  <a:pt x="4388" y="13724"/>
                </a:cubicBezTo>
                <a:cubicBezTo>
                  <a:pt x="4389" y="13725"/>
                  <a:pt x="5316" y="14304"/>
                  <a:pt x="7493" y="12868"/>
                </a:cubicBezTo>
                <a:cubicBezTo>
                  <a:pt x="8587" y="12141"/>
                  <a:pt x="9046" y="11782"/>
                  <a:pt x="9251" y="11593"/>
                </a:cubicBezTo>
                <a:cubicBezTo>
                  <a:pt x="9497" y="11798"/>
                  <a:pt x="9739" y="12005"/>
                  <a:pt x="9982" y="12213"/>
                </a:cubicBezTo>
                <a:cubicBezTo>
                  <a:pt x="9426" y="12340"/>
                  <a:pt x="8196" y="12746"/>
                  <a:pt x="6754" y="13889"/>
                </a:cubicBezTo>
                <a:cubicBezTo>
                  <a:pt x="5799" y="14646"/>
                  <a:pt x="5226" y="14790"/>
                  <a:pt x="5227" y="14794"/>
                </a:cubicBezTo>
                <a:cubicBezTo>
                  <a:pt x="5231" y="14793"/>
                  <a:pt x="6211" y="15420"/>
                  <a:pt x="8594" y="14002"/>
                </a:cubicBezTo>
                <a:cubicBezTo>
                  <a:pt x="9826" y="13261"/>
                  <a:pt x="10332" y="12898"/>
                  <a:pt x="10551" y="12710"/>
                </a:cubicBezTo>
                <a:cubicBezTo>
                  <a:pt x="10826" y="12953"/>
                  <a:pt x="11099" y="13199"/>
                  <a:pt x="11363" y="13449"/>
                </a:cubicBezTo>
                <a:cubicBezTo>
                  <a:pt x="10758" y="13591"/>
                  <a:pt x="9280" y="14037"/>
                  <a:pt x="7814" y="15035"/>
                </a:cubicBezTo>
                <a:cubicBezTo>
                  <a:pt x="6752" y="15758"/>
                  <a:pt x="6154" y="15908"/>
                  <a:pt x="6155" y="15913"/>
                </a:cubicBezTo>
                <a:cubicBezTo>
                  <a:pt x="6163" y="15909"/>
                  <a:pt x="7159" y="16607"/>
                  <a:pt x="9747" y="15249"/>
                </a:cubicBezTo>
                <a:cubicBezTo>
                  <a:pt x="11146" y="14505"/>
                  <a:pt x="11681" y="14156"/>
                  <a:pt x="11905" y="13977"/>
                </a:cubicBezTo>
                <a:cubicBezTo>
                  <a:pt x="12185" y="14260"/>
                  <a:pt x="12455" y="14549"/>
                  <a:pt x="12716" y="14846"/>
                </a:cubicBezTo>
                <a:cubicBezTo>
                  <a:pt x="12172" y="14906"/>
                  <a:pt x="10651" y="15200"/>
                  <a:pt x="8853" y="16316"/>
                </a:cubicBezTo>
                <a:cubicBezTo>
                  <a:pt x="7701" y="17031"/>
                  <a:pt x="7067" y="17139"/>
                  <a:pt x="7067" y="17145"/>
                </a:cubicBezTo>
                <a:cubicBezTo>
                  <a:pt x="7080" y="17138"/>
                  <a:pt x="8048" y="17936"/>
                  <a:pt x="10828" y="16683"/>
                </a:cubicBezTo>
                <a:cubicBezTo>
                  <a:pt x="12392" y="15965"/>
                  <a:pt x="12985" y="15619"/>
                  <a:pt x="13216" y="15448"/>
                </a:cubicBezTo>
                <a:cubicBezTo>
                  <a:pt x="13478" y="15777"/>
                  <a:pt x="13728" y="16115"/>
                  <a:pt x="13957" y="16467"/>
                </a:cubicBezTo>
                <a:cubicBezTo>
                  <a:pt x="13469" y="16482"/>
                  <a:pt x="11776" y="16686"/>
                  <a:pt x="9814" y="17749"/>
                </a:cubicBezTo>
                <a:cubicBezTo>
                  <a:pt x="8556" y="18431"/>
                  <a:pt x="7911" y="18453"/>
                  <a:pt x="7910" y="18460"/>
                </a:cubicBezTo>
                <a:cubicBezTo>
                  <a:pt x="7929" y="18449"/>
                  <a:pt x="8812" y="19391"/>
                  <a:pt x="11763" y="18300"/>
                </a:cubicBezTo>
                <a:cubicBezTo>
                  <a:pt x="13525" y="17631"/>
                  <a:pt x="14145" y="17307"/>
                  <a:pt x="14366" y="17150"/>
                </a:cubicBezTo>
                <a:cubicBezTo>
                  <a:pt x="14582" y="17535"/>
                  <a:pt x="14778" y="17934"/>
                  <a:pt x="14947" y="18351"/>
                </a:cubicBezTo>
                <a:cubicBezTo>
                  <a:pt x="14842" y="18337"/>
                  <a:pt x="14688" y="18326"/>
                  <a:pt x="14481" y="18331"/>
                </a:cubicBezTo>
                <a:cubicBezTo>
                  <a:pt x="13771" y="18347"/>
                  <a:pt x="12470" y="18540"/>
                  <a:pt x="10603" y="19358"/>
                </a:cubicBezTo>
                <a:cubicBezTo>
                  <a:pt x="9225" y="19963"/>
                  <a:pt x="8606" y="19917"/>
                  <a:pt x="8603" y="19926"/>
                </a:cubicBezTo>
                <a:cubicBezTo>
                  <a:pt x="8630" y="19910"/>
                  <a:pt x="9160" y="20991"/>
                  <a:pt x="12264" y="20225"/>
                </a:cubicBezTo>
                <a:cubicBezTo>
                  <a:pt x="14205" y="19745"/>
                  <a:pt x="14992" y="19291"/>
                  <a:pt x="15229" y="19131"/>
                </a:cubicBezTo>
                <a:cubicBezTo>
                  <a:pt x="15466" y="19883"/>
                  <a:pt x="15626" y="20689"/>
                  <a:pt x="15691" y="21562"/>
                </a:cubicBezTo>
                <a:cubicBezTo>
                  <a:pt x="15691" y="21562"/>
                  <a:pt x="16024" y="21598"/>
                  <a:pt x="16182" y="21323"/>
                </a:cubicBezTo>
                <a:cubicBezTo>
                  <a:pt x="16111" y="20471"/>
                  <a:pt x="15951" y="19686"/>
                  <a:pt x="15725" y="18949"/>
                </a:cubicBezTo>
                <a:cubicBezTo>
                  <a:pt x="16090" y="18857"/>
                  <a:pt x="16853" y="18648"/>
                  <a:pt x="18392" y="18012"/>
                </a:cubicBezTo>
                <a:cubicBezTo>
                  <a:pt x="21600" y="16688"/>
                  <a:pt x="20985" y="15166"/>
                  <a:pt x="20943" y="15200"/>
                </a:cubicBezTo>
                <a:cubicBezTo>
                  <a:pt x="20945" y="15206"/>
                  <a:pt x="20619" y="15776"/>
                  <a:pt x="19076" y="16187"/>
                </a:cubicBezTo>
                <a:cubicBezTo>
                  <a:pt x="17072" y="16722"/>
                  <a:pt x="15922" y="17643"/>
                  <a:pt x="15430" y="18103"/>
                </a:cubicBezTo>
                <a:cubicBezTo>
                  <a:pt x="15262" y="17686"/>
                  <a:pt x="15068" y="17287"/>
                  <a:pt x="14857" y="16902"/>
                </a:cubicBezTo>
                <a:cubicBezTo>
                  <a:pt x="15271" y="16788"/>
                  <a:pt x="16200" y="16516"/>
                  <a:pt x="17453" y="15928"/>
                </a:cubicBezTo>
                <a:cubicBezTo>
                  <a:pt x="20350" y="14568"/>
                  <a:pt x="19548" y="13070"/>
                  <a:pt x="19519" y="13094"/>
                </a:cubicBezTo>
                <a:cubicBezTo>
                  <a:pt x="19521" y="13099"/>
                  <a:pt x="19362" y="13789"/>
                  <a:pt x="17852" y="14275"/>
                </a:cubicBezTo>
                <a:cubicBezTo>
                  <a:pt x="15934" y="14892"/>
                  <a:pt x="14884" y="15764"/>
                  <a:pt x="14438" y="16196"/>
                </a:cubicBezTo>
                <a:cubicBezTo>
                  <a:pt x="14206" y="15834"/>
                  <a:pt x="13956" y="15487"/>
                  <a:pt x="13691" y="15150"/>
                </a:cubicBezTo>
                <a:cubicBezTo>
                  <a:pt x="14077" y="14998"/>
                  <a:pt x="14952" y="14646"/>
                  <a:pt x="16077" y="14041"/>
                </a:cubicBezTo>
                <a:cubicBezTo>
                  <a:pt x="18633" y="12666"/>
                  <a:pt x="17870" y="11334"/>
                  <a:pt x="17859" y="11355"/>
                </a:cubicBezTo>
                <a:cubicBezTo>
                  <a:pt x="17574" y="11876"/>
                  <a:pt x="17295" y="11834"/>
                  <a:pt x="15903" y="12556"/>
                </a:cubicBezTo>
                <a:cubicBezTo>
                  <a:pt x="14467" y="13302"/>
                  <a:pt x="13596" y="14153"/>
                  <a:pt x="13211" y="14567"/>
                </a:cubicBezTo>
                <a:cubicBezTo>
                  <a:pt x="12945" y="14259"/>
                  <a:pt x="12669" y="13958"/>
                  <a:pt x="12381" y="13667"/>
                </a:cubicBezTo>
                <a:cubicBezTo>
                  <a:pt x="12713" y="13520"/>
                  <a:pt x="13400" y="13201"/>
                  <a:pt x="14634" y="12447"/>
                </a:cubicBezTo>
                <a:cubicBezTo>
                  <a:pt x="16731" y="11165"/>
                  <a:pt x="16106" y="9898"/>
                  <a:pt x="16095" y="9908"/>
                </a:cubicBezTo>
                <a:cubicBezTo>
                  <a:pt x="16097" y="9912"/>
                  <a:pt x="15961" y="10322"/>
                  <a:pt x="14624" y="10959"/>
                </a:cubicBezTo>
                <a:cubicBezTo>
                  <a:pt x="13142" y="11665"/>
                  <a:pt x="12222" y="12706"/>
                  <a:pt x="11859" y="13155"/>
                </a:cubicBezTo>
                <a:cubicBezTo>
                  <a:pt x="11594" y="12903"/>
                  <a:pt x="11318" y="12659"/>
                  <a:pt x="11042" y="12415"/>
                </a:cubicBezTo>
                <a:cubicBezTo>
                  <a:pt x="11352" y="12268"/>
                  <a:pt x="11906" y="11963"/>
                  <a:pt x="13008" y="11252"/>
                </a:cubicBezTo>
                <a:cubicBezTo>
                  <a:pt x="15333" y="9766"/>
                  <a:pt x="14315" y="8666"/>
                  <a:pt x="14311" y="8671"/>
                </a:cubicBezTo>
                <a:cubicBezTo>
                  <a:pt x="14312" y="8674"/>
                  <a:pt x="14041" y="9266"/>
                  <a:pt x="12854" y="10012"/>
                </a:cubicBezTo>
                <a:cubicBezTo>
                  <a:pt x="11765" y="10697"/>
                  <a:pt x="10887" y="11559"/>
                  <a:pt x="10507" y="11946"/>
                </a:cubicBezTo>
                <a:cubicBezTo>
                  <a:pt x="10246" y="11723"/>
                  <a:pt x="9982" y="11502"/>
                  <a:pt x="9716" y="11283"/>
                </a:cubicBezTo>
                <a:cubicBezTo>
                  <a:pt x="10002" y="11129"/>
                  <a:pt x="10504" y="10818"/>
                  <a:pt x="11484" y="10122"/>
                </a:cubicBezTo>
                <a:cubicBezTo>
                  <a:pt x="13599" y="8630"/>
                  <a:pt x="12636" y="7648"/>
                  <a:pt x="12636" y="7650"/>
                </a:cubicBezTo>
                <a:cubicBezTo>
                  <a:pt x="12636" y="7653"/>
                  <a:pt x="12456" y="8116"/>
                  <a:pt x="11358" y="8823"/>
                </a:cubicBezTo>
                <a:cubicBezTo>
                  <a:pt x="10396" y="9442"/>
                  <a:pt x="9548" y="10417"/>
                  <a:pt x="9189" y="10846"/>
                </a:cubicBezTo>
                <a:cubicBezTo>
                  <a:pt x="8933" y="10637"/>
                  <a:pt x="8680" y="10425"/>
                  <a:pt x="8424" y="10216"/>
                </a:cubicBezTo>
                <a:cubicBezTo>
                  <a:pt x="8687" y="10058"/>
                  <a:pt x="9136" y="9752"/>
                  <a:pt x="9993" y="9087"/>
                </a:cubicBezTo>
                <a:cubicBezTo>
                  <a:pt x="11903" y="7615"/>
                  <a:pt x="11028" y="6724"/>
                  <a:pt x="11031" y="6723"/>
                </a:cubicBezTo>
                <a:cubicBezTo>
                  <a:pt x="11031" y="6726"/>
                  <a:pt x="10838" y="7307"/>
                  <a:pt x="9832" y="7967"/>
                </a:cubicBezTo>
                <a:cubicBezTo>
                  <a:pt x="8824" y="8627"/>
                  <a:pt x="8201" y="9401"/>
                  <a:pt x="7915" y="9798"/>
                </a:cubicBezTo>
                <a:cubicBezTo>
                  <a:pt x="7721" y="9639"/>
                  <a:pt x="7524" y="9481"/>
                  <a:pt x="7333" y="9320"/>
                </a:cubicBezTo>
                <a:cubicBezTo>
                  <a:pt x="7557" y="9167"/>
                  <a:pt x="7939" y="8872"/>
                  <a:pt x="8665" y="8231"/>
                </a:cubicBezTo>
                <a:cubicBezTo>
                  <a:pt x="10279" y="6806"/>
                  <a:pt x="9529" y="5877"/>
                  <a:pt x="9533" y="5877"/>
                </a:cubicBezTo>
                <a:cubicBezTo>
                  <a:pt x="9533" y="5879"/>
                  <a:pt x="9367" y="6324"/>
                  <a:pt x="8541" y="7008"/>
                </a:cubicBezTo>
                <a:cubicBezTo>
                  <a:pt x="7834" y="7595"/>
                  <a:pt x="7223" y="8530"/>
                  <a:pt x="6915" y="8964"/>
                </a:cubicBezTo>
                <a:cubicBezTo>
                  <a:pt x="6711" y="8789"/>
                  <a:pt x="6512" y="8612"/>
                  <a:pt x="6313" y="8433"/>
                </a:cubicBezTo>
                <a:cubicBezTo>
                  <a:pt x="6562" y="8311"/>
                  <a:pt x="6976" y="8051"/>
                  <a:pt x="7607" y="7321"/>
                </a:cubicBezTo>
                <a:cubicBezTo>
                  <a:pt x="8944" y="5775"/>
                  <a:pt x="8252" y="5101"/>
                  <a:pt x="8258" y="5102"/>
                </a:cubicBezTo>
                <a:cubicBezTo>
                  <a:pt x="8257" y="5104"/>
                  <a:pt x="8156" y="5518"/>
                  <a:pt x="7445" y="6211"/>
                </a:cubicBezTo>
                <a:cubicBezTo>
                  <a:pt x="6795" y="6844"/>
                  <a:pt x="6166" y="7763"/>
                  <a:pt x="5936" y="8098"/>
                </a:cubicBezTo>
                <a:cubicBezTo>
                  <a:pt x="5772" y="7946"/>
                  <a:pt x="5610" y="7792"/>
                  <a:pt x="5450" y="7636"/>
                </a:cubicBezTo>
                <a:cubicBezTo>
                  <a:pt x="5673" y="7479"/>
                  <a:pt x="6045" y="7167"/>
                  <a:pt x="6582" y="6506"/>
                </a:cubicBezTo>
                <a:cubicBezTo>
                  <a:pt x="7796" y="5013"/>
                  <a:pt x="7122" y="4348"/>
                  <a:pt x="7127" y="4349"/>
                </a:cubicBezTo>
                <a:cubicBezTo>
                  <a:pt x="7127" y="4351"/>
                  <a:pt x="7005" y="4779"/>
                  <a:pt x="6369" y="5446"/>
                </a:cubicBezTo>
                <a:cubicBezTo>
                  <a:pt x="5780" y="6063"/>
                  <a:pt x="5293" y="6932"/>
                  <a:pt x="5100" y="7284"/>
                </a:cubicBezTo>
                <a:cubicBezTo>
                  <a:pt x="4924" y="7105"/>
                  <a:pt x="4752" y="6922"/>
                  <a:pt x="4584" y="6737"/>
                </a:cubicBezTo>
                <a:cubicBezTo>
                  <a:pt x="4771" y="6584"/>
                  <a:pt x="5280" y="6162"/>
                  <a:pt x="5644" y="5643"/>
                </a:cubicBezTo>
                <a:cubicBezTo>
                  <a:pt x="6676" y="4175"/>
                  <a:pt x="6160" y="3644"/>
                  <a:pt x="6165" y="3647"/>
                </a:cubicBezTo>
                <a:cubicBezTo>
                  <a:pt x="6164" y="3648"/>
                  <a:pt x="6120" y="4110"/>
                  <a:pt x="5509" y="4713"/>
                </a:cubicBezTo>
                <a:cubicBezTo>
                  <a:pt x="4989" y="5238"/>
                  <a:pt x="4495" y="6146"/>
                  <a:pt x="4330" y="6454"/>
                </a:cubicBezTo>
                <a:cubicBezTo>
                  <a:pt x="4181" y="6282"/>
                  <a:pt x="4036" y="6107"/>
                  <a:pt x="3896" y="5930"/>
                </a:cubicBezTo>
                <a:cubicBezTo>
                  <a:pt x="4070" y="5821"/>
                  <a:pt x="4413" y="5558"/>
                  <a:pt x="4909" y="4883"/>
                </a:cubicBezTo>
                <a:cubicBezTo>
                  <a:pt x="5900" y="3533"/>
                  <a:pt x="5425" y="3048"/>
                  <a:pt x="5427" y="3052"/>
                </a:cubicBezTo>
                <a:cubicBezTo>
                  <a:pt x="5427" y="3052"/>
                  <a:pt x="5401" y="3441"/>
                  <a:pt x="4835" y="3973"/>
                </a:cubicBezTo>
                <a:cubicBezTo>
                  <a:pt x="4337" y="4450"/>
                  <a:pt x="3822" y="5379"/>
                  <a:pt x="3679" y="5641"/>
                </a:cubicBezTo>
                <a:cubicBezTo>
                  <a:pt x="3553" y="5473"/>
                  <a:pt x="3430" y="5303"/>
                  <a:pt x="3312" y="5129"/>
                </a:cubicBezTo>
                <a:cubicBezTo>
                  <a:pt x="3475" y="5036"/>
                  <a:pt x="3799" y="4809"/>
                  <a:pt x="4276" y="4226"/>
                </a:cubicBezTo>
                <a:cubicBezTo>
                  <a:pt x="5234" y="3055"/>
                  <a:pt x="4788" y="2499"/>
                  <a:pt x="4790" y="2504"/>
                </a:cubicBezTo>
                <a:cubicBezTo>
                  <a:pt x="4789" y="2504"/>
                  <a:pt x="4764" y="2853"/>
                  <a:pt x="4230" y="3323"/>
                </a:cubicBezTo>
                <a:cubicBezTo>
                  <a:pt x="3766" y="3735"/>
                  <a:pt x="3273" y="4567"/>
                  <a:pt x="3119" y="4834"/>
                </a:cubicBezTo>
                <a:cubicBezTo>
                  <a:pt x="3008" y="4660"/>
                  <a:pt x="2903" y="4481"/>
                  <a:pt x="2801" y="4300"/>
                </a:cubicBezTo>
                <a:cubicBezTo>
                  <a:pt x="2948" y="4249"/>
                  <a:pt x="3205" y="4064"/>
                  <a:pt x="3651" y="3475"/>
                </a:cubicBezTo>
                <a:cubicBezTo>
                  <a:pt x="4477" y="2376"/>
                  <a:pt x="4068" y="1894"/>
                  <a:pt x="4067" y="1899"/>
                </a:cubicBezTo>
                <a:cubicBezTo>
                  <a:pt x="4067" y="1899"/>
                  <a:pt x="4045" y="2249"/>
                  <a:pt x="3558" y="2669"/>
                </a:cubicBezTo>
                <a:cubicBezTo>
                  <a:pt x="3151" y="3020"/>
                  <a:pt x="2753" y="3662"/>
                  <a:pt x="2596" y="3928"/>
                </a:cubicBezTo>
                <a:cubicBezTo>
                  <a:pt x="2507" y="3757"/>
                  <a:pt x="2423" y="3583"/>
                  <a:pt x="2343" y="3406"/>
                </a:cubicBezTo>
                <a:cubicBezTo>
                  <a:pt x="2470" y="3326"/>
                  <a:pt x="2676" y="3142"/>
                  <a:pt x="3021" y="2689"/>
                </a:cubicBezTo>
                <a:cubicBezTo>
                  <a:pt x="3732" y="1758"/>
                  <a:pt x="3289" y="1328"/>
                  <a:pt x="3286" y="1333"/>
                </a:cubicBezTo>
                <a:cubicBezTo>
                  <a:pt x="3285" y="1333"/>
                  <a:pt x="3298" y="1600"/>
                  <a:pt x="2902" y="2010"/>
                </a:cubicBezTo>
                <a:cubicBezTo>
                  <a:pt x="2620" y="2299"/>
                  <a:pt x="2358" y="2735"/>
                  <a:pt x="2188" y="3035"/>
                </a:cubicBezTo>
                <a:cubicBezTo>
                  <a:pt x="2124" y="2876"/>
                  <a:pt x="2059" y="2718"/>
                  <a:pt x="2002" y="2555"/>
                </a:cubicBezTo>
                <a:cubicBezTo>
                  <a:pt x="2098" y="2477"/>
                  <a:pt x="2242" y="2328"/>
                  <a:pt x="2526" y="1904"/>
                </a:cubicBezTo>
                <a:cubicBezTo>
                  <a:pt x="3107" y="1035"/>
                  <a:pt x="2615" y="749"/>
                  <a:pt x="2610" y="754"/>
                </a:cubicBezTo>
                <a:cubicBezTo>
                  <a:pt x="2610" y="753"/>
                  <a:pt x="2670" y="868"/>
                  <a:pt x="2359" y="1230"/>
                </a:cubicBezTo>
                <a:cubicBezTo>
                  <a:pt x="2147" y="1468"/>
                  <a:pt x="1972" y="1819"/>
                  <a:pt x="1853" y="2080"/>
                </a:cubicBezTo>
                <a:cubicBezTo>
                  <a:pt x="1841" y="2038"/>
                  <a:pt x="1828" y="1997"/>
                  <a:pt x="1816" y="1955"/>
                </a:cubicBezTo>
                <a:cubicBezTo>
                  <a:pt x="1760" y="1674"/>
                  <a:pt x="1692" y="1386"/>
                  <a:pt x="1602" y="1090"/>
                </a:cubicBezTo>
                <a:cubicBezTo>
                  <a:pt x="1463" y="632"/>
                  <a:pt x="1317" y="256"/>
                  <a:pt x="1175" y="16"/>
                </a:cubicBezTo>
                <a:cubicBezTo>
                  <a:pt x="1168" y="3"/>
                  <a:pt x="1152" y="-2"/>
                  <a:pt x="1131" y="0"/>
                </a:cubicBezTo>
                <a:close/>
              </a:path>
            </a:pathLst>
          </a:custGeom>
          <a:solidFill>
            <a:srgbClr val="00374A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780506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291731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802957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1314183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3825408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6336633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3002421" y="2673626"/>
            <a:ext cx="2877406" cy="1905001"/>
          </a:xfrm>
          <a:prstGeom prst="roundRect">
            <a:avLst>
              <a:gd name="adj" fmla="val 1514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Declarar variables 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5793752" y="9611979"/>
            <a:ext cx="2701152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40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Crear tablero </a:t>
            </a:r>
            <a:endParaRPr sz="40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0759547" y="9611979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Crear bucles para las posiciones 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024085" y="2553830"/>
            <a:ext cx="3024158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Datos del jugador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3137508" y="2432714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Actualizar el tablero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5838655" y="9611979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4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Comprobar si alguien gana </a:t>
            </a:r>
            <a:endParaRPr sz="34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49B295-48B9-40BE-834C-26CB9DCC6BE1}"/>
              </a:ext>
            </a:extLst>
          </p:cNvPr>
          <p:cNvGrpSpPr/>
          <p:nvPr/>
        </p:nvGrpSpPr>
        <p:grpSpPr>
          <a:xfrm>
            <a:off x="9167416" y="466319"/>
            <a:ext cx="3637813" cy="1133644"/>
            <a:chOff x="10967357" y="764683"/>
            <a:chExt cx="3637813" cy="1133644"/>
          </a:xfrm>
        </p:grpSpPr>
        <p:sp>
          <p:nvSpPr>
            <p:cNvPr id="135" name="Google Shape;135;p7"/>
            <p:cNvSpPr txBox="1"/>
            <p:nvPr/>
          </p:nvSpPr>
          <p:spPr>
            <a:xfrm>
              <a:off x="10967357" y="764683"/>
              <a:ext cx="3637813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PASOS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174C9DF-72EE-4824-A074-583B414B2864}"/>
                </a:ext>
              </a:extLst>
            </p:cNvPr>
            <p:cNvSpPr txBox="1"/>
            <p:nvPr/>
          </p:nvSpPr>
          <p:spPr>
            <a:xfrm>
              <a:off x="11615409" y="774943"/>
              <a:ext cx="2880544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PASOS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30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8936500" y="8171225"/>
            <a:ext cx="3664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075709" y="3685309"/>
            <a:ext cx="18742463" cy="9374838"/>
          </a:xfrm>
          <a:prstGeom prst="roundRect">
            <a:avLst>
              <a:gd name="adj" fmla="val 15315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E6F5E0-8AB7-4275-8CB5-387254406FE0}"/>
              </a:ext>
            </a:extLst>
          </p:cNvPr>
          <p:cNvGrpSpPr/>
          <p:nvPr/>
        </p:nvGrpSpPr>
        <p:grpSpPr>
          <a:xfrm>
            <a:off x="152298" y="589126"/>
            <a:ext cx="22448402" cy="1200371"/>
            <a:chOff x="837814" y="589126"/>
            <a:chExt cx="22448402" cy="1200371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837814" y="655853"/>
              <a:ext cx="22448402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Llamar a las bibliotecas 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FFB6F6-0E52-4ED4-8E4A-88EEA8FC1948}"/>
                </a:ext>
              </a:extLst>
            </p:cNvPr>
            <p:cNvSpPr txBox="1"/>
            <p:nvPr/>
          </p:nvSpPr>
          <p:spPr>
            <a:xfrm>
              <a:off x="4968069" y="589126"/>
              <a:ext cx="14342533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solidFill>
                    <a:schemeClr val="bg1"/>
                  </a:solidFill>
                  <a:latin typeface="Beauty and the Beast" pitchFamily="50" charset="0"/>
                </a:rPr>
                <a:t>Llamar a las bibliotecas 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E8A6F9A1-36DA-4570-B415-B0906E41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96" y="5043054"/>
            <a:ext cx="16861412" cy="7072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191E722-54A9-4F08-9B98-9B614141754C}"/>
              </a:ext>
            </a:extLst>
          </p:cNvPr>
          <p:cNvGrpSpPr/>
          <p:nvPr/>
        </p:nvGrpSpPr>
        <p:grpSpPr>
          <a:xfrm>
            <a:off x="-51138" y="465731"/>
            <a:ext cx="8070685" cy="1203253"/>
            <a:chOff x="2821985" y="576000"/>
            <a:chExt cx="12426042" cy="1203253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4219557" y="645609"/>
              <a:ext cx="9478772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Función inicial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EC120FC-C271-4000-9119-6B60F39DDF44}"/>
                </a:ext>
              </a:extLst>
            </p:cNvPr>
            <p:cNvSpPr txBox="1"/>
            <p:nvPr/>
          </p:nvSpPr>
          <p:spPr>
            <a:xfrm>
              <a:off x="2821985" y="576000"/>
              <a:ext cx="12426042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Función inicial</a:t>
              </a:r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1176866" y="2134715"/>
            <a:ext cx="22030267" cy="11291137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5B13152-2CEE-43FA-9D73-C4A6CE5920CA}"/>
              </a:ext>
            </a:extLst>
          </p:cNvPr>
          <p:cNvGrpSpPr/>
          <p:nvPr/>
        </p:nvGrpSpPr>
        <p:grpSpPr>
          <a:xfrm>
            <a:off x="9780813" y="480480"/>
            <a:ext cx="4822372" cy="1192993"/>
            <a:chOff x="7857865" y="539577"/>
            <a:chExt cx="4822372" cy="1192993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1671423-DE72-485D-8747-F96D86B5CF5E}"/>
                </a:ext>
              </a:extLst>
            </p:cNvPr>
            <p:cNvSpPr txBox="1"/>
            <p:nvPr/>
          </p:nvSpPr>
          <p:spPr>
            <a:xfrm>
              <a:off x="7907399" y="609186"/>
              <a:ext cx="4284601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latin typeface="Beauty and the Beast" pitchFamily="50" charset="0"/>
                </a:rPr>
                <a:t>Variables</a:t>
              </a:r>
              <a:endParaRPr lang="es-PE" sz="6700" dirty="0">
                <a:latin typeface="Beauty and the Beast" pitchFamily="50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0F59E4C-9491-412D-8BA8-F14E9A8CF09B}"/>
                </a:ext>
              </a:extLst>
            </p:cNvPr>
            <p:cNvSpPr txBox="1"/>
            <p:nvPr/>
          </p:nvSpPr>
          <p:spPr>
            <a:xfrm>
              <a:off x="7857865" y="539577"/>
              <a:ext cx="4822372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Variables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DE6FF6E-CB82-4EE4-A93B-D6E453D58389}"/>
              </a:ext>
            </a:extLst>
          </p:cNvPr>
          <p:cNvGrpSpPr/>
          <p:nvPr/>
        </p:nvGrpSpPr>
        <p:grpSpPr>
          <a:xfrm>
            <a:off x="17903419" y="369356"/>
            <a:ext cx="3668583" cy="1219759"/>
            <a:chOff x="13097199" y="655870"/>
            <a:chExt cx="3668583" cy="121975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F969761-1B25-4DA1-AD44-9DC2D2A033E8}"/>
                </a:ext>
              </a:extLst>
            </p:cNvPr>
            <p:cNvSpPr txBox="1"/>
            <p:nvPr/>
          </p:nvSpPr>
          <p:spPr>
            <a:xfrm>
              <a:off x="13097199" y="741986"/>
              <a:ext cx="3381052" cy="11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tx1">
                      <a:lumMod val="50000"/>
                    </a:schemeClr>
                  </a:solidFill>
                  <a:latin typeface="Beauty and the Beast" pitchFamily="50" charset="0"/>
                </a:rPr>
                <a:t>Tablero</a:t>
              </a:r>
              <a:endParaRPr lang="es-PE" sz="6700" dirty="0">
                <a:solidFill>
                  <a:schemeClr val="tx1">
                    <a:lumMod val="50000"/>
                  </a:schemeClr>
                </a:solidFill>
                <a:latin typeface="Beauty and the Beast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238DBEE-2388-44C7-8915-BE23E8FE9EB0}"/>
                </a:ext>
              </a:extLst>
            </p:cNvPr>
            <p:cNvSpPr txBox="1"/>
            <p:nvPr/>
          </p:nvSpPr>
          <p:spPr>
            <a:xfrm>
              <a:off x="13097199" y="655870"/>
              <a:ext cx="3668583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TABLERO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B19F416-3C19-4E47-A688-FFF53AC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84" y="2554806"/>
            <a:ext cx="17654431" cy="10350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9EFAD24-598F-49DF-9FC0-DDC9ABE5BB98}"/>
              </a:ext>
            </a:extLst>
          </p:cNvPr>
          <p:cNvGrpSpPr/>
          <p:nvPr/>
        </p:nvGrpSpPr>
        <p:grpSpPr>
          <a:xfrm>
            <a:off x="7466231" y="989806"/>
            <a:ext cx="7792713" cy="1349087"/>
            <a:chOff x="6455228" y="110262"/>
            <a:chExt cx="7792713" cy="1349087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6455228" y="110262"/>
              <a:ext cx="7391401" cy="134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INGRESO DE DATOS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93D56CF-6D55-41DD-AFCF-BAAAFCA2A06D}"/>
                </a:ext>
              </a:extLst>
            </p:cNvPr>
            <p:cNvSpPr txBox="1"/>
            <p:nvPr/>
          </p:nvSpPr>
          <p:spPr>
            <a:xfrm>
              <a:off x="6856541" y="311910"/>
              <a:ext cx="7391400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INGRESO DE DATOS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954032" y="3001546"/>
            <a:ext cx="22957200" cy="100518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F40DBF-00E9-4290-B3D2-7C0BB538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47" y="3328698"/>
            <a:ext cx="14423650" cy="939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741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8936500" y="8171225"/>
            <a:ext cx="3664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E6F5E0-8AB7-4275-8CB5-387254406FE0}"/>
              </a:ext>
            </a:extLst>
          </p:cNvPr>
          <p:cNvGrpSpPr/>
          <p:nvPr/>
        </p:nvGrpSpPr>
        <p:grpSpPr>
          <a:xfrm>
            <a:off x="4248000" y="833811"/>
            <a:ext cx="7424159" cy="1136724"/>
            <a:chOff x="4755190" y="469049"/>
            <a:chExt cx="7424159" cy="1136724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4755190" y="472129"/>
              <a:ext cx="7424159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Bucles por nivel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FFB6F6-0E52-4ED4-8E4A-88EEA8FC1948}"/>
                </a:ext>
              </a:extLst>
            </p:cNvPr>
            <p:cNvSpPr txBox="1"/>
            <p:nvPr/>
          </p:nvSpPr>
          <p:spPr>
            <a:xfrm>
              <a:off x="4755190" y="469049"/>
              <a:ext cx="7171267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solidFill>
                    <a:schemeClr val="bg1"/>
                  </a:solidFill>
                  <a:latin typeface="Beauty and the Beast" pitchFamily="50" charset="0"/>
                </a:rPr>
                <a:t>BUCLes por nivel 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C1F0FEC-F85A-4C59-AF78-46D87A4E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62" y="265370"/>
            <a:ext cx="1902117" cy="1908213"/>
          </a:xfrm>
          <a:prstGeom prst="rect">
            <a:avLst/>
          </a:prstGeom>
        </p:spPr>
      </p:pic>
      <p:sp>
        <p:nvSpPr>
          <p:cNvPr id="15" name="Google Shape;118;p5">
            <a:extLst>
              <a:ext uri="{FF2B5EF4-FFF2-40B4-BE49-F238E27FC236}">
                <a16:creationId xmlns:a16="http://schemas.microsoft.com/office/drawing/2014/main" id="{0B666A37-FDF4-4FA8-A7CC-5521A458858A}"/>
              </a:ext>
            </a:extLst>
          </p:cNvPr>
          <p:cNvSpPr/>
          <p:nvPr/>
        </p:nvSpPr>
        <p:spPr>
          <a:xfrm>
            <a:off x="4248000" y="9916422"/>
            <a:ext cx="4514322" cy="4514322"/>
          </a:xfrm>
          <a:prstGeom prst="ellipse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18;p5">
            <a:extLst>
              <a:ext uri="{FF2B5EF4-FFF2-40B4-BE49-F238E27FC236}">
                <a16:creationId xmlns:a16="http://schemas.microsoft.com/office/drawing/2014/main" id="{89F66E67-B78B-4E28-9E17-D4CB6035082C}"/>
              </a:ext>
            </a:extLst>
          </p:cNvPr>
          <p:cNvSpPr/>
          <p:nvPr/>
        </p:nvSpPr>
        <p:spPr>
          <a:xfrm>
            <a:off x="4778022" y="9954262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990275" y="3307871"/>
            <a:ext cx="22188433" cy="8437594"/>
          </a:xfrm>
          <a:prstGeom prst="roundRect">
            <a:avLst>
              <a:gd name="adj" fmla="val 15315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36E318-2297-4BB9-BC5A-80E9A4EF6A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" t="501" r="58554" b="-501"/>
          <a:stretch/>
        </p:blipFill>
        <p:spPr>
          <a:xfrm>
            <a:off x="1779596" y="4214476"/>
            <a:ext cx="20821104" cy="64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6135179" y="506955"/>
            <a:ext cx="10074292" cy="1234707"/>
            <a:chOff x="7032739" y="1042061"/>
            <a:chExt cx="10074292" cy="1234707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7032739" y="1066180"/>
              <a:ext cx="9478771" cy="1210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7200" dirty="0">
                  <a:latin typeface="Beauty and the Beast" pitchFamily="50" charset="0"/>
                </a:rPr>
                <a:t>Bucle del jugador 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8014198" y="1042061"/>
              <a:ext cx="90928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dirty="0">
                  <a:solidFill>
                    <a:schemeClr val="bg1"/>
                  </a:solidFill>
                  <a:latin typeface="Beauty and the Beast" pitchFamily="50" charset="0"/>
                </a:rPr>
                <a:t>Bucle del jugador </a:t>
              </a:r>
              <a:endParaRPr lang="es-PE" sz="72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1169976" y="2832931"/>
            <a:ext cx="21224289" cy="8297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Google Shape;249;p11">
            <a:extLst>
              <a:ext uri="{FF2B5EF4-FFF2-40B4-BE49-F238E27FC236}">
                <a16:creationId xmlns:a16="http://schemas.microsoft.com/office/drawing/2014/main" id="{DD64945B-E7EA-4AA5-8E3E-F06C280209A7}"/>
              </a:ext>
            </a:extLst>
          </p:cNvPr>
          <p:cNvSpPr/>
          <p:nvPr/>
        </p:nvSpPr>
        <p:spPr>
          <a:xfrm>
            <a:off x="20425575" y="3183942"/>
            <a:ext cx="1112133" cy="11121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9011" y="1834"/>
                </a:moveTo>
                <a:cubicBezTo>
                  <a:pt x="9030" y="1826"/>
                  <a:pt x="9051" y="1828"/>
                  <a:pt x="9069" y="1844"/>
                </a:cubicBezTo>
                <a:lnTo>
                  <a:pt x="12550" y="5137"/>
                </a:lnTo>
                <a:cubicBezTo>
                  <a:pt x="12589" y="5173"/>
                  <a:pt x="12589" y="5235"/>
                  <a:pt x="12550" y="5272"/>
                </a:cubicBezTo>
                <a:lnTo>
                  <a:pt x="9070" y="8561"/>
                </a:lnTo>
                <a:cubicBezTo>
                  <a:pt x="9036" y="8594"/>
                  <a:pt x="8978" y="8569"/>
                  <a:pt x="8977" y="8522"/>
                </a:cubicBezTo>
                <a:lnTo>
                  <a:pt x="8977" y="6473"/>
                </a:lnTo>
                <a:cubicBezTo>
                  <a:pt x="7290" y="7184"/>
                  <a:pt x="6105" y="8854"/>
                  <a:pt x="6105" y="10800"/>
                </a:cubicBezTo>
                <a:cubicBezTo>
                  <a:pt x="6105" y="13415"/>
                  <a:pt x="8242" y="15531"/>
                  <a:pt x="10866" y="15495"/>
                </a:cubicBezTo>
                <a:cubicBezTo>
                  <a:pt x="13400" y="15460"/>
                  <a:pt x="15465" y="13387"/>
                  <a:pt x="15493" y="10852"/>
                </a:cubicBezTo>
                <a:cubicBezTo>
                  <a:pt x="15509" y="9402"/>
                  <a:pt x="14866" y="8101"/>
                  <a:pt x="13846" y="7229"/>
                </a:cubicBezTo>
                <a:cubicBezTo>
                  <a:pt x="13804" y="7193"/>
                  <a:pt x="13802" y="7129"/>
                  <a:pt x="13843" y="7091"/>
                </a:cubicBezTo>
                <a:lnTo>
                  <a:pt x="15405" y="5614"/>
                </a:lnTo>
                <a:cubicBezTo>
                  <a:pt x="15440" y="5581"/>
                  <a:pt x="15496" y="5580"/>
                  <a:pt x="15532" y="5613"/>
                </a:cubicBezTo>
                <a:cubicBezTo>
                  <a:pt x="16938" y="6897"/>
                  <a:pt x="17822" y="8745"/>
                  <a:pt x="17822" y="10800"/>
                </a:cubicBezTo>
                <a:cubicBezTo>
                  <a:pt x="17822" y="14696"/>
                  <a:pt x="14651" y="17849"/>
                  <a:pt x="10749" y="17822"/>
                </a:cubicBezTo>
                <a:cubicBezTo>
                  <a:pt x="6923" y="17795"/>
                  <a:pt x="3800" y="14669"/>
                  <a:pt x="3778" y="10842"/>
                </a:cubicBezTo>
                <a:cubicBezTo>
                  <a:pt x="3759" y="7576"/>
                  <a:pt x="5970" y="4822"/>
                  <a:pt x="8977" y="4016"/>
                </a:cubicBezTo>
                <a:lnTo>
                  <a:pt x="8977" y="1883"/>
                </a:lnTo>
                <a:cubicBezTo>
                  <a:pt x="8977" y="1859"/>
                  <a:pt x="8993" y="1842"/>
                  <a:pt x="9011" y="18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E0DF144-1F0A-4B4E-AC4F-E379164E450A}"/>
              </a:ext>
            </a:extLst>
          </p:cNvPr>
          <p:cNvSpPr/>
          <p:nvPr/>
        </p:nvSpPr>
        <p:spPr>
          <a:xfrm>
            <a:off x="1050909" y="2862455"/>
            <a:ext cx="21224289" cy="8297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4F5483-4D4F-4556-8117-5EAA9FBD2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213" b="62236"/>
          <a:stretch/>
        </p:blipFill>
        <p:spPr>
          <a:xfrm>
            <a:off x="1779221" y="4569739"/>
            <a:ext cx="19803574" cy="45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13A67D0-13C4-4D6A-8CB7-4C071FA180BD}"/>
              </a:ext>
            </a:extLst>
          </p:cNvPr>
          <p:cNvGrpSpPr/>
          <p:nvPr/>
        </p:nvGrpSpPr>
        <p:grpSpPr>
          <a:xfrm>
            <a:off x="995901" y="2131562"/>
            <a:ext cx="21334306" cy="10910678"/>
            <a:chOff x="277351" y="2336802"/>
            <a:chExt cx="21334306" cy="10910678"/>
          </a:xfrm>
        </p:grpSpPr>
        <p:sp>
          <p:nvSpPr>
            <p:cNvPr id="27" name="Google Shape;129;p6">
              <a:extLst>
                <a:ext uri="{FF2B5EF4-FFF2-40B4-BE49-F238E27FC236}">
                  <a16:creationId xmlns:a16="http://schemas.microsoft.com/office/drawing/2014/main" id="{049797D7-28F7-462B-AE65-4D36A301AF4F}"/>
                </a:ext>
              </a:extLst>
            </p:cNvPr>
            <p:cNvSpPr/>
            <p:nvPr/>
          </p:nvSpPr>
          <p:spPr>
            <a:xfrm>
              <a:off x="277351" y="2336802"/>
              <a:ext cx="21334306" cy="10910678"/>
            </a:xfrm>
            <a:prstGeom prst="roundRect">
              <a:avLst>
                <a:gd name="adj" fmla="val 7734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962F0648-9B4F-42D0-8BA7-CB0523629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43370"/>
            <a:stretch/>
          </p:blipFill>
          <p:spPr>
            <a:xfrm>
              <a:off x="1033507" y="2794002"/>
              <a:ext cx="19821993" cy="6434624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7C3A3C34-7CD9-46D0-A250-571A99CA4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508" y="9547598"/>
              <a:ext cx="19821992" cy="29733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1FEBE4D5-D49E-4A97-BA0F-6A86914A9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559" y="373770"/>
            <a:ext cx="5175953" cy="189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9EFAD24-598F-49DF-9FC0-DDC9ABE5BB98}"/>
              </a:ext>
            </a:extLst>
          </p:cNvPr>
          <p:cNvGrpSpPr/>
          <p:nvPr/>
        </p:nvGrpSpPr>
        <p:grpSpPr>
          <a:xfrm>
            <a:off x="7962557" y="0"/>
            <a:ext cx="8458885" cy="1520571"/>
            <a:chOff x="6455228" y="110262"/>
            <a:chExt cx="8458885" cy="1367557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6455228" y="110262"/>
              <a:ext cx="7391401" cy="134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BUCLE DEL BOT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93D56CF-6D55-41DD-AFCF-BAAAFCA2A06D}"/>
                </a:ext>
              </a:extLst>
            </p:cNvPr>
            <p:cNvSpPr txBox="1"/>
            <p:nvPr/>
          </p:nvSpPr>
          <p:spPr>
            <a:xfrm>
              <a:off x="7522713" y="354435"/>
              <a:ext cx="7391400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BUCLE DEL BOT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255814" y="1673585"/>
            <a:ext cx="23872372" cy="11754857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BFC0F25-715D-41E9-8B47-3464BDC754FF}"/>
              </a:ext>
            </a:extLst>
          </p:cNvPr>
          <p:cNvGrpSpPr/>
          <p:nvPr/>
        </p:nvGrpSpPr>
        <p:grpSpPr>
          <a:xfrm>
            <a:off x="874304" y="2147806"/>
            <a:ext cx="4643102" cy="1349085"/>
            <a:chOff x="7100070" y="755093"/>
            <a:chExt cx="1604218" cy="259490"/>
          </a:xfrm>
        </p:grpSpPr>
        <p:sp>
          <p:nvSpPr>
            <p:cNvPr id="9" name="Google Shape;106;p4">
              <a:extLst>
                <a:ext uri="{FF2B5EF4-FFF2-40B4-BE49-F238E27FC236}">
                  <a16:creationId xmlns:a16="http://schemas.microsoft.com/office/drawing/2014/main" id="{BBDD3C8F-7ED0-4DCC-835B-1065CBE116B5}"/>
                </a:ext>
              </a:extLst>
            </p:cNvPr>
            <p:cNvSpPr txBox="1"/>
            <p:nvPr/>
          </p:nvSpPr>
          <p:spPr>
            <a:xfrm>
              <a:off x="7100070" y="755093"/>
              <a:ext cx="1604218" cy="25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NIVEL 1 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2A1EA10-AE36-4F2C-B0DA-D5AA041E139C}"/>
                </a:ext>
              </a:extLst>
            </p:cNvPr>
            <p:cNvSpPr txBox="1"/>
            <p:nvPr/>
          </p:nvSpPr>
          <p:spPr>
            <a:xfrm>
              <a:off x="7460623" y="776799"/>
              <a:ext cx="987531" cy="216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rgbClr val="0070C0"/>
                  </a:solidFill>
                  <a:latin typeface="Beauty and the Beast" pitchFamily="50" charset="0"/>
                </a:rPr>
                <a:t>NIVEL 1</a:t>
              </a:r>
              <a:endParaRPr lang="es-PE" sz="6700" dirty="0">
                <a:solidFill>
                  <a:srgbClr val="0070C0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B40930E-6E67-4AB8-8494-DC6A1D9A95A5}"/>
              </a:ext>
            </a:extLst>
          </p:cNvPr>
          <p:cNvGrpSpPr/>
          <p:nvPr/>
        </p:nvGrpSpPr>
        <p:grpSpPr>
          <a:xfrm>
            <a:off x="18352627" y="2305782"/>
            <a:ext cx="4643102" cy="1349085"/>
            <a:chOff x="7100070" y="755093"/>
            <a:chExt cx="1604218" cy="259490"/>
          </a:xfrm>
        </p:grpSpPr>
        <p:sp>
          <p:nvSpPr>
            <p:cNvPr id="12" name="Google Shape;106;p4">
              <a:extLst>
                <a:ext uri="{FF2B5EF4-FFF2-40B4-BE49-F238E27FC236}">
                  <a16:creationId xmlns:a16="http://schemas.microsoft.com/office/drawing/2014/main" id="{11B1D2E8-801B-4F63-BC96-4007D5EC0CC9}"/>
                </a:ext>
              </a:extLst>
            </p:cNvPr>
            <p:cNvSpPr txBox="1"/>
            <p:nvPr/>
          </p:nvSpPr>
          <p:spPr>
            <a:xfrm>
              <a:off x="7100070" y="755093"/>
              <a:ext cx="1604218" cy="259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NIVEL 2 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A972BF6-7A38-4294-9C22-01CCF69CFDFF}"/>
                </a:ext>
              </a:extLst>
            </p:cNvPr>
            <p:cNvSpPr txBox="1"/>
            <p:nvPr/>
          </p:nvSpPr>
          <p:spPr>
            <a:xfrm>
              <a:off x="7430277" y="780749"/>
              <a:ext cx="987531" cy="216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rgbClr val="0070C0"/>
                  </a:solidFill>
                  <a:latin typeface="Beauty and the Beast" pitchFamily="50" charset="0"/>
                </a:rPr>
                <a:t>NIVEL 2</a:t>
              </a:r>
              <a:endParaRPr lang="es-PE" sz="6700" dirty="0">
                <a:solidFill>
                  <a:srgbClr val="0070C0"/>
                </a:solidFill>
                <a:latin typeface="Beauty and the Beast" pitchFamily="50" charset="0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EF32776-C265-4BF1-8952-D86DDF7B4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66" y="1955642"/>
            <a:ext cx="12101547" cy="12632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88EE762-A9BA-4810-A465-ADDF44219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66"/>
          <a:stretch/>
        </p:blipFill>
        <p:spPr>
          <a:xfrm>
            <a:off x="1031247" y="3971112"/>
            <a:ext cx="10192451" cy="82974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D503192-060C-49A1-BFF0-50D30E48B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3832" y="3615291"/>
            <a:ext cx="8938921" cy="95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182</Words>
  <Application>Microsoft Office PowerPoint</Application>
  <PresentationFormat>Personalizado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Caveat</vt:lpstr>
      <vt:lpstr>Beauty Forest</vt:lpstr>
      <vt:lpstr>Beauty and the Beast</vt:lpstr>
      <vt:lpstr>NSimSun</vt:lpstr>
      <vt:lpstr>Century Gothic</vt:lpstr>
      <vt:lpstr>Arial</vt:lpstr>
      <vt:lpstr>Bahnschrift Light SemiCondensed</vt:lpstr>
      <vt:lpstr>Helvetica Neue</vt:lpstr>
      <vt:lpstr>21_BasicWhite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Ariana Leon</cp:lastModifiedBy>
  <cp:revision>19</cp:revision>
  <dcterms:modified xsi:type="dcterms:W3CDTF">2021-09-24T05:13:03Z</dcterms:modified>
</cp:coreProperties>
</file>