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7" r:id="rId7"/>
    <p:sldId id="260" r:id="rId8"/>
    <p:sldId id="261" r:id="rId9"/>
    <p:sldId id="268" r:id="rId10"/>
    <p:sldId id="269" r:id="rId11"/>
    <p:sldId id="264" r:id="rId12"/>
  </p:sldIdLst>
  <p:sldSz cx="24384000" cy="13716000"/>
  <p:notesSz cx="6858000" cy="9144000"/>
  <p:embeddedFontLst>
    <p:embeddedFont>
      <p:font typeface="Beauty and the Beast" pitchFamily="50" charset="0"/>
      <p:regular r:id="rId14"/>
    </p:embeddedFont>
    <p:embeddedFont>
      <p:font typeface="Beauty Forest" panose="02000600000000000000" pitchFamily="2" charset="0"/>
      <p:regular r:id="rId15"/>
    </p:embeddedFont>
    <p:embeddedFont>
      <p:font typeface="Caveat" panose="020B0604020202020204" charset="0"/>
      <p:regular r:id="rId16"/>
      <p:bold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NSimSun" panose="02010609030101010101" pitchFamily="49" charset="-12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4bKmaT8duIk5/jXdee2aIlWtI4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a Leon" initials="AL" lastIdx="1" clrIdx="0">
    <p:extLst>
      <p:ext uri="{19B8F6BF-5375-455C-9EA6-DF929625EA0E}">
        <p15:presenceInfo xmlns:p15="http://schemas.microsoft.com/office/powerpoint/2012/main" userId="3af68df5f8e984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a Leon" userId="3af68df5f8e984a3" providerId="LiveId" clId="{71B0395D-6C88-4010-BC57-D33ABE17FFEB}"/>
    <pc:docChg chg="custSel modSld">
      <pc:chgData name="Ariana Leon" userId="3af68df5f8e984a3" providerId="LiveId" clId="{71B0395D-6C88-4010-BC57-D33ABE17FFEB}" dt="2021-09-19T16:13:09.530" v="79" actId="1076"/>
      <pc:docMkLst>
        <pc:docMk/>
      </pc:docMkLst>
      <pc:sldChg chg="modSp mod">
        <pc:chgData name="Ariana Leon" userId="3af68df5f8e984a3" providerId="LiveId" clId="{71B0395D-6C88-4010-BC57-D33ABE17FFEB}" dt="2021-09-19T16:13:09.530" v="79" actId="1076"/>
        <pc:sldMkLst>
          <pc:docMk/>
          <pc:sldMk cId="0" sldId="257"/>
        </pc:sldMkLst>
        <pc:spChg chg="mod">
          <ac:chgData name="Ariana Leon" userId="3af68df5f8e984a3" providerId="LiveId" clId="{71B0395D-6C88-4010-BC57-D33ABE17FFEB}" dt="2021-09-19T16:12:56.242" v="75" actId="1076"/>
          <ac:spMkLst>
            <pc:docMk/>
            <pc:sldMk cId="0" sldId="257"/>
            <ac:spMk id="88" creationId="{00000000-0000-0000-0000-000000000000}"/>
          </ac:spMkLst>
        </pc:spChg>
        <pc:grpChg chg="mod">
          <ac:chgData name="Ariana Leon" userId="3af68df5f8e984a3" providerId="LiveId" clId="{71B0395D-6C88-4010-BC57-D33ABE17FFEB}" dt="2021-09-19T16:12:59.116" v="76" actId="14100"/>
          <ac:grpSpMkLst>
            <pc:docMk/>
            <pc:sldMk cId="0" sldId="257"/>
            <ac:grpSpMk id="4" creationId="{6EE95B67-E278-4835-942D-D622D7E695B9}"/>
          </ac:grpSpMkLst>
        </pc:grpChg>
        <pc:picChg chg="mod">
          <ac:chgData name="Ariana Leon" userId="3af68df5f8e984a3" providerId="LiveId" clId="{71B0395D-6C88-4010-BC57-D33ABE17FFEB}" dt="2021-09-19T16:13:09.530" v="79" actId="1076"/>
          <ac:picMkLst>
            <pc:docMk/>
            <pc:sldMk cId="0" sldId="257"/>
            <ac:picMk id="3" creationId="{04256033-3120-4466-8865-456D5F2288E0}"/>
          </ac:picMkLst>
        </pc:picChg>
      </pc:sldChg>
      <pc:sldChg chg="modSp mod">
        <pc:chgData name="Ariana Leon" userId="3af68df5f8e984a3" providerId="LiveId" clId="{71B0395D-6C88-4010-BC57-D33ABE17FFEB}" dt="2021-09-19T16:09:43.481" v="71" actId="255"/>
        <pc:sldMkLst>
          <pc:docMk/>
          <pc:sldMk cId="0" sldId="262"/>
        </pc:sldMkLst>
        <pc:spChg chg="mod">
          <ac:chgData name="Ariana Leon" userId="3af68df5f8e984a3" providerId="LiveId" clId="{71B0395D-6C88-4010-BC57-D33ABE17FFEB}" dt="2021-09-19T16:08:02.349" v="38" actId="20577"/>
          <ac:spMkLst>
            <pc:docMk/>
            <pc:sldMk cId="0" sldId="262"/>
            <ac:spMk id="153" creationId="{00000000-0000-0000-0000-000000000000}"/>
          </ac:spMkLst>
        </pc:spChg>
        <pc:spChg chg="mod">
          <ac:chgData name="Ariana Leon" userId="3af68df5f8e984a3" providerId="LiveId" clId="{71B0395D-6C88-4010-BC57-D33ABE17FFEB}" dt="2021-09-19T16:09:43.481" v="71" actId="255"/>
          <ac:spMkLst>
            <pc:docMk/>
            <pc:sldMk cId="0" sldId="262"/>
            <ac:spMk id="154" creationId="{00000000-0000-0000-0000-000000000000}"/>
          </ac:spMkLst>
        </pc:spChg>
      </pc:sldChg>
      <pc:sldChg chg="addSp delSp modSp mod">
        <pc:chgData name="Ariana Leon" userId="3af68df5f8e984a3" providerId="LiveId" clId="{71B0395D-6C88-4010-BC57-D33ABE17FFEB}" dt="2021-09-19T07:56:05.572" v="2" actId="478"/>
        <pc:sldMkLst>
          <pc:docMk/>
          <pc:sldMk cId="0" sldId="264"/>
        </pc:sldMkLst>
        <pc:picChg chg="add del mod">
          <ac:chgData name="Ariana Leon" userId="3af68df5f8e984a3" providerId="LiveId" clId="{71B0395D-6C88-4010-BC57-D33ABE17FFEB}" dt="2021-09-19T07:56:05.572" v="2" actId="478"/>
          <ac:picMkLst>
            <pc:docMk/>
            <pc:sldMk cId="0" sldId="264"/>
            <ac:picMk id="11" creationId="{C9A5247D-1C82-479D-BD9B-AFB6659C7013}"/>
          </ac:picMkLst>
        </pc:picChg>
      </pc:sldChg>
      <pc:sldChg chg="addSp delSp modSp mod">
        <pc:chgData name="Ariana Leon" userId="3af68df5f8e984a3" providerId="LiveId" clId="{71B0395D-6C88-4010-BC57-D33ABE17FFEB}" dt="2021-09-19T16:07:23.441" v="17" actId="14100"/>
        <pc:sldMkLst>
          <pc:docMk/>
          <pc:sldMk cId="1053080003" sldId="269"/>
        </pc:sldMkLst>
        <pc:spChg chg="mod">
          <ac:chgData name="Ariana Leon" userId="3af68df5f8e984a3" providerId="LiveId" clId="{71B0395D-6C88-4010-BC57-D33ABE17FFEB}" dt="2021-09-19T15:58:13.518" v="10" actId="14100"/>
          <ac:spMkLst>
            <pc:docMk/>
            <pc:sldMk cId="1053080003" sldId="269"/>
            <ac:spMk id="3" creationId="{B5F2A5FC-4079-4F88-B9E7-C5C35A22ECDB}"/>
          </ac:spMkLst>
        </pc:spChg>
        <pc:picChg chg="add del mod">
          <ac:chgData name="Ariana Leon" userId="3af68df5f8e984a3" providerId="LiveId" clId="{71B0395D-6C88-4010-BC57-D33ABE17FFEB}" dt="2021-09-19T15:58:56.126" v="11" actId="478"/>
          <ac:picMkLst>
            <pc:docMk/>
            <pc:sldMk cId="1053080003" sldId="269"/>
            <ac:picMk id="6" creationId="{1C3DBEEC-3A98-43C1-8F0D-4E79C1AC9A0F}"/>
          </ac:picMkLst>
        </pc:picChg>
        <pc:picChg chg="del">
          <ac:chgData name="Ariana Leon" userId="3af68df5f8e984a3" providerId="LiveId" clId="{71B0395D-6C88-4010-BC57-D33ABE17FFEB}" dt="2021-09-19T15:57:51.557" v="3" actId="478"/>
          <ac:picMkLst>
            <pc:docMk/>
            <pc:sldMk cId="1053080003" sldId="269"/>
            <ac:picMk id="7" creationId="{E6A6941F-DF43-4632-88A2-4C8E19703951}"/>
          </ac:picMkLst>
        </pc:picChg>
        <pc:picChg chg="add mod">
          <ac:chgData name="Ariana Leon" userId="3af68df5f8e984a3" providerId="LiveId" clId="{71B0395D-6C88-4010-BC57-D33ABE17FFEB}" dt="2021-09-19T16:07:23.441" v="17" actId="14100"/>
          <ac:picMkLst>
            <pc:docMk/>
            <pc:sldMk cId="1053080003" sldId="269"/>
            <ac:picMk id="9" creationId="{E9D1374E-DAF3-416C-AF0A-17668FBEC0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54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67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6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claración">
  <p:cSld name="Declaració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cho (grande)">
  <p:cSld name="Hecho (grande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3)">
  <p:cSld name="Foto (3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6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6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8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foto">
  <p:cSld name="Título y fot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foto alternativa">
  <p:cSld name="Título y foto alternativ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">
  <p:cSld name="Secció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título">
  <p:cSld name="Sólo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4BD68ED-F4C9-45DC-AD4D-BA8EA920E39A}"/>
              </a:ext>
            </a:extLst>
          </p:cNvPr>
          <p:cNvGrpSpPr/>
          <p:nvPr/>
        </p:nvGrpSpPr>
        <p:grpSpPr>
          <a:xfrm>
            <a:off x="2949461" y="0"/>
            <a:ext cx="17866200" cy="3076500"/>
            <a:chOff x="3112850" y="543564"/>
            <a:chExt cx="17866200" cy="3336036"/>
          </a:xfrm>
        </p:grpSpPr>
        <p:sp>
          <p:nvSpPr>
            <p:cNvPr id="77" name="Google Shape;77;p1"/>
            <p:cNvSpPr txBox="1"/>
            <p:nvPr/>
          </p:nvSpPr>
          <p:spPr>
            <a:xfrm>
              <a:off x="3112850" y="698400"/>
              <a:ext cx="17866200" cy="31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0"/>
                <a:buFont typeface="Arial"/>
                <a:buNone/>
              </a:pPr>
              <a:r>
                <a:rPr lang="en-US" sz="20000" dirty="0">
                  <a:latin typeface="Caveat"/>
                  <a:ea typeface="Caveat"/>
                  <a:cs typeface="Caveat"/>
                  <a:sym typeface="Caveat"/>
                </a:rPr>
                <a:t>Juego tres en raya </a:t>
              </a:r>
              <a:endParaRPr sz="20000" dirty="0">
                <a:latin typeface="Caveat"/>
                <a:ea typeface="Caveat"/>
                <a:cs typeface="Caveat"/>
                <a:sym typeface="Caveat"/>
              </a:endParaRPr>
            </a:p>
          </p:txBody>
        </p:sp>
        <p:sp>
          <p:nvSpPr>
            <p:cNvPr id="78" name="Google Shape;78;p1"/>
            <p:cNvSpPr txBox="1"/>
            <p:nvPr/>
          </p:nvSpPr>
          <p:spPr>
            <a:xfrm>
              <a:off x="4188722" y="543564"/>
              <a:ext cx="16478700" cy="32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0"/>
                <a:buFont typeface="Arial"/>
                <a:buNone/>
              </a:pPr>
              <a:r>
                <a:rPr lang="en-US" sz="20000" dirty="0">
                  <a:solidFill>
                    <a:srgbClr val="004D65"/>
                  </a:solidFill>
                  <a:latin typeface="Caveat"/>
                  <a:ea typeface="Caveat"/>
                  <a:cs typeface="Caveat"/>
                  <a:sym typeface="Caveat"/>
                </a:rPr>
                <a:t>Juego tres en raya </a:t>
              </a:r>
              <a:endParaRPr sz="20000" dirty="0">
                <a:solidFill>
                  <a:srgbClr val="004D65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pic>
        <p:nvPicPr>
          <p:cNvPr id="81" name="Google Shape;81;p1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4600" y1="77200" x2="14600" y2="77200"/>
                        <a14:foregroundMark x1="29400" y1="79600" x2="29400" y2="79600"/>
                        <a14:foregroundMark x1="37800" y1="78800" x2="37800" y2="78800"/>
                        <a14:foregroundMark x1="48400" y1="76000" x2="48400" y2="76800"/>
                        <a14:foregroundMark x1="61800" y1="79400" x2="61800" y2="79400"/>
                        <a14:foregroundMark x1="66400" y1="78800" x2="66400" y2="78800"/>
                        <a14:foregroundMark x1="76000" y1="78200" x2="76000" y2="78200"/>
                        <a14:foregroundMark x1="81400" y1="78800" x2="81400" y2="78800"/>
                        <a14:foregroundMark x1="13400" y1="64800" x2="13400" y2="64800"/>
                        <a14:foregroundMark x1="17800" y1="64800" x2="17800" y2="64800"/>
                        <a14:foregroundMark x1="19600" y1="66800" x2="19200" y2="67000"/>
                        <a14:foregroundMark x1="22200" y1="66200" x2="22200" y2="66200"/>
                        <a14:foregroundMark x1="19000" y1="67000" x2="19000" y2="67000"/>
                        <a14:foregroundMark x1="19000" y1="68000" x2="19400" y2="67400"/>
                        <a14:foregroundMark x1="24000" y1="67200" x2="24000" y2="67200"/>
                        <a14:foregroundMark x1="24000" y1="64400" x2="24000" y2="64400"/>
                        <a14:foregroundMark x1="24200" y1="68400" x2="24200" y2="68400"/>
                        <a14:foregroundMark x1="25400" y1="66400" x2="25400" y2="66400"/>
                        <a14:foregroundMark x1="28400" y1="66600" x2="28400" y2="66600"/>
                        <a14:foregroundMark x1="29400" y1="67600" x2="29400" y2="67600"/>
                        <a14:foregroundMark x1="32400" y1="70000" x2="32400" y2="70000"/>
                        <a14:foregroundMark x1="34400" y1="67800" x2="34400" y2="67800"/>
                        <a14:foregroundMark x1="37000" y1="66600" x2="37000" y2="66600"/>
                        <a14:foregroundMark x1="40800" y1="66800" x2="40800" y2="66800"/>
                        <a14:foregroundMark x1="41000" y1="64400" x2="41000" y2="64400"/>
                        <a14:foregroundMark x1="38800" y1="70400" x2="38800" y2="70400"/>
                        <a14:foregroundMark x1="45600" y1="68800" x2="45600" y2="68800"/>
                        <a14:foregroundMark x1="38800" y1="66200" x2="38800" y2="66200"/>
                        <a14:foregroundMark x1="24000" y1="69600" x2="24000" y2="69600"/>
                        <a14:foregroundMark x1="49800" y1="66200" x2="49800" y2="66200"/>
                        <a14:foregroundMark x1="48000" y1="66200" x2="48000" y2="66200"/>
                        <a14:foregroundMark x1="54400" y1="66600" x2="54400" y2="67000"/>
                        <a14:foregroundMark x1="58400" y1="65000" x2="58400" y2="65000"/>
                        <a14:foregroundMark x1="67000" y1="69200" x2="67000" y2="69200"/>
                        <a14:foregroundMark x1="65000" y1="66000" x2="65000" y2="66000"/>
                        <a14:foregroundMark x1="68800" y1="65800" x2="68800" y2="65800"/>
                        <a14:foregroundMark x1="71400" y1="66400" x2="71400" y2="66400"/>
                        <a14:foregroundMark x1="72800" y1="64200" x2="72800" y2="64200"/>
                        <a14:foregroundMark x1="75400" y1="64400" x2="75400" y2="64400"/>
                        <a14:foregroundMark x1="77200" y1="64400" x2="77200" y2="64400"/>
                        <a14:foregroundMark x1="77400" y1="67200" x2="77400" y2="67200"/>
                        <a14:foregroundMark x1="85600" y1="67600" x2="85600" y2="67600"/>
                        <a14:foregroundMark x1="84200" y1="65800" x2="84200" y2="65800"/>
                        <a14:foregroundMark x1="80000" y1="65800" x2="80000" y2="65800"/>
                        <a14:foregroundMark x1="79600" y1="70000" x2="79600" y2="70000"/>
                        <a14:backgroundMark x1="26800" y1="83200" x2="26800" y2="83200"/>
                        <a14:backgroundMark x1="50400" y1="78200" x2="50400" y2="78200"/>
                        <a14:backgroundMark x1="59600" y1="83200" x2="59600" y2="83200"/>
                        <a14:backgroundMark x1="56000" y1="78200" x2="56000" y2="78200"/>
                        <a14:backgroundMark x1="55800" y1="78600" x2="55800" y2="78600"/>
                        <a14:backgroundMark x1="31200" y1="67000" x2="31200" y2="67000"/>
                        <a14:backgroundMark x1="25400" y1="70800" x2="25400" y2="70800"/>
                        <a14:backgroundMark x1="37400" y1="71600" x2="37400" y2="71600"/>
                        <a14:backgroundMark x1="42600" y1="71600" x2="42600" y2="71600"/>
                        <a14:backgroundMark x1="24800" y1="67600" x2="24800" y2="67600"/>
                        <a14:backgroundMark x1="25200" y1="70400" x2="25200" y2="70400"/>
                        <a14:backgroundMark x1="24800" y1="70000" x2="24800" y2="70000"/>
                        <a14:backgroundMark x1="24800" y1="69600" x2="24800" y2="69200"/>
                        <a14:backgroundMark x1="24800" y1="70200" x2="24800" y2="69600"/>
                        <a14:backgroundMark x1="24800" y1="69600" x2="24800" y2="68400"/>
                        <a14:backgroundMark x1="24800" y1="70200" x2="24800" y2="69600"/>
                        <a14:backgroundMark x1="18800" y1="67200" x2="18800" y2="67200"/>
                        <a14:backgroundMark x1="18800" y1="68000" x2="18800" y2="68000"/>
                        <a14:backgroundMark x1="18800" y1="66800" x2="18800" y2="66800"/>
                        <a14:backgroundMark x1="24800" y1="67800" x2="24800" y2="67800"/>
                        <a14:backgroundMark x1="24400" y1="68800" x2="24400" y2="68800"/>
                        <a14:backgroundMark x1="48600" y1="69200" x2="48600" y2="69200"/>
                        <a14:backgroundMark x1="48200" y1="66600" x2="48200" y2="66600"/>
                        <a14:backgroundMark x1="41400" y1="72000" x2="43000" y2="72200"/>
                        <a14:backgroundMark x1="41400" y1="72600" x2="60200" y2="73800"/>
                        <a14:backgroundMark x1="60200" y1="73800" x2="63800" y2="73000"/>
                        <a14:backgroundMark x1="65600" y1="69000" x2="65600" y2="69000"/>
                        <a14:backgroundMark x1="77800" y1="68800" x2="77800" y2="68800"/>
                        <a14:backgroundMark x1="84200" y1="69200" x2="84200" y2="69200"/>
                        <a14:backgroundMark x1="82200" y1="69600" x2="82200" y2="69600"/>
                        <a14:backgroundMark x1="84200" y1="65400" x2="84200" y2="65400"/>
                        <a14:backgroundMark x1="77800" y1="67400" x2="77800" y2="67400"/>
                        <a14:backgroundMark x1="80000" y1="65400" x2="80000" y2="65400"/>
                      </a14:backgroundRemoval>
                    </a14:imgEffect>
                  </a14:imgLayer>
                </a14:imgProps>
              </a:ext>
            </a:extLst>
          </a:blip>
          <a:srcRect l="9550" t="11826" r="8759" b="9982"/>
          <a:stretch/>
        </p:blipFill>
        <p:spPr>
          <a:xfrm>
            <a:off x="21113393" y="543564"/>
            <a:ext cx="3112851" cy="29795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4904999A-B967-4181-A764-237233D0976E}"/>
              </a:ext>
            </a:extLst>
          </p:cNvPr>
          <p:cNvGrpSpPr/>
          <p:nvPr/>
        </p:nvGrpSpPr>
        <p:grpSpPr>
          <a:xfrm>
            <a:off x="247332" y="3973858"/>
            <a:ext cx="8825885" cy="3946359"/>
            <a:chOff x="294052" y="5149515"/>
            <a:chExt cx="8825885" cy="3946359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7181707A-BFB1-4E5E-B97B-97E1ECE51943}"/>
                </a:ext>
              </a:extLst>
            </p:cNvPr>
            <p:cNvSpPr/>
            <p:nvPr/>
          </p:nvSpPr>
          <p:spPr>
            <a:xfrm>
              <a:off x="294052" y="5149515"/>
              <a:ext cx="8825885" cy="39463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0" name="Google Shape;80;p1"/>
            <p:cNvSpPr txBox="1"/>
            <p:nvPr/>
          </p:nvSpPr>
          <p:spPr>
            <a:xfrm>
              <a:off x="582140" y="5462462"/>
              <a:ext cx="8249707" cy="3262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5"/>
                <a:buFont typeface="Arial"/>
                <a:buNone/>
              </a:pPr>
              <a: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  <a:t>Integrantes:</a:t>
              </a:r>
              <a:endParaRPr sz="5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5"/>
                <a:buFont typeface="Arial"/>
                <a:buNone/>
              </a:pPr>
              <a: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  <a:t>-Carpio Peña, Josue</a:t>
              </a:r>
              <a:b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</a:br>
              <a: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  <a:t>-Leon Zarate, Ariana </a:t>
              </a:r>
              <a:b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</a:br>
              <a: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  <a:t>-Nuñez Paucar, Jorge</a:t>
              </a:r>
              <a:b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</a:br>
              <a:r>
                <a:rPr lang="en-US" sz="5000" dirty="0">
                  <a:latin typeface="NSimSun" panose="02010609030101010101" pitchFamily="49" charset="-122"/>
                  <a:ea typeface="NSimSun" panose="02010609030101010101" pitchFamily="49" charset="-122"/>
                  <a:cs typeface="Roboto"/>
                  <a:sym typeface="Roboto"/>
                </a:rPr>
                <a:t>-Rodriguez Pinto, Anthony</a:t>
              </a:r>
              <a:endParaRPr sz="5000" dirty="0">
                <a:latin typeface="NSimSun" panose="02010609030101010101" pitchFamily="49" charset="-122"/>
                <a:ea typeface="NSimSun" panose="02010609030101010101" pitchFamily="49" charset="-122"/>
                <a:cs typeface="Helvetica Neue"/>
                <a:sym typeface="Helvetica Neue"/>
              </a:endParaRPr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E78BB8E-A67F-4B3A-96DE-C2FEE5A6DD29}"/>
              </a:ext>
            </a:extLst>
          </p:cNvPr>
          <p:cNvSpPr/>
          <p:nvPr/>
        </p:nvSpPr>
        <p:spPr>
          <a:xfrm>
            <a:off x="10319657" y="9751039"/>
            <a:ext cx="12425455" cy="36812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Google Shape;79;p1"/>
          <p:cNvSpPr txBox="1"/>
          <p:nvPr/>
        </p:nvSpPr>
        <p:spPr>
          <a:xfrm>
            <a:off x="10604097" y="10016587"/>
            <a:ext cx="11856573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Docente: DSc. Manuel Eduardo Loaiza Fernández</a:t>
            </a:r>
            <a:b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</a:br>
            <a: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Departamento de de ciencia de la computación</a:t>
            </a:r>
            <a:endParaRPr sz="4000" dirty="0">
              <a:latin typeface="NSimSun" panose="02010609030101010101" pitchFamily="49" charset="-122"/>
              <a:ea typeface="NSimSun" panose="02010609030101010101" pitchFamily="49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Universidad católica San Pablo</a:t>
            </a:r>
            <a:endParaRPr sz="4000" dirty="0">
              <a:latin typeface="NSimSun" panose="02010609030101010101" pitchFamily="49" charset="-122"/>
              <a:ea typeface="NSimSun" panose="02010609030101010101" pitchFamily="49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Semestre 2021-II</a:t>
            </a:r>
            <a:endParaRPr sz="4000" dirty="0">
              <a:latin typeface="NSimSun" panose="02010609030101010101" pitchFamily="49" charset="-122"/>
              <a:ea typeface="NSimSun" panose="02010609030101010101" pitchFamily="49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NSimSun" panose="02010609030101010101" pitchFamily="49" charset="-122"/>
                <a:ea typeface="NSimSun" panose="02010609030101010101" pitchFamily="49" charset="-122"/>
                <a:cs typeface="Roboto"/>
                <a:sym typeface="Roboto"/>
              </a:rPr>
              <a:t>Arequipa-Perú</a:t>
            </a:r>
            <a:endParaRPr sz="4000" dirty="0">
              <a:latin typeface="NSimSun" panose="02010609030101010101" pitchFamily="49" charset="-122"/>
              <a:ea typeface="NSimSun" panose="02010609030101010101" pitchFamily="49" charset="-122"/>
              <a:cs typeface="Helvetica Neue"/>
              <a:sym typeface="Helvetica Neue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EDEEDBC-6F32-4701-B808-46120370F2C2}"/>
              </a:ext>
            </a:extLst>
          </p:cNvPr>
          <p:cNvCxnSpPr/>
          <p:nvPr/>
        </p:nvCxnSpPr>
        <p:spPr>
          <a:xfrm>
            <a:off x="21113393" y="2434975"/>
            <a:ext cx="2815119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12300E8-2C32-4E57-8813-727C98A453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616"/>
          <a:stretch/>
        </p:blipFill>
        <p:spPr>
          <a:xfrm>
            <a:off x="12879040" y="4221470"/>
            <a:ext cx="8234353" cy="48311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FC11AC8-22B9-4432-B47A-6C8990E32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5203" y="8233164"/>
            <a:ext cx="4809026" cy="53640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556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9934839" y="13141324"/>
            <a:ext cx="4514322" cy="4514322"/>
          </a:xfrm>
          <a:prstGeom prst="ellipse">
            <a:avLst/>
          </a:prstGeom>
          <a:solidFill>
            <a:srgbClr val="52D6FC">
              <a:alpha val="6078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6441637" y="-1252058"/>
            <a:ext cx="4514322" cy="4514322"/>
          </a:xfrm>
          <a:prstGeom prst="ellipse">
            <a:avLst/>
          </a:prstGeom>
          <a:solidFill>
            <a:srgbClr val="004D65">
              <a:alpha val="47843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1383051" y="6772577"/>
            <a:ext cx="4514322" cy="4514321"/>
          </a:xfrm>
          <a:prstGeom prst="ellipse">
            <a:avLst/>
          </a:prstGeom>
          <a:solidFill>
            <a:srgbClr val="00374A">
              <a:alpha val="3176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D8DE2A5-F17F-4A35-B4B0-CF7CA0B07D76}"/>
              </a:ext>
            </a:extLst>
          </p:cNvPr>
          <p:cNvGrpSpPr/>
          <p:nvPr/>
        </p:nvGrpSpPr>
        <p:grpSpPr>
          <a:xfrm>
            <a:off x="5486852" y="684309"/>
            <a:ext cx="10560184" cy="1133644"/>
            <a:chOff x="6834389" y="1214285"/>
            <a:chExt cx="10560184" cy="1133644"/>
          </a:xfrm>
        </p:grpSpPr>
        <p:sp>
          <p:nvSpPr>
            <p:cNvPr id="116" name="Google Shape;116;p5"/>
            <p:cNvSpPr txBox="1"/>
            <p:nvPr/>
          </p:nvSpPr>
          <p:spPr>
            <a:xfrm>
              <a:off x="6930134" y="1214285"/>
              <a:ext cx="9930376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s-ES" sz="6700" dirty="0">
                  <a:latin typeface="Beauty and the Beast" pitchFamily="50" charset="0"/>
                </a:rPr>
                <a:t>Comprobar si alguien ganó  </a:t>
              </a:r>
              <a:endParaRPr sz="6700" dirty="0">
                <a:latin typeface="Beauty and the Beast" pitchFamily="50" charset="0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C8B020D-BA68-49A0-B710-DE51C62C9DFC}"/>
                </a:ext>
              </a:extLst>
            </p:cNvPr>
            <p:cNvSpPr txBox="1"/>
            <p:nvPr/>
          </p:nvSpPr>
          <p:spPr>
            <a:xfrm>
              <a:off x="6834389" y="1214285"/>
              <a:ext cx="10560184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COMPROBAR SI ALGUIEN GANO  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sp>
        <p:nvSpPr>
          <p:cNvPr id="14" name="Google Shape;118;p5">
            <a:extLst>
              <a:ext uri="{FF2B5EF4-FFF2-40B4-BE49-F238E27FC236}">
                <a16:creationId xmlns:a16="http://schemas.microsoft.com/office/drawing/2014/main" id="{BFD4D7C4-BCE3-485A-AAC0-AAC1EBCB793B}"/>
              </a:ext>
            </a:extLst>
          </p:cNvPr>
          <p:cNvSpPr/>
          <p:nvPr/>
        </p:nvSpPr>
        <p:spPr>
          <a:xfrm>
            <a:off x="15977305" y="-1120793"/>
            <a:ext cx="4514322" cy="4514322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20;p5">
            <a:extLst>
              <a:ext uri="{FF2B5EF4-FFF2-40B4-BE49-F238E27FC236}">
                <a16:creationId xmlns:a16="http://schemas.microsoft.com/office/drawing/2014/main" id="{E021EF50-AFF3-4D0E-A9AF-563A0F8C27CA}"/>
              </a:ext>
            </a:extLst>
          </p:cNvPr>
          <p:cNvSpPr/>
          <p:nvPr/>
        </p:nvSpPr>
        <p:spPr>
          <a:xfrm>
            <a:off x="21016153" y="6772577"/>
            <a:ext cx="4514322" cy="4514321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5F2A5FC-4079-4F88-B9E7-C5C35A22ECDB}"/>
              </a:ext>
            </a:extLst>
          </p:cNvPr>
          <p:cNvSpPr/>
          <p:nvPr/>
        </p:nvSpPr>
        <p:spPr>
          <a:xfrm>
            <a:off x="3892373" y="2957301"/>
            <a:ext cx="15610407" cy="96780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D1374E-DAF3-416C-AF0A-17668FBE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585" y="3524795"/>
            <a:ext cx="14258305" cy="85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800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9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3424190" y="5267821"/>
            <a:ext cx="15353667" cy="318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lang="en-US" sz="20000" b="0" i="0" u="none" strike="noStrike" cap="none" dirty="0">
                <a:solidFill>
                  <a:srgbClr val="000000"/>
                </a:solidFill>
                <a:latin typeface="Beauty Forest" panose="02000600000000000000" pitchFamily="2" charset="0"/>
                <a:sym typeface="Arial"/>
              </a:rPr>
              <a:t>GRACIAS </a:t>
            </a:r>
            <a:endParaRPr sz="20000" dirty="0">
              <a:latin typeface="Beauty Forest" panose="02000600000000000000" pitchFamily="2" charset="0"/>
            </a:endParaRPr>
          </a:p>
        </p:txBody>
      </p:sp>
      <p:sp>
        <p:nvSpPr>
          <p:cNvPr id="4" name="Estrella: 6 puntas 3">
            <a:extLst>
              <a:ext uri="{FF2B5EF4-FFF2-40B4-BE49-F238E27FC236}">
                <a16:creationId xmlns:a16="http://schemas.microsoft.com/office/drawing/2014/main" id="{2E85BDC1-DCB4-406C-8A00-C7EEC95188F2}"/>
              </a:ext>
            </a:extLst>
          </p:cNvPr>
          <p:cNvSpPr/>
          <p:nvPr/>
        </p:nvSpPr>
        <p:spPr>
          <a:xfrm>
            <a:off x="-2552067" y="10862213"/>
            <a:ext cx="5976257" cy="5159828"/>
          </a:xfrm>
          <a:prstGeom prst="star6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strella: 6 puntas 28">
            <a:extLst>
              <a:ext uri="{FF2B5EF4-FFF2-40B4-BE49-F238E27FC236}">
                <a16:creationId xmlns:a16="http://schemas.microsoft.com/office/drawing/2014/main" id="{D08E7B50-B30E-4D3F-AA07-55DD1010EA63}"/>
              </a:ext>
            </a:extLst>
          </p:cNvPr>
          <p:cNvSpPr/>
          <p:nvPr/>
        </p:nvSpPr>
        <p:spPr>
          <a:xfrm rot="932466">
            <a:off x="-1929176" y="10862213"/>
            <a:ext cx="5976257" cy="5159828"/>
          </a:xfrm>
          <a:prstGeom prst="star6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Doble onda 4">
            <a:extLst>
              <a:ext uri="{FF2B5EF4-FFF2-40B4-BE49-F238E27FC236}">
                <a16:creationId xmlns:a16="http://schemas.microsoft.com/office/drawing/2014/main" id="{3F16C825-A377-43C7-9D3A-730DE4EE4A99}"/>
              </a:ext>
            </a:extLst>
          </p:cNvPr>
          <p:cNvSpPr/>
          <p:nvPr/>
        </p:nvSpPr>
        <p:spPr>
          <a:xfrm>
            <a:off x="9991882" y="-2306041"/>
            <a:ext cx="4769145" cy="4354286"/>
          </a:xfrm>
          <a:prstGeom prst="doubleWave">
            <a:avLst>
              <a:gd name="adj1" fmla="val 6250"/>
              <a:gd name="adj2" fmla="val 10000"/>
            </a:avLst>
          </a:prstGeom>
          <a:solidFill>
            <a:srgbClr val="004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Doble onda 30">
            <a:extLst>
              <a:ext uri="{FF2B5EF4-FFF2-40B4-BE49-F238E27FC236}">
                <a16:creationId xmlns:a16="http://schemas.microsoft.com/office/drawing/2014/main" id="{74426B37-16A5-4F12-AEEF-9C91E561AA90}"/>
              </a:ext>
            </a:extLst>
          </p:cNvPr>
          <p:cNvSpPr/>
          <p:nvPr/>
        </p:nvSpPr>
        <p:spPr>
          <a:xfrm>
            <a:off x="9533481" y="-2098789"/>
            <a:ext cx="4769145" cy="4354286"/>
          </a:xfrm>
          <a:prstGeom prst="doubleWave">
            <a:avLst>
              <a:gd name="adj1" fmla="val 6250"/>
              <a:gd name="adj2" fmla="val 1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E6A3DE-3D99-4AE2-9C80-1E5890C75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96759" l="10000" r="90000">
                        <a14:foregroundMark x1="43889" y1="13426" x2="43889" y2="13426"/>
                        <a14:foregroundMark x1="51111" y1="8796" x2="51111" y2="8796"/>
                        <a14:foregroundMark x1="56667" y1="75926" x2="56667" y2="75926"/>
                        <a14:foregroundMark x1="46111" y1="52315" x2="47500" y2="74537"/>
                        <a14:foregroundMark x1="49444" y1="46296" x2="50833" y2="86111"/>
                        <a14:foregroundMark x1="51667" y1="48611" x2="49722" y2="85185"/>
                        <a14:foregroundMark x1="48889" y1="70370" x2="45278" y2="96759"/>
                        <a14:foregroundMark x1="43889" y1="72685" x2="43889" y2="87500"/>
                        <a14:foregroundMark x1="43889" y1="66667" x2="43333" y2="87500"/>
                        <a14:foregroundMark x1="45833" y1="65278" x2="42778" y2="88426"/>
                        <a14:foregroundMark x1="41667" y1="71759" x2="41667" y2="90278"/>
                        <a14:foregroundMark x1="40278" y1="70833" x2="40000" y2="87500"/>
                        <a14:foregroundMark x1="39722" y1="64352" x2="39722" y2="87500"/>
                        <a14:foregroundMark x1="46111" y1="62037" x2="49444" y2="75926"/>
                        <a14:foregroundMark x1="52222" y1="67593" x2="53056" y2="85185"/>
                        <a14:foregroundMark x1="56667" y1="65278" x2="56667" y2="84259"/>
                        <a14:foregroundMark x1="59444" y1="67593" x2="59444" y2="87963"/>
                        <a14:foregroundMark x1="60000" y1="72222" x2="60000" y2="92130"/>
                        <a14:foregroundMark x1="50833" y1="92593" x2="50833" y2="92593"/>
                        <a14:foregroundMark x1="39167" y1="60648" x2="39167" y2="60648"/>
                        <a14:foregroundMark x1="32778" y1="64352" x2="32778" y2="64352"/>
                        <a14:foregroundMark x1="31389" y1="72685" x2="31389" y2="72685"/>
                        <a14:foregroundMark x1="27778" y1="76389" x2="27778" y2="76389"/>
                        <a14:foregroundMark x1="26667" y1="78241" x2="25833" y2="78241"/>
                        <a14:foregroundMark x1="24722" y1="75463" x2="24167" y2="70370"/>
                        <a14:foregroundMark x1="16944" y1="41667" x2="16944" y2="41667"/>
                        <a14:foregroundMark x1="56944" y1="62037" x2="61944" y2="66204"/>
                        <a14:foregroundMark x1="63889" y1="62037" x2="65833" y2="69444"/>
                        <a14:foregroundMark x1="66389" y1="68519" x2="66389" y2="79630"/>
                        <a14:foregroundMark x1="65833" y1="89815" x2="65833" y2="898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37301" y="479837"/>
            <a:ext cx="8273143" cy="4963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60B87A-AC39-4962-8BC2-8F32255CD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13" b="93952" l="1961" r="98039">
                        <a14:foregroundMark x1="22549" y1="26210" x2="27941" y2="31855"/>
                        <a14:foregroundMark x1="27451" y1="27419" x2="39216" y2="50000"/>
                        <a14:foregroundMark x1="39216" y1="44758" x2="44118" y2="52419"/>
                        <a14:foregroundMark x1="44608" y1="37097" x2="47549" y2="40726"/>
                        <a14:foregroundMark x1="27451" y1="50000" x2="34314" y2="49194"/>
                        <a14:foregroundMark x1="32353" y1="48790" x2="11275" y2="29435"/>
                        <a14:foregroundMark x1="11275" y1="29435" x2="9314" y2="25403"/>
                        <a14:foregroundMark x1="7843" y1="21774" x2="7843" y2="21774"/>
                        <a14:foregroundMark x1="16667" y1="23790" x2="52941" y2="25806"/>
                        <a14:foregroundMark x1="52941" y1="25806" x2="68627" y2="35887"/>
                        <a14:foregroundMark x1="66176" y1="31048" x2="74510" y2="43952"/>
                        <a14:foregroundMark x1="70098" y1="38710" x2="70588" y2="56452"/>
                        <a14:foregroundMark x1="79902" y1="49194" x2="91667" y2="38306"/>
                        <a14:foregroundMark x1="56863" y1="70565" x2="56373" y2="86694"/>
                        <a14:foregroundMark x1="53922" y1="73387" x2="49020" y2="88710"/>
                        <a14:foregroundMark x1="48039" y1="90726" x2="46078" y2="93952"/>
                        <a14:foregroundMark x1="57353" y1="71774" x2="51471" y2="42742"/>
                        <a14:foregroundMark x1="34314" y1="18548" x2="43137" y2="17742"/>
                        <a14:foregroundMark x1="38725" y1="10887" x2="68137" y2="21371"/>
                        <a14:foregroundMark x1="68137" y1="21371" x2="81863" y2="32661"/>
                        <a14:foregroundMark x1="27451" y1="50000" x2="21078" y2="44355"/>
                        <a14:foregroundMark x1="7353" y1="20968" x2="10784" y2="25000"/>
                        <a14:foregroundMark x1="7843" y1="16129" x2="7843" y2="31048"/>
                        <a14:foregroundMark x1="2451" y1="14919" x2="1961" y2="24597"/>
                        <a14:foregroundMark x1="37745" y1="6048" x2="38235" y2="7258"/>
                        <a14:foregroundMark x1="40686" y1="2016" x2="40686" y2="2016"/>
                        <a14:foregroundMark x1="95588" y1="35484" x2="98039" y2="33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04425" y="7909152"/>
            <a:ext cx="4258127" cy="51765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91BCF0-A1A1-40FC-B753-92CC1E6FB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603" b="95816" l="3318" r="96209">
                        <a14:foregroundMark x1="17062" y1="32218" x2="19431" y2="46862"/>
                        <a14:foregroundMark x1="21327" y1="33473" x2="18483" y2="43515"/>
                        <a14:foregroundMark x1="20853" y1="35146" x2="18483" y2="43933"/>
                        <a14:foregroundMark x1="13744" y1="36820" x2="10427" y2="45188"/>
                        <a14:foregroundMark x1="10427" y1="37238" x2="10900" y2="48117"/>
                        <a14:foregroundMark x1="9953" y1="41841" x2="10427" y2="50209"/>
                        <a14:foregroundMark x1="8057" y1="42678" x2="14692" y2="23431"/>
                        <a14:foregroundMark x1="45972" y1="34310" x2="38863" y2="56904"/>
                        <a14:foregroundMark x1="38863" y1="56904" x2="38863" y2="56904"/>
                        <a14:foregroundMark x1="36967" y1="41423" x2="33649" y2="49791"/>
                        <a14:foregroundMark x1="17062" y1="32636" x2="24645" y2="33054"/>
                        <a14:foregroundMark x1="48341" y1="41423" x2="53081" y2="50628"/>
                        <a14:foregroundMark x1="46445" y1="61506" x2="56398" y2="57741"/>
                        <a14:foregroundMark x1="56872" y1="43096" x2="50711" y2="50628"/>
                        <a14:foregroundMark x1="11374" y1="24686" x2="7583" y2="34310"/>
                        <a14:foregroundMark x1="15166" y1="16736" x2="20853" y2="17155"/>
                        <a14:foregroundMark x1="81517" y1="28452" x2="92891" y2="33473"/>
                        <a14:foregroundMark x1="38863" y1="79079" x2="42180" y2="89958"/>
                        <a14:foregroundMark x1="27014" y1="78661" x2="27962" y2="93305"/>
                        <a14:foregroundMark x1="43602" y1="90377" x2="45972" y2="95816"/>
                        <a14:foregroundMark x1="3318" y1="13808" x2="3318" y2="13808"/>
                        <a14:foregroundMark x1="17062" y1="4603" x2="17062" y2="4603"/>
                        <a14:foregroundMark x1="96209" y1="32636" x2="96209" y2="32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0909" y="8063177"/>
            <a:ext cx="4408883" cy="49939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E421D4-868F-436C-A79F-AAFD0A3467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057" b="95411" l="2697" r="97753">
                        <a14:foregroundMark x1="16854" y1="44778" x2="16180" y2="57911"/>
                        <a14:foregroundMark x1="16180" y1="57911" x2="20899" y2="51266"/>
                        <a14:foregroundMark x1="22921" y1="39399" x2="20674" y2="52215"/>
                        <a14:foregroundMark x1="63371" y1="49209" x2="49438" y2="67563"/>
                        <a14:foregroundMark x1="71236" y1="45253" x2="71461" y2="51266"/>
                        <a14:foregroundMark x1="69213" y1="43196" x2="63820" y2="56171"/>
                        <a14:foregroundMark x1="68090" y1="43671" x2="71236" y2="48892"/>
                        <a14:foregroundMark x1="45618" y1="44146" x2="46742" y2="56013"/>
                        <a14:foregroundMark x1="43371" y1="44304" x2="40674" y2="53956"/>
                        <a14:foregroundMark x1="40674" y1="53956" x2="44270" y2="55063"/>
                        <a14:foregroundMark x1="48315" y1="41930" x2="42697" y2="55063"/>
                        <a14:foregroundMark x1="43371" y1="40348" x2="44270" y2="47468"/>
                        <a14:foregroundMark x1="46517" y1="35759" x2="51236" y2="49842"/>
                        <a14:foregroundMark x1="51236" y1="49842" x2="56854" y2="56804"/>
                        <a14:foregroundMark x1="61798" y1="56487" x2="63146" y2="63924"/>
                        <a14:foregroundMark x1="68989" y1="58703" x2="60000" y2="66614"/>
                        <a14:foregroundMark x1="70112" y1="60285" x2="47191" y2="63449"/>
                        <a14:foregroundMark x1="6966" y1="54905" x2="8764" y2="40823"/>
                        <a14:foregroundMark x1="8764" y1="40823" x2="10337" y2="39399"/>
                        <a14:foregroundMark x1="18876" y1="37342" x2="22247" y2="45253"/>
                        <a14:foregroundMark x1="21348" y1="34968" x2="11910" y2="50949"/>
                        <a14:foregroundMark x1="10112" y1="40506" x2="5169" y2="51741"/>
                        <a14:foregroundMark x1="2697" y1="45095" x2="4494" y2="52215"/>
                        <a14:foregroundMark x1="64494" y1="40348" x2="75955" y2="52215"/>
                        <a14:foregroundMark x1="72135" y1="42880" x2="75730" y2="52848"/>
                        <a14:foregroundMark x1="45618" y1="6646" x2="50337" y2="2215"/>
                        <a14:foregroundMark x1="88764" y1="8386" x2="97753" y2="7278"/>
                        <a14:foregroundMark x1="8764" y1="52215" x2="11910" y2="61392"/>
                        <a14:foregroundMark x1="11910" y1="61392" x2="11910" y2="61392"/>
                        <a14:foregroundMark x1="46067" y1="53165" x2="53708" y2="65665"/>
                        <a14:foregroundMark x1="53708" y1="65665" x2="55506" y2="66614"/>
                        <a14:foregroundMark x1="67191" y1="78797" x2="62921" y2="82595"/>
                        <a14:foregroundMark x1="57303" y1="81804" x2="67416" y2="78956"/>
                        <a14:foregroundMark x1="46966" y1="82911" x2="54382" y2="95253"/>
                        <a14:foregroundMark x1="54382" y1="95253" x2="54607" y2="954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7256" y="439089"/>
            <a:ext cx="3596540" cy="51078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82"/>
            <a:ext cx="24384000" cy="1371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7"/>
          <p:cNvCxnSpPr/>
          <p:nvPr/>
        </p:nvCxnSpPr>
        <p:spPr>
          <a:xfrm rot="10800000" flipH="1">
            <a:off x="6995345" y="7335852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7" name="Google Shape;137;p7"/>
          <p:cNvCxnSpPr/>
          <p:nvPr/>
        </p:nvCxnSpPr>
        <p:spPr>
          <a:xfrm rot="10800000" flipH="1">
            <a:off x="9481170" y="4579589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/>
          <p:nvPr/>
        </p:nvCxnSpPr>
        <p:spPr>
          <a:xfrm rot="10800000" flipH="1">
            <a:off x="12017796" y="7335852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/>
          <p:nvPr/>
        </p:nvCxnSpPr>
        <p:spPr>
          <a:xfrm rot="10800000" flipH="1">
            <a:off x="14503620" y="4579589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/>
          <p:nvPr/>
        </p:nvCxnSpPr>
        <p:spPr>
          <a:xfrm rot="10800000" flipH="1">
            <a:off x="17040248" y="7335852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/>
          <p:nvPr/>
        </p:nvCxnSpPr>
        <p:spPr>
          <a:xfrm rot="10800000" flipH="1">
            <a:off x="4458927" y="4579589"/>
            <a:ext cx="1" cy="227612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2" name="Google Shape;142;p7"/>
          <p:cNvSpPr/>
          <p:nvPr/>
        </p:nvSpPr>
        <p:spPr>
          <a:xfrm>
            <a:off x="18740045" y="10180481"/>
            <a:ext cx="3559278" cy="3535520"/>
          </a:xfrm>
          <a:custGeom>
            <a:avLst/>
            <a:gdLst/>
            <a:ahLst/>
            <a:cxnLst/>
            <a:rect l="l" t="t" r="r" b="b"/>
            <a:pathLst>
              <a:path w="21017" h="21564" extrusionOk="0">
                <a:moveTo>
                  <a:pt x="1131" y="0"/>
                </a:moveTo>
                <a:cubicBezTo>
                  <a:pt x="1068" y="7"/>
                  <a:pt x="966" y="73"/>
                  <a:pt x="964" y="147"/>
                </a:cubicBezTo>
                <a:cubicBezTo>
                  <a:pt x="955" y="622"/>
                  <a:pt x="1126" y="1146"/>
                  <a:pt x="1266" y="1596"/>
                </a:cubicBezTo>
                <a:cubicBezTo>
                  <a:pt x="1347" y="1857"/>
                  <a:pt x="1449" y="2074"/>
                  <a:pt x="1560" y="2248"/>
                </a:cubicBezTo>
                <a:cubicBezTo>
                  <a:pt x="1375" y="2153"/>
                  <a:pt x="1061" y="2027"/>
                  <a:pt x="594" y="2005"/>
                </a:cubicBezTo>
                <a:cubicBezTo>
                  <a:pt x="368" y="1995"/>
                  <a:pt x="143" y="1857"/>
                  <a:pt x="144" y="1855"/>
                </a:cubicBezTo>
                <a:cubicBezTo>
                  <a:pt x="145" y="1860"/>
                  <a:pt x="151" y="2591"/>
                  <a:pt x="968" y="2706"/>
                </a:cubicBezTo>
                <a:cubicBezTo>
                  <a:pt x="1456" y="2779"/>
                  <a:pt x="1638" y="2764"/>
                  <a:pt x="1715" y="2740"/>
                </a:cubicBezTo>
                <a:cubicBezTo>
                  <a:pt x="1781" y="2948"/>
                  <a:pt x="1856" y="3150"/>
                  <a:pt x="1933" y="3350"/>
                </a:cubicBezTo>
                <a:cubicBezTo>
                  <a:pt x="1876" y="3342"/>
                  <a:pt x="1827" y="3333"/>
                  <a:pt x="1677" y="3333"/>
                </a:cubicBezTo>
                <a:cubicBezTo>
                  <a:pt x="1420" y="3334"/>
                  <a:pt x="1084" y="3363"/>
                  <a:pt x="765" y="3481"/>
                </a:cubicBezTo>
                <a:cubicBezTo>
                  <a:pt x="426" y="3607"/>
                  <a:pt x="0" y="3467"/>
                  <a:pt x="0" y="3466"/>
                </a:cubicBezTo>
                <a:cubicBezTo>
                  <a:pt x="1" y="3472"/>
                  <a:pt x="48" y="4259"/>
                  <a:pt x="1093" y="3994"/>
                </a:cubicBezTo>
                <a:cubicBezTo>
                  <a:pt x="1801" y="3824"/>
                  <a:pt x="2003" y="3732"/>
                  <a:pt x="2067" y="3687"/>
                </a:cubicBezTo>
                <a:cubicBezTo>
                  <a:pt x="2147" y="3873"/>
                  <a:pt x="2231" y="4057"/>
                  <a:pt x="2320" y="4236"/>
                </a:cubicBezTo>
                <a:cubicBezTo>
                  <a:pt x="2043" y="4260"/>
                  <a:pt x="1536" y="4332"/>
                  <a:pt x="1038" y="4582"/>
                </a:cubicBezTo>
                <a:cubicBezTo>
                  <a:pt x="484" y="4859"/>
                  <a:pt x="261" y="4876"/>
                  <a:pt x="261" y="4875"/>
                </a:cubicBezTo>
                <a:cubicBezTo>
                  <a:pt x="261" y="4881"/>
                  <a:pt x="384" y="5482"/>
                  <a:pt x="1496" y="5010"/>
                </a:cubicBezTo>
                <a:cubicBezTo>
                  <a:pt x="2160" y="4737"/>
                  <a:pt x="2392" y="4611"/>
                  <a:pt x="2485" y="4546"/>
                </a:cubicBezTo>
                <a:cubicBezTo>
                  <a:pt x="2583" y="4730"/>
                  <a:pt x="2684" y="4913"/>
                  <a:pt x="2791" y="5091"/>
                </a:cubicBezTo>
                <a:cubicBezTo>
                  <a:pt x="2420" y="5158"/>
                  <a:pt x="1691" y="5330"/>
                  <a:pt x="1304" y="5675"/>
                </a:cubicBezTo>
                <a:cubicBezTo>
                  <a:pt x="765" y="6143"/>
                  <a:pt x="543" y="6050"/>
                  <a:pt x="544" y="6049"/>
                </a:cubicBezTo>
                <a:cubicBezTo>
                  <a:pt x="542" y="6057"/>
                  <a:pt x="659" y="6687"/>
                  <a:pt x="1912" y="6026"/>
                </a:cubicBezTo>
                <a:cubicBezTo>
                  <a:pt x="2602" y="5670"/>
                  <a:pt x="2875" y="5499"/>
                  <a:pt x="2994" y="5411"/>
                </a:cubicBezTo>
                <a:cubicBezTo>
                  <a:pt x="3107" y="5586"/>
                  <a:pt x="3226" y="5757"/>
                  <a:pt x="3348" y="5926"/>
                </a:cubicBezTo>
                <a:cubicBezTo>
                  <a:pt x="2926" y="6040"/>
                  <a:pt x="2079" y="6311"/>
                  <a:pt x="1661" y="6720"/>
                </a:cubicBezTo>
                <a:cubicBezTo>
                  <a:pt x="1087" y="7267"/>
                  <a:pt x="809" y="7204"/>
                  <a:pt x="810" y="7203"/>
                </a:cubicBezTo>
                <a:cubicBezTo>
                  <a:pt x="807" y="7211"/>
                  <a:pt x="1037" y="7826"/>
                  <a:pt x="2420" y="6998"/>
                </a:cubicBezTo>
                <a:cubicBezTo>
                  <a:pt x="3130" y="6579"/>
                  <a:pt x="3443" y="6365"/>
                  <a:pt x="3586" y="6253"/>
                </a:cubicBezTo>
                <a:cubicBezTo>
                  <a:pt x="3722" y="6432"/>
                  <a:pt x="3863" y="6608"/>
                  <a:pt x="4008" y="6780"/>
                </a:cubicBezTo>
                <a:cubicBezTo>
                  <a:pt x="3577" y="6918"/>
                  <a:pt x="2601" y="7273"/>
                  <a:pt x="2136" y="7759"/>
                </a:cubicBezTo>
                <a:cubicBezTo>
                  <a:pt x="1532" y="8374"/>
                  <a:pt x="1200" y="8339"/>
                  <a:pt x="1201" y="8339"/>
                </a:cubicBezTo>
                <a:cubicBezTo>
                  <a:pt x="1198" y="8347"/>
                  <a:pt x="1545" y="8944"/>
                  <a:pt x="3049" y="7972"/>
                </a:cubicBezTo>
                <a:cubicBezTo>
                  <a:pt x="3796" y="7495"/>
                  <a:pt x="4140" y="7245"/>
                  <a:pt x="4299" y="7112"/>
                </a:cubicBezTo>
                <a:cubicBezTo>
                  <a:pt x="4443" y="7275"/>
                  <a:pt x="4589" y="7436"/>
                  <a:pt x="4739" y="7594"/>
                </a:cubicBezTo>
                <a:cubicBezTo>
                  <a:pt x="4337" y="7720"/>
                  <a:pt x="3497" y="8046"/>
                  <a:pt x="2695" y="8752"/>
                </a:cubicBezTo>
                <a:cubicBezTo>
                  <a:pt x="2005" y="9360"/>
                  <a:pt x="1680" y="9415"/>
                  <a:pt x="1681" y="9416"/>
                </a:cubicBezTo>
                <a:cubicBezTo>
                  <a:pt x="1678" y="9423"/>
                  <a:pt x="2142" y="10002"/>
                  <a:pt x="3762" y="8907"/>
                </a:cubicBezTo>
                <a:cubicBezTo>
                  <a:pt x="4550" y="8378"/>
                  <a:pt x="4912" y="8103"/>
                  <a:pt x="5083" y="7953"/>
                </a:cubicBezTo>
                <a:cubicBezTo>
                  <a:pt x="5232" y="8103"/>
                  <a:pt x="5385" y="8251"/>
                  <a:pt x="5538" y="8398"/>
                </a:cubicBezTo>
                <a:cubicBezTo>
                  <a:pt x="5113" y="8563"/>
                  <a:pt x="4223" y="8965"/>
                  <a:pt x="3312" y="9687"/>
                </a:cubicBezTo>
                <a:cubicBezTo>
                  <a:pt x="2551" y="10290"/>
                  <a:pt x="2218" y="10421"/>
                  <a:pt x="2219" y="10422"/>
                </a:cubicBezTo>
                <a:cubicBezTo>
                  <a:pt x="2216" y="10428"/>
                  <a:pt x="2796" y="10993"/>
                  <a:pt x="4525" y="9793"/>
                </a:cubicBezTo>
                <a:cubicBezTo>
                  <a:pt x="5363" y="9215"/>
                  <a:pt x="5743" y="8915"/>
                  <a:pt x="5925" y="8752"/>
                </a:cubicBezTo>
                <a:cubicBezTo>
                  <a:pt x="6113" y="8925"/>
                  <a:pt x="6302" y="9098"/>
                  <a:pt x="6494" y="9267"/>
                </a:cubicBezTo>
                <a:cubicBezTo>
                  <a:pt x="6006" y="9451"/>
                  <a:pt x="4952" y="9909"/>
                  <a:pt x="4093" y="10674"/>
                </a:cubicBezTo>
                <a:cubicBezTo>
                  <a:pt x="3334" y="11351"/>
                  <a:pt x="2925" y="11463"/>
                  <a:pt x="2925" y="11465"/>
                </a:cubicBezTo>
                <a:cubicBezTo>
                  <a:pt x="2923" y="11470"/>
                  <a:pt x="3614" y="12021"/>
                  <a:pt x="5454" y="10743"/>
                </a:cubicBezTo>
                <a:cubicBezTo>
                  <a:pt x="6344" y="10125"/>
                  <a:pt x="6733" y="9815"/>
                  <a:pt x="6922" y="9643"/>
                </a:cubicBezTo>
                <a:cubicBezTo>
                  <a:pt x="7114" y="9809"/>
                  <a:pt x="7309" y="9973"/>
                  <a:pt x="7504" y="10137"/>
                </a:cubicBezTo>
                <a:cubicBezTo>
                  <a:pt x="7034" y="10327"/>
                  <a:pt x="5941" y="10837"/>
                  <a:pt x="4858" y="11763"/>
                </a:cubicBezTo>
                <a:cubicBezTo>
                  <a:pt x="4033" y="12469"/>
                  <a:pt x="3595" y="12650"/>
                  <a:pt x="3596" y="12652"/>
                </a:cubicBezTo>
                <a:cubicBezTo>
                  <a:pt x="3594" y="12655"/>
                  <a:pt x="4444" y="13201"/>
                  <a:pt x="6416" y="11776"/>
                </a:cubicBezTo>
                <a:cubicBezTo>
                  <a:pt x="7374" y="11079"/>
                  <a:pt x="7789" y="10729"/>
                  <a:pt x="7982" y="10540"/>
                </a:cubicBezTo>
                <a:cubicBezTo>
                  <a:pt x="8229" y="10744"/>
                  <a:pt x="8475" y="10948"/>
                  <a:pt x="8722" y="11153"/>
                </a:cubicBezTo>
                <a:cubicBezTo>
                  <a:pt x="8194" y="11323"/>
                  <a:pt x="6958" y="11808"/>
                  <a:pt x="5781" y="12819"/>
                </a:cubicBezTo>
                <a:cubicBezTo>
                  <a:pt x="4907" y="13570"/>
                  <a:pt x="4388" y="13721"/>
                  <a:pt x="4388" y="13724"/>
                </a:cubicBezTo>
                <a:cubicBezTo>
                  <a:pt x="4389" y="13725"/>
                  <a:pt x="5316" y="14304"/>
                  <a:pt x="7493" y="12868"/>
                </a:cubicBezTo>
                <a:cubicBezTo>
                  <a:pt x="8587" y="12141"/>
                  <a:pt x="9046" y="11782"/>
                  <a:pt x="9251" y="11593"/>
                </a:cubicBezTo>
                <a:cubicBezTo>
                  <a:pt x="9497" y="11798"/>
                  <a:pt x="9739" y="12005"/>
                  <a:pt x="9982" y="12213"/>
                </a:cubicBezTo>
                <a:cubicBezTo>
                  <a:pt x="9426" y="12340"/>
                  <a:pt x="8196" y="12746"/>
                  <a:pt x="6754" y="13889"/>
                </a:cubicBezTo>
                <a:cubicBezTo>
                  <a:pt x="5799" y="14646"/>
                  <a:pt x="5226" y="14790"/>
                  <a:pt x="5227" y="14794"/>
                </a:cubicBezTo>
                <a:cubicBezTo>
                  <a:pt x="5231" y="14793"/>
                  <a:pt x="6211" y="15420"/>
                  <a:pt x="8594" y="14002"/>
                </a:cubicBezTo>
                <a:cubicBezTo>
                  <a:pt x="9826" y="13261"/>
                  <a:pt x="10332" y="12898"/>
                  <a:pt x="10551" y="12710"/>
                </a:cubicBezTo>
                <a:cubicBezTo>
                  <a:pt x="10826" y="12953"/>
                  <a:pt x="11099" y="13199"/>
                  <a:pt x="11363" y="13449"/>
                </a:cubicBezTo>
                <a:cubicBezTo>
                  <a:pt x="10758" y="13591"/>
                  <a:pt x="9280" y="14037"/>
                  <a:pt x="7814" y="15035"/>
                </a:cubicBezTo>
                <a:cubicBezTo>
                  <a:pt x="6752" y="15758"/>
                  <a:pt x="6154" y="15908"/>
                  <a:pt x="6155" y="15913"/>
                </a:cubicBezTo>
                <a:cubicBezTo>
                  <a:pt x="6163" y="15909"/>
                  <a:pt x="7159" y="16607"/>
                  <a:pt x="9747" y="15249"/>
                </a:cubicBezTo>
                <a:cubicBezTo>
                  <a:pt x="11146" y="14505"/>
                  <a:pt x="11681" y="14156"/>
                  <a:pt x="11905" y="13977"/>
                </a:cubicBezTo>
                <a:cubicBezTo>
                  <a:pt x="12185" y="14260"/>
                  <a:pt x="12455" y="14549"/>
                  <a:pt x="12716" y="14846"/>
                </a:cubicBezTo>
                <a:cubicBezTo>
                  <a:pt x="12172" y="14906"/>
                  <a:pt x="10651" y="15200"/>
                  <a:pt x="8853" y="16316"/>
                </a:cubicBezTo>
                <a:cubicBezTo>
                  <a:pt x="7701" y="17031"/>
                  <a:pt x="7067" y="17139"/>
                  <a:pt x="7067" y="17145"/>
                </a:cubicBezTo>
                <a:cubicBezTo>
                  <a:pt x="7080" y="17138"/>
                  <a:pt x="8048" y="17936"/>
                  <a:pt x="10828" y="16683"/>
                </a:cubicBezTo>
                <a:cubicBezTo>
                  <a:pt x="12392" y="15965"/>
                  <a:pt x="12985" y="15619"/>
                  <a:pt x="13216" y="15448"/>
                </a:cubicBezTo>
                <a:cubicBezTo>
                  <a:pt x="13478" y="15777"/>
                  <a:pt x="13728" y="16115"/>
                  <a:pt x="13957" y="16467"/>
                </a:cubicBezTo>
                <a:cubicBezTo>
                  <a:pt x="13469" y="16482"/>
                  <a:pt x="11776" y="16686"/>
                  <a:pt x="9814" y="17749"/>
                </a:cubicBezTo>
                <a:cubicBezTo>
                  <a:pt x="8556" y="18431"/>
                  <a:pt x="7911" y="18453"/>
                  <a:pt x="7910" y="18460"/>
                </a:cubicBezTo>
                <a:cubicBezTo>
                  <a:pt x="7929" y="18449"/>
                  <a:pt x="8812" y="19391"/>
                  <a:pt x="11763" y="18300"/>
                </a:cubicBezTo>
                <a:cubicBezTo>
                  <a:pt x="13525" y="17631"/>
                  <a:pt x="14145" y="17307"/>
                  <a:pt x="14366" y="17150"/>
                </a:cubicBezTo>
                <a:cubicBezTo>
                  <a:pt x="14582" y="17535"/>
                  <a:pt x="14778" y="17934"/>
                  <a:pt x="14947" y="18351"/>
                </a:cubicBezTo>
                <a:cubicBezTo>
                  <a:pt x="14842" y="18337"/>
                  <a:pt x="14688" y="18326"/>
                  <a:pt x="14481" y="18331"/>
                </a:cubicBezTo>
                <a:cubicBezTo>
                  <a:pt x="13771" y="18347"/>
                  <a:pt x="12470" y="18540"/>
                  <a:pt x="10603" y="19358"/>
                </a:cubicBezTo>
                <a:cubicBezTo>
                  <a:pt x="9225" y="19963"/>
                  <a:pt x="8606" y="19917"/>
                  <a:pt x="8603" y="19926"/>
                </a:cubicBezTo>
                <a:cubicBezTo>
                  <a:pt x="8630" y="19910"/>
                  <a:pt x="9160" y="20991"/>
                  <a:pt x="12264" y="20225"/>
                </a:cubicBezTo>
                <a:cubicBezTo>
                  <a:pt x="14205" y="19745"/>
                  <a:pt x="14992" y="19291"/>
                  <a:pt x="15229" y="19131"/>
                </a:cubicBezTo>
                <a:cubicBezTo>
                  <a:pt x="15466" y="19883"/>
                  <a:pt x="15626" y="20689"/>
                  <a:pt x="15691" y="21562"/>
                </a:cubicBezTo>
                <a:cubicBezTo>
                  <a:pt x="15691" y="21562"/>
                  <a:pt x="16024" y="21598"/>
                  <a:pt x="16182" y="21323"/>
                </a:cubicBezTo>
                <a:cubicBezTo>
                  <a:pt x="16111" y="20471"/>
                  <a:pt x="15951" y="19686"/>
                  <a:pt x="15725" y="18949"/>
                </a:cubicBezTo>
                <a:cubicBezTo>
                  <a:pt x="16090" y="18857"/>
                  <a:pt x="16853" y="18648"/>
                  <a:pt x="18392" y="18012"/>
                </a:cubicBezTo>
                <a:cubicBezTo>
                  <a:pt x="21600" y="16688"/>
                  <a:pt x="20985" y="15166"/>
                  <a:pt x="20943" y="15200"/>
                </a:cubicBezTo>
                <a:cubicBezTo>
                  <a:pt x="20945" y="15206"/>
                  <a:pt x="20619" y="15776"/>
                  <a:pt x="19076" y="16187"/>
                </a:cubicBezTo>
                <a:cubicBezTo>
                  <a:pt x="17072" y="16722"/>
                  <a:pt x="15922" y="17643"/>
                  <a:pt x="15430" y="18103"/>
                </a:cubicBezTo>
                <a:cubicBezTo>
                  <a:pt x="15262" y="17686"/>
                  <a:pt x="15068" y="17287"/>
                  <a:pt x="14857" y="16902"/>
                </a:cubicBezTo>
                <a:cubicBezTo>
                  <a:pt x="15271" y="16788"/>
                  <a:pt x="16200" y="16516"/>
                  <a:pt x="17453" y="15928"/>
                </a:cubicBezTo>
                <a:cubicBezTo>
                  <a:pt x="20350" y="14568"/>
                  <a:pt x="19548" y="13070"/>
                  <a:pt x="19519" y="13094"/>
                </a:cubicBezTo>
                <a:cubicBezTo>
                  <a:pt x="19521" y="13099"/>
                  <a:pt x="19362" y="13789"/>
                  <a:pt x="17852" y="14275"/>
                </a:cubicBezTo>
                <a:cubicBezTo>
                  <a:pt x="15934" y="14892"/>
                  <a:pt x="14884" y="15764"/>
                  <a:pt x="14438" y="16196"/>
                </a:cubicBezTo>
                <a:cubicBezTo>
                  <a:pt x="14206" y="15834"/>
                  <a:pt x="13956" y="15487"/>
                  <a:pt x="13691" y="15150"/>
                </a:cubicBezTo>
                <a:cubicBezTo>
                  <a:pt x="14077" y="14998"/>
                  <a:pt x="14952" y="14646"/>
                  <a:pt x="16077" y="14041"/>
                </a:cubicBezTo>
                <a:cubicBezTo>
                  <a:pt x="18633" y="12666"/>
                  <a:pt x="17870" y="11334"/>
                  <a:pt x="17859" y="11355"/>
                </a:cubicBezTo>
                <a:cubicBezTo>
                  <a:pt x="17574" y="11876"/>
                  <a:pt x="17295" y="11834"/>
                  <a:pt x="15903" y="12556"/>
                </a:cubicBezTo>
                <a:cubicBezTo>
                  <a:pt x="14467" y="13302"/>
                  <a:pt x="13596" y="14153"/>
                  <a:pt x="13211" y="14567"/>
                </a:cubicBezTo>
                <a:cubicBezTo>
                  <a:pt x="12945" y="14259"/>
                  <a:pt x="12669" y="13958"/>
                  <a:pt x="12381" y="13667"/>
                </a:cubicBezTo>
                <a:cubicBezTo>
                  <a:pt x="12713" y="13520"/>
                  <a:pt x="13400" y="13201"/>
                  <a:pt x="14634" y="12447"/>
                </a:cubicBezTo>
                <a:cubicBezTo>
                  <a:pt x="16731" y="11165"/>
                  <a:pt x="16106" y="9898"/>
                  <a:pt x="16095" y="9908"/>
                </a:cubicBezTo>
                <a:cubicBezTo>
                  <a:pt x="16097" y="9912"/>
                  <a:pt x="15961" y="10322"/>
                  <a:pt x="14624" y="10959"/>
                </a:cubicBezTo>
                <a:cubicBezTo>
                  <a:pt x="13142" y="11665"/>
                  <a:pt x="12222" y="12706"/>
                  <a:pt x="11859" y="13155"/>
                </a:cubicBezTo>
                <a:cubicBezTo>
                  <a:pt x="11594" y="12903"/>
                  <a:pt x="11318" y="12659"/>
                  <a:pt x="11042" y="12415"/>
                </a:cubicBezTo>
                <a:cubicBezTo>
                  <a:pt x="11352" y="12268"/>
                  <a:pt x="11906" y="11963"/>
                  <a:pt x="13008" y="11252"/>
                </a:cubicBezTo>
                <a:cubicBezTo>
                  <a:pt x="15333" y="9766"/>
                  <a:pt x="14315" y="8666"/>
                  <a:pt x="14311" y="8671"/>
                </a:cubicBezTo>
                <a:cubicBezTo>
                  <a:pt x="14312" y="8674"/>
                  <a:pt x="14041" y="9266"/>
                  <a:pt x="12854" y="10012"/>
                </a:cubicBezTo>
                <a:cubicBezTo>
                  <a:pt x="11765" y="10697"/>
                  <a:pt x="10887" y="11559"/>
                  <a:pt x="10507" y="11946"/>
                </a:cubicBezTo>
                <a:cubicBezTo>
                  <a:pt x="10246" y="11723"/>
                  <a:pt x="9982" y="11502"/>
                  <a:pt x="9716" y="11283"/>
                </a:cubicBezTo>
                <a:cubicBezTo>
                  <a:pt x="10002" y="11129"/>
                  <a:pt x="10504" y="10818"/>
                  <a:pt x="11484" y="10122"/>
                </a:cubicBezTo>
                <a:cubicBezTo>
                  <a:pt x="13599" y="8630"/>
                  <a:pt x="12636" y="7648"/>
                  <a:pt x="12636" y="7650"/>
                </a:cubicBezTo>
                <a:cubicBezTo>
                  <a:pt x="12636" y="7653"/>
                  <a:pt x="12456" y="8116"/>
                  <a:pt x="11358" y="8823"/>
                </a:cubicBezTo>
                <a:cubicBezTo>
                  <a:pt x="10396" y="9442"/>
                  <a:pt x="9548" y="10417"/>
                  <a:pt x="9189" y="10846"/>
                </a:cubicBezTo>
                <a:cubicBezTo>
                  <a:pt x="8933" y="10637"/>
                  <a:pt x="8680" y="10425"/>
                  <a:pt x="8424" y="10216"/>
                </a:cubicBezTo>
                <a:cubicBezTo>
                  <a:pt x="8687" y="10058"/>
                  <a:pt x="9136" y="9752"/>
                  <a:pt x="9993" y="9087"/>
                </a:cubicBezTo>
                <a:cubicBezTo>
                  <a:pt x="11903" y="7615"/>
                  <a:pt x="11028" y="6724"/>
                  <a:pt x="11031" y="6723"/>
                </a:cubicBezTo>
                <a:cubicBezTo>
                  <a:pt x="11031" y="6726"/>
                  <a:pt x="10838" y="7307"/>
                  <a:pt x="9832" y="7967"/>
                </a:cubicBezTo>
                <a:cubicBezTo>
                  <a:pt x="8824" y="8627"/>
                  <a:pt x="8201" y="9401"/>
                  <a:pt x="7915" y="9798"/>
                </a:cubicBezTo>
                <a:cubicBezTo>
                  <a:pt x="7721" y="9639"/>
                  <a:pt x="7524" y="9481"/>
                  <a:pt x="7333" y="9320"/>
                </a:cubicBezTo>
                <a:cubicBezTo>
                  <a:pt x="7557" y="9167"/>
                  <a:pt x="7939" y="8872"/>
                  <a:pt x="8665" y="8231"/>
                </a:cubicBezTo>
                <a:cubicBezTo>
                  <a:pt x="10279" y="6806"/>
                  <a:pt x="9529" y="5877"/>
                  <a:pt x="9533" y="5877"/>
                </a:cubicBezTo>
                <a:cubicBezTo>
                  <a:pt x="9533" y="5879"/>
                  <a:pt x="9367" y="6324"/>
                  <a:pt x="8541" y="7008"/>
                </a:cubicBezTo>
                <a:cubicBezTo>
                  <a:pt x="7834" y="7595"/>
                  <a:pt x="7223" y="8530"/>
                  <a:pt x="6915" y="8964"/>
                </a:cubicBezTo>
                <a:cubicBezTo>
                  <a:pt x="6711" y="8789"/>
                  <a:pt x="6512" y="8612"/>
                  <a:pt x="6313" y="8433"/>
                </a:cubicBezTo>
                <a:cubicBezTo>
                  <a:pt x="6562" y="8311"/>
                  <a:pt x="6976" y="8051"/>
                  <a:pt x="7607" y="7321"/>
                </a:cubicBezTo>
                <a:cubicBezTo>
                  <a:pt x="8944" y="5775"/>
                  <a:pt x="8252" y="5101"/>
                  <a:pt x="8258" y="5102"/>
                </a:cubicBezTo>
                <a:cubicBezTo>
                  <a:pt x="8257" y="5104"/>
                  <a:pt x="8156" y="5518"/>
                  <a:pt x="7445" y="6211"/>
                </a:cubicBezTo>
                <a:cubicBezTo>
                  <a:pt x="6795" y="6844"/>
                  <a:pt x="6166" y="7763"/>
                  <a:pt x="5936" y="8098"/>
                </a:cubicBezTo>
                <a:cubicBezTo>
                  <a:pt x="5772" y="7946"/>
                  <a:pt x="5610" y="7792"/>
                  <a:pt x="5450" y="7636"/>
                </a:cubicBezTo>
                <a:cubicBezTo>
                  <a:pt x="5673" y="7479"/>
                  <a:pt x="6045" y="7167"/>
                  <a:pt x="6582" y="6506"/>
                </a:cubicBezTo>
                <a:cubicBezTo>
                  <a:pt x="7796" y="5013"/>
                  <a:pt x="7122" y="4348"/>
                  <a:pt x="7127" y="4349"/>
                </a:cubicBezTo>
                <a:cubicBezTo>
                  <a:pt x="7127" y="4351"/>
                  <a:pt x="7005" y="4779"/>
                  <a:pt x="6369" y="5446"/>
                </a:cubicBezTo>
                <a:cubicBezTo>
                  <a:pt x="5780" y="6063"/>
                  <a:pt x="5293" y="6932"/>
                  <a:pt x="5100" y="7284"/>
                </a:cubicBezTo>
                <a:cubicBezTo>
                  <a:pt x="4924" y="7105"/>
                  <a:pt x="4752" y="6922"/>
                  <a:pt x="4584" y="6737"/>
                </a:cubicBezTo>
                <a:cubicBezTo>
                  <a:pt x="4771" y="6584"/>
                  <a:pt x="5280" y="6162"/>
                  <a:pt x="5644" y="5643"/>
                </a:cubicBezTo>
                <a:cubicBezTo>
                  <a:pt x="6676" y="4175"/>
                  <a:pt x="6160" y="3644"/>
                  <a:pt x="6165" y="3647"/>
                </a:cubicBezTo>
                <a:cubicBezTo>
                  <a:pt x="6164" y="3648"/>
                  <a:pt x="6120" y="4110"/>
                  <a:pt x="5509" y="4713"/>
                </a:cubicBezTo>
                <a:cubicBezTo>
                  <a:pt x="4989" y="5238"/>
                  <a:pt x="4495" y="6146"/>
                  <a:pt x="4330" y="6454"/>
                </a:cubicBezTo>
                <a:cubicBezTo>
                  <a:pt x="4181" y="6282"/>
                  <a:pt x="4036" y="6107"/>
                  <a:pt x="3896" y="5930"/>
                </a:cubicBezTo>
                <a:cubicBezTo>
                  <a:pt x="4070" y="5821"/>
                  <a:pt x="4413" y="5558"/>
                  <a:pt x="4909" y="4883"/>
                </a:cubicBezTo>
                <a:cubicBezTo>
                  <a:pt x="5900" y="3533"/>
                  <a:pt x="5425" y="3048"/>
                  <a:pt x="5427" y="3052"/>
                </a:cubicBezTo>
                <a:cubicBezTo>
                  <a:pt x="5427" y="3052"/>
                  <a:pt x="5401" y="3441"/>
                  <a:pt x="4835" y="3973"/>
                </a:cubicBezTo>
                <a:cubicBezTo>
                  <a:pt x="4337" y="4450"/>
                  <a:pt x="3822" y="5379"/>
                  <a:pt x="3679" y="5641"/>
                </a:cubicBezTo>
                <a:cubicBezTo>
                  <a:pt x="3553" y="5473"/>
                  <a:pt x="3430" y="5303"/>
                  <a:pt x="3312" y="5129"/>
                </a:cubicBezTo>
                <a:cubicBezTo>
                  <a:pt x="3475" y="5036"/>
                  <a:pt x="3799" y="4809"/>
                  <a:pt x="4276" y="4226"/>
                </a:cubicBezTo>
                <a:cubicBezTo>
                  <a:pt x="5234" y="3055"/>
                  <a:pt x="4788" y="2499"/>
                  <a:pt x="4790" y="2504"/>
                </a:cubicBezTo>
                <a:cubicBezTo>
                  <a:pt x="4789" y="2504"/>
                  <a:pt x="4764" y="2853"/>
                  <a:pt x="4230" y="3323"/>
                </a:cubicBezTo>
                <a:cubicBezTo>
                  <a:pt x="3766" y="3735"/>
                  <a:pt x="3273" y="4567"/>
                  <a:pt x="3119" y="4834"/>
                </a:cubicBezTo>
                <a:cubicBezTo>
                  <a:pt x="3008" y="4660"/>
                  <a:pt x="2903" y="4481"/>
                  <a:pt x="2801" y="4300"/>
                </a:cubicBezTo>
                <a:cubicBezTo>
                  <a:pt x="2948" y="4249"/>
                  <a:pt x="3205" y="4064"/>
                  <a:pt x="3651" y="3475"/>
                </a:cubicBezTo>
                <a:cubicBezTo>
                  <a:pt x="4477" y="2376"/>
                  <a:pt x="4068" y="1894"/>
                  <a:pt x="4067" y="1899"/>
                </a:cubicBezTo>
                <a:cubicBezTo>
                  <a:pt x="4067" y="1899"/>
                  <a:pt x="4045" y="2249"/>
                  <a:pt x="3558" y="2669"/>
                </a:cubicBezTo>
                <a:cubicBezTo>
                  <a:pt x="3151" y="3020"/>
                  <a:pt x="2753" y="3662"/>
                  <a:pt x="2596" y="3928"/>
                </a:cubicBezTo>
                <a:cubicBezTo>
                  <a:pt x="2507" y="3757"/>
                  <a:pt x="2423" y="3583"/>
                  <a:pt x="2343" y="3406"/>
                </a:cubicBezTo>
                <a:cubicBezTo>
                  <a:pt x="2470" y="3326"/>
                  <a:pt x="2676" y="3142"/>
                  <a:pt x="3021" y="2689"/>
                </a:cubicBezTo>
                <a:cubicBezTo>
                  <a:pt x="3732" y="1758"/>
                  <a:pt x="3289" y="1328"/>
                  <a:pt x="3286" y="1333"/>
                </a:cubicBezTo>
                <a:cubicBezTo>
                  <a:pt x="3285" y="1333"/>
                  <a:pt x="3298" y="1600"/>
                  <a:pt x="2902" y="2010"/>
                </a:cubicBezTo>
                <a:cubicBezTo>
                  <a:pt x="2620" y="2299"/>
                  <a:pt x="2358" y="2735"/>
                  <a:pt x="2188" y="3035"/>
                </a:cubicBezTo>
                <a:cubicBezTo>
                  <a:pt x="2124" y="2876"/>
                  <a:pt x="2059" y="2718"/>
                  <a:pt x="2002" y="2555"/>
                </a:cubicBezTo>
                <a:cubicBezTo>
                  <a:pt x="2098" y="2477"/>
                  <a:pt x="2242" y="2328"/>
                  <a:pt x="2526" y="1904"/>
                </a:cubicBezTo>
                <a:cubicBezTo>
                  <a:pt x="3107" y="1035"/>
                  <a:pt x="2615" y="749"/>
                  <a:pt x="2610" y="754"/>
                </a:cubicBezTo>
                <a:cubicBezTo>
                  <a:pt x="2610" y="753"/>
                  <a:pt x="2670" y="868"/>
                  <a:pt x="2359" y="1230"/>
                </a:cubicBezTo>
                <a:cubicBezTo>
                  <a:pt x="2147" y="1468"/>
                  <a:pt x="1972" y="1819"/>
                  <a:pt x="1853" y="2080"/>
                </a:cubicBezTo>
                <a:cubicBezTo>
                  <a:pt x="1841" y="2038"/>
                  <a:pt x="1828" y="1997"/>
                  <a:pt x="1816" y="1955"/>
                </a:cubicBezTo>
                <a:cubicBezTo>
                  <a:pt x="1760" y="1674"/>
                  <a:pt x="1692" y="1386"/>
                  <a:pt x="1602" y="1090"/>
                </a:cubicBezTo>
                <a:cubicBezTo>
                  <a:pt x="1463" y="632"/>
                  <a:pt x="1317" y="256"/>
                  <a:pt x="1175" y="16"/>
                </a:cubicBezTo>
                <a:cubicBezTo>
                  <a:pt x="1168" y="3"/>
                  <a:pt x="1152" y="-2"/>
                  <a:pt x="1131" y="0"/>
                </a:cubicBezTo>
                <a:close/>
              </a:path>
            </a:pathLst>
          </a:custGeom>
          <a:solidFill>
            <a:srgbClr val="00374A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780506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6291731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8802957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11314183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13825408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6336633" y="6320244"/>
            <a:ext cx="1381829" cy="1381829"/>
          </a:xfrm>
          <a:prstGeom prst="ellipse">
            <a:avLst/>
          </a:prstGeom>
          <a:solidFill>
            <a:srgbClr val="93E3FD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80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80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3002421" y="2673626"/>
            <a:ext cx="2877406" cy="1905001"/>
          </a:xfrm>
          <a:prstGeom prst="roundRect">
            <a:avLst>
              <a:gd name="adj" fmla="val 1514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3600" b="0" i="0" u="none" strike="noStrike" cap="none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Declarar variables </a:t>
            </a:r>
            <a:endParaRPr sz="36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5793752" y="9611979"/>
            <a:ext cx="2701152" cy="2144592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4000" b="0" i="0" u="none" strike="noStrike" cap="none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Crear tablero </a:t>
            </a:r>
            <a:endParaRPr sz="40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10759547" y="9611979"/>
            <a:ext cx="2701147" cy="2144592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3600" b="0" i="0" u="none" strike="noStrike" cap="none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Crear bucles para las posiciones </a:t>
            </a:r>
            <a:endParaRPr sz="36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8024085" y="2553830"/>
            <a:ext cx="3024158" cy="2144592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3600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Datos de los jugadores</a:t>
            </a:r>
            <a:endParaRPr sz="36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13137508" y="2432714"/>
            <a:ext cx="2701147" cy="2144592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3600" b="0" i="0" u="none" strike="noStrike" cap="none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Actualizar el tablero</a:t>
            </a:r>
            <a:endParaRPr sz="36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5838655" y="9611979"/>
            <a:ext cx="2701147" cy="2144592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lang="es-ES" sz="3400" b="0" i="0" u="none" strike="noStrike" cap="none" dirty="0">
                <a:solidFill>
                  <a:srgbClr val="5E5E5E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Comprobar si alguien gana </a:t>
            </a:r>
            <a:endParaRPr sz="3400" b="0" i="0" u="none" strike="noStrike" cap="none" dirty="0">
              <a:solidFill>
                <a:srgbClr val="5E5E5E"/>
              </a:solidFill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349B295-48B9-40BE-834C-26CB9DCC6BE1}"/>
              </a:ext>
            </a:extLst>
          </p:cNvPr>
          <p:cNvGrpSpPr/>
          <p:nvPr/>
        </p:nvGrpSpPr>
        <p:grpSpPr>
          <a:xfrm>
            <a:off x="9167416" y="452200"/>
            <a:ext cx="3637813" cy="1147763"/>
            <a:chOff x="10967357" y="750564"/>
            <a:chExt cx="3637813" cy="1147763"/>
          </a:xfrm>
        </p:grpSpPr>
        <p:sp>
          <p:nvSpPr>
            <p:cNvPr id="135" name="Google Shape;135;p7"/>
            <p:cNvSpPr txBox="1"/>
            <p:nvPr/>
          </p:nvSpPr>
          <p:spPr>
            <a:xfrm>
              <a:off x="10967357" y="764683"/>
              <a:ext cx="3637813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s-ES" sz="6700" dirty="0">
                  <a:latin typeface="Beauty and the Beast" pitchFamily="50" charset="0"/>
                </a:rPr>
                <a:t>PASOS</a:t>
              </a:r>
              <a:endParaRPr sz="6700" dirty="0">
                <a:latin typeface="Beauty and the Beast" pitchFamily="50" charset="0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6174C9DF-72EE-4824-A074-583B414B2864}"/>
                </a:ext>
              </a:extLst>
            </p:cNvPr>
            <p:cNvSpPr txBox="1"/>
            <p:nvPr/>
          </p:nvSpPr>
          <p:spPr>
            <a:xfrm>
              <a:off x="11548100" y="750564"/>
              <a:ext cx="2880544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PASOS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730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18936500" y="8171225"/>
            <a:ext cx="36642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EE95B67-E278-4835-942D-D622D7E695B9}"/>
              </a:ext>
            </a:extLst>
          </p:cNvPr>
          <p:cNvGrpSpPr/>
          <p:nvPr/>
        </p:nvGrpSpPr>
        <p:grpSpPr>
          <a:xfrm>
            <a:off x="3075709" y="3685309"/>
            <a:ext cx="18742463" cy="9374838"/>
            <a:chOff x="7792699" y="1819200"/>
            <a:chExt cx="16411200" cy="4022700"/>
          </a:xfrm>
        </p:grpSpPr>
        <p:sp>
          <p:nvSpPr>
            <p:cNvPr id="88" name="Google Shape;88;p2"/>
            <p:cNvSpPr/>
            <p:nvPr/>
          </p:nvSpPr>
          <p:spPr>
            <a:xfrm>
              <a:off x="7792699" y="1819200"/>
              <a:ext cx="16411200" cy="4022700"/>
            </a:xfrm>
            <a:prstGeom prst="roundRect">
              <a:avLst>
                <a:gd name="adj" fmla="val 15315"/>
              </a:avLst>
            </a:prstGeom>
            <a:solidFill>
              <a:srgbClr val="FFFFFF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04256033-3120-4466-8865-456D5F228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9431" y="2401803"/>
              <a:ext cx="14059122" cy="293679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6E6F5E0-8AB7-4275-8CB5-387254406FE0}"/>
              </a:ext>
            </a:extLst>
          </p:cNvPr>
          <p:cNvGrpSpPr/>
          <p:nvPr/>
        </p:nvGrpSpPr>
        <p:grpSpPr>
          <a:xfrm>
            <a:off x="152298" y="589126"/>
            <a:ext cx="22448402" cy="1200371"/>
            <a:chOff x="837814" y="589126"/>
            <a:chExt cx="22448402" cy="1200371"/>
          </a:xfrm>
        </p:grpSpPr>
        <p:sp>
          <p:nvSpPr>
            <p:cNvPr id="87" name="Google Shape;87;p2"/>
            <p:cNvSpPr txBox="1"/>
            <p:nvPr/>
          </p:nvSpPr>
          <p:spPr>
            <a:xfrm>
              <a:off x="837814" y="655853"/>
              <a:ext cx="22448402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latin typeface="Beauty and the Beast" pitchFamily="50" charset="0"/>
                </a:rPr>
                <a:t>Llamar a las bibliotecas 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6FFB6F6-0E52-4ED4-8E4A-88EEA8FC1948}"/>
                </a:ext>
              </a:extLst>
            </p:cNvPr>
            <p:cNvSpPr txBox="1"/>
            <p:nvPr/>
          </p:nvSpPr>
          <p:spPr>
            <a:xfrm>
              <a:off x="4968069" y="589126"/>
              <a:ext cx="14342533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solidFill>
                    <a:schemeClr val="bg1"/>
                  </a:solidFill>
                  <a:latin typeface="Beauty and the Beast" pitchFamily="50" charset="0"/>
                </a:rPr>
                <a:t>Llamar a las bibliotecas 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191E722-54A9-4F08-9B98-9B614141754C}"/>
              </a:ext>
            </a:extLst>
          </p:cNvPr>
          <p:cNvGrpSpPr/>
          <p:nvPr/>
        </p:nvGrpSpPr>
        <p:grpSpPr>
          <a:xfrm>
            <a:off x="-51138" y="465731"/>
            <a:ext cx="8070685" cy="1203253"/>
            <a:chOff x="2821985" y="576000"/>
            <a:chExt cx="12426042" cy="1203253"/>
          </a:xfrm>
        </p:grpSpPr>
        <p:sp>
          <p:nvSpPr>
            <p:cNvPr id="98" name="Google Shape;98;p3"/>
            <p:cNvSpPr txBox="1"/>
            <p:nvPr/>
          </p:nvSpPr>
          <p:spPr>
            <a:xfrm>
              <a:off x="4219557" y="645609"/>
              <a:ext cx="9478772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s-ES" sz="6700" dirty="0">
                  <a:latin typeface="Beauty and the Beast" pitchFamily="50" charset="0"/>
                </a:rPr>
                <a:t>Función inicial</a:t>
              </a:r>
              <a:endParaRPr sz="6700" dirty="0">
                <a:latin typeface="Beauty and the Beast" pitchFamily="50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EC120FC-C271-4000-9119-6B60F39DDF44}"/>
                </a:ext>
              </a:extLst>
            </p:cNvPr>
            <p:cNvSpPr txBox="1"/>
            <p:nvPr/>
          </p:nvSpPr>
          <p:spPr>
            <a:xfrm>
              <a:off x="2821985" y="576000"/>
              <a:ext cx="12426042" cy="1123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Función inicial</a:t>
              </a:r>
            </a:p>
          </p:txBody>
        </p:sp>
      </p:grpSp>
      <p:sp>
        <p:nvSpPr>
          <p:cNvPr id="99" name="Google Shape;99;p3"/>
          <p:cNvSpPr/>
          <p:nvPr/>
        </p:nvSpPr>
        <p:spPr>
          <a:xfrm>
            <a:off x="1176866" y="2134715"/>
            <a:ext cx="22030267" cy="11291137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9421613-AC51-446C-9B18-ADA25023E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993" y="2450954"/>
            <a:ext cx="19392014" cy="10619437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85B13152-2CEE-43FA-9D73-C4A6CE5920CA}"/>
              </a:ext>
            </a:extLst>
          </p:cNvPr>
          <p:cNvGrpSpPr/>
          <p:nvPr/>
        </p:nvGrpSpPr>
        <p:grpSpPr>
          <a:xfrm>
            <a:off x="9780813" y="480480"/>
            <a:ext cx="4822372" cy="1192993"/>
            <a:chOff x="7857865" y="539577"/>
            <a:chExt cx="4822372" cy="1192993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1671423-DE72-485D-8747-F96D86B5CF5E}"/>
                </a:ext>
              </a:extLst>
            </p:cNvPr>
            <p:cNvSpPr txBox="1"/>
            <p:nvPr/>
          </p:nvSpPr>
          <p:spPr>
            <a:xfrm>
              <a:off x="7907399" y="609186"/>
              <a:ext cx="4284601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latin typeface="Beauty and the Beast" pitchFamily="50" charset="0"/>
                </a:rPr>
                <a:t>Variables</a:t>
              </a:r>
              <a:endParaRPr lang="es-PE" sz="6700" dirty="0">
                <a:latin typeface="Beauty and the Beast" pitchFamily="50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70F59E4C-9491-412D-8BA8-F14E9A8CF09B}"/>
                </a:ext>
              </a:extLst>
            </p:cNvPr>
            <p:cNvSpPr txBox="1"/>
            <p:nvPr/>
          </p:nvSpPr>
          <p:spPr>
            <a:xfrm>
              <a:off x="7857865" y="539577"/>
              <a:ext cx="4822372" cy="1123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Variables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6DE6FF6E-CB82-4EE4-A93B-D6E453D58389}"/>
              </a:ext>
            </a:extLst>
          </p:cNvPr>
          <p:cNvGrpSpPr/>
          <p:nvPr/>
        </p:nvGrpSpPr>
        <p:grpSpPr>
          <a:xfrm>
            <a:off x="17903419" y="369356"/>
            <a:ext cx="3668583" cy="1219759"/>
            <a:chOff x="13097199" y="655870"/>
            <a:chExt cx="3668583" cy="1219759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6F969761-1B25-4DA1-AD44-9DC2D2A033E8}"/>
                </a:ext>
              </a:extLst>
            </p:cNvPr>
            <p:cNvSpPr txBox="1"/>
            <p:nvPr/>
          </p:nvSpPr>
          <p:spPr>
            <a:xfrm>
              <a:off x="13097199" y="741986"/>
              <a:ext cx="3381052" cy="113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tx1">
                      <a:lumMod val="50000"/>
                    </a:schemeClr>
                  </a:solidFill>
                  <a:latin typeface="Beauty and the Beast" pitchFamily="50" charset="0"/>
                </a:rPr>
                <a:t>Tablero</a:t>
              </a:r>
              <a:endParaRPr lang="es-PE" sz="6700" dirty="0">
                <a:solidFill>
                  <a:schemeClr val="tx1">
                    <a:lumMod val="50000"/>
                  </a:schemeClr>
                </a:solidFill>
                <a:latin typeface="Beauty and the Beast" pitchFamily="50" charset="0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238DBEE-2388-44C7-8915-BE23E8FE9EB0}"/>
                </a:ext>
              </a:extLst>
            </p:cNvPr>
            <p:cNvSpPr txBox="1"/>
            <p:nvPr/>
          </p:nvSpPr>
          <p:spPr>
            <a:xfrm>
              <a:off x="13097199" y="655870"/>
              <a:ext cx="3668583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TABLERO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C9EFAD24-598F-49DF-9FC0-DDC9ABE5BB98}"/>
              </a:ext>
            </a:extLst>
          </p:cNvPr>
          <p:cNvGrpSpPr/>
          <p:nvPr/>
        </p:nvGrpSpPr>
        <p:grpSpPr>
          <a:xfrm>
            <a:off x="7466231" y="989806"/>
            <a:ext cx="7391401" cy="1349087"/>
            <a:chOff x="6455228" y="110262"/>
            <a:chExt cx="7391401" cy="1349087"/>
          </a:xfrm>
        </p:grpSpPr>
        <p:sp>
          <p:nvSpPr>
            <p:cNvPr id="106" name="Google Shape;106;p4"/>
            <p:cNvSpPr txBox="1"/>
            <p:nvPr/>
          </p:nvSpPr>
          <p:spPr>
            <a:xfrm>
              <a:off x="6455228" y="110262"/>
              <a:ext cx="7391401" cy="134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latin typeface="Beauty and the Beast" pitchFamily="50" charset="0"/>
                </a:rPr>
                <a:t>INGRESO DE DATOS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93D56CF-6D55-41DD-AFCF-BAAAFCA2A06D}"/>
                </a:ext>
              </a:extLst>
            </p:cNvPr>
            <p:cNvSpPr txBox="1"/>
            <p:nvPr/>
          </p:nvSpPr>
          <p:spPr>
            <a:xfrm>
              <a:off x="6852308" y="294433"/>
              <a:ext cx="6597240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INGRESO DE DATOS 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401EA327-F7F7-4F2A-BA79-6B7065F8181A}"/>
              </a:ext>
            </a:extLst>
          </p:cNvPr>
          <p:cNvGrpSpPr/>
          <p:nvPr/>
        </p:nvGrpSpPr>
        <p:grpSpPr>
          <a:xfrm>
            <a:off x="954032" y="3001546"/>
            <a:ext cx="22957200" cy="10051800"/>
            <a:chOff x="713400" y="3112875"/>
            <a:chExt cx="22957200" cy="10051800"/>
          </a:xfrm>
        </p:grpSpPr>
        <p:sp>
          <p:nvSpPr>
            <p:cNvPr id="107" name="Google Shape;107;p4"/>
            <p:cNvSpPr/>
            <p:nvPr/>
          </p:nvSpPr>
          <p:spPr>
            <a:xfrm>
              <a:off x="713400" y="3112875"/>
              <a:ext cx="22957200" cy="10051800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F414610-5D05-40ED-8B56-A3FA62C1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547" y="4312070"/>
              <a:ext cx="21536905" cy="786388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7741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18936500" y="8171225"/>
            <a:ext cx="36642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6E6F5E0-8AB7-4275-8CB5-387254406FE0}"/>
              </a:ext>
            </a:extLst>
          </p:cNvPr>
          <p:cNvGrpSpPr/>
          <p:nvPr/>
        </p:nvGrpSpPr>
        <p:grpSpPr>
          <a:xfrm>
            <a:off x="4069674" y="396000"/>
            <a:ext cx="7424159" cy="1209773"/>
            <a:chOff x="4755190" y="396000"/>
            <a:chExt cx="7424159" cy="1209773"/>
          </a:xfrm>
        </p:grpSpPr>
        <p:sp>
          <p:nvSpPr>
            <p:cNvPr id="87" name="Google Shape;87;p2"/>
            <p:cNvSpPr txBox="1"/>
            <p:nvPr/>
          </p:nvSpPr>
          <p:spPr>
            <a:xfrm>
              <a:off x="4755190" y="472129"/>
              <a:ext cx="7424159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latin typeface="Beauty and the Beast" pitchFamily="50" charset="0"/>
                </a:rPr>
                <a:t>BUCLE PRINCIPAL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6FFB6F6-0E52-4ED4-8E4A-88EEA8FC1948}"/>
                </a:ext>
              </a:extLst>
            </p:cNvPr>
            <p:cNvSpPr txBox="1"/>
            <p:nvPr/>
          </p:nvSpPr>
          <p:spPr>
            <a:xfrm>
              <a:off x="4933516" y="396000"/>
              <a:ext cx="7171267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solidFill>
                    <a:schemeClr val="bg1"/>
                  </a:solidFill>
                  <a:latin typeface="Beauty and the Beast" pitchFamily="50" charset="0"/>
                </a:rPr>
                <a:t>BUCLE PRINCIPAL </a:t>
              </a: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C1F0FEC-F85A-4C59-AF78-46D87A4EB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662" y="265370"/>
            <a:ext cx="1902117" cy="1908213"/>
          </a:xfrm>
          <a:prstGeom prst="rect">
            <a:avLst/>
          </a:prstGeom>
        </p:spPr>
      </p:pic>
      <p:sp>
        <p:nvSpPr>
          <p:cNvPr id="15" name="Google Shape;118;p5">
            <a:extLst>
              <a:ext uri="{FF2B5EF4-FFF2-40B4-BE49-F238E27FC236}">
                <a16:creationId xmlns:a16="http://schemas.microsoft.com/office/drawing/2014/main" id="{0B666A37-FDF4-4FA8-A7CC-5521A458858A}"/>
              </a:ext>
            </a:extLst>
          </p:cNvPr>
          <p:cNvSpPr/>
          <p:nvPr/>
        </p:nvSpPr>
        <p:spPr>
          <a:xfrm>
            <a:off x="4248000" y="9916422"/>
            <a:ext cx="4514322" cy="4514322"/>
          </a:xfrm>
          <a:prstGeom prst="ellipse">
            <a:avLst/>
          </a:prstGeom>
          <a:solidFill>
            <a:schemeClr val="accent1">
              <a:lumMod val="60000"/>
              <a:lumOff val="40000"/>
              <a:alpha val="47843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18;p5">
            <a:extLst>
              <a:ext uri="{FF2B5EF4-FFF2-40B4-BE49-F238E27FC236}">
                <a16:creationId xmlns:a16="http://schemas.microsoft.com/office/drawing/2014/main" id="{89F66E67-B78B-4E28-9E17-D4CB6035082C}"/>
              </a:ext>
            </a:extLst>
          </p:cNvPr>
          <p:cNvSpPr/>
          <p:nvPr/>
        </p:nvSpPr>
        <p:spPr>
          <a:xfrm>
            <a:off x="4778022" y="9954262"/>
            <a:ext cx="4514322" cy="4514322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D73A4B8-5552-452E-894E-33EBF8FEBA4E}"/>
              </a:ext>
            </a:extLst>
          </p:cNvPr>
          <p:cNvGrpSpPr/>
          <p:nvPr/>
        </p:nvGrpSpPr>
        <p:grpSpPr>
          <a:xfrm>
            <a:off x="990275" y="3307871"/>
            <a:ext cx="22188433" cy="8437594"/>
            <a:chOff x="990275" y="3307871"/>
            <a:chExt cx="22188433" cy="8437594"/>
          </a:xfrm>
        </p:grpSpPr>
        <p:sp>
          <p:nvSpPr>
            <p:cNvPr id="88" name="Google Shape;88;p2"/>
            <p:cNvSpPr/>
            <p:nvPr/>
          </p:nvSpPr>
          <p:spPr>
            <a:xfrm>
              <a:off x="990275" y="3307871"/>
              <a:ext cx="22188433" cy="8437594"/>
            </a:xfrm>
            <a:prstGeom prst="roundRect">
              <a:avLst>
                <a:gd name="adj" fmla="val 15315"/>
              </a:avLst>
            </a:prstGeom>
            <a:solidFill>
              <a:srgbClr val="FFFFFF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BAFFF6C-F657-453B-B007-788E44B57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6191" y="4782306"/>
              <a:ext cx="20956934" cy="5488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3349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9934839" y="13141324"/>
            <a:ext cx="4514322" cy="4514322"/>
          </a:xfrm>
          <a:prstGeom prst="ellipse">
            <a:avLst/>
          </a:prstGeom>
          <a:solidFill>
            <a:srgbClr val="52D6FC">
              <a:alpha val="6078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6441637" y="-1252058"/>
            <a:ext cx="4514322" cy="4514322"/>
          </a:xfrm>
          <a:prstGeom prst="ellipse">
            <a:avLst/>
          </a:prstGeom>
          <a:solidFill>
            <a:srgbClr val="004D65">
              <a:alpha val="47843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1383051" y="6772577"/>
            <a:ext cx="4514322" cy="4514321"/>
          </a:xfrm>
          <a:prstGeom prst="ellipse">
            <a:avLst/>
          </a:prstGeom>
          <a:solidFill>
            <a:srgbClr val="00374A">
              <a:alpha val="3176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D8DE2A5-F17F-4A35-B4B0-CF7CA0B07D76}"/>
              </a:ext>
            </a:extLst>
          </p:cNvPr>
          <p:cNvGrpSpPr/>
          <p:nvPr/>
        </p:nvGrpSpPr>
        <p:grpSpPr>
          <a:xfrm>
            <a:off x="5685202" y="574676"/>
            <a:ext cx="9972902" cy="1133644"/>
            <a:chOff x="7032739" y="1104652"/>
            <a:chExt cx="9972902" cy="1133644"/>
          </a:xfrm>
        </p:grpSpPr>
        <p:sp>
          <p:nvSpPr>
            <p:cNvPr id="116" name="Google Shape;116;p5"/>
            <p:cNvSpPr txBox="1"/>
            <p:nvPr/>
          </p:nvSpPr>
          <p:spPr>
            <a:xfrm>
              <a:off x="7032739" y="1104652"/>
              <a:ext cx="9478771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b="0" i="0" u="none" strike="noStrike" cap="none" dirty="0">
                  <a:solidFill>
                    <a:srgbClr val="000000"/>
                  </a:solidFill>
                  <a:latin typeface="Beauty and the Beast" pitchFamily="50" charset="0"/>
                  <a:sym typeface="Arial"/>
                </a:rPr>
                <a:t>Bucle de los jugadore</a:t>
              </a:r>
              <a:r>
                <a:rPr lang="en-US" sz="6700" dirty="0">
                  <a:latin typeface="Beauty and the Beast" pitchFamily="50" charset="0"/>
                </a:rPr>
                <a:t>s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BC8B020D-BA68-49A0-B710-DE51C62C9DFC}"/>
                </a:ext>
              </a:extLst>
            </p:cNvPr>
            <p:cNvSpPr txBox="1"/>
            <p:nvPr/>
          </p:nvSpPr>
          <p:spPr>
            <a:xfrm>
              <a:off x="7349303" y="1104652"/>
              <a:ext cx="9656338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BUCLE DE LOS JUGADORES 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sp>
        <p:nvSpPr>
          <p:cNvPr id="14" name="Google Shape;118;p5">
            <a:extLst>
              <a:ext uri="{FF2B5EF4-FFF2-40B4-BE49-F238E27FC236}">
                <a16:creationId xmlns:a16="http://schemas.microsoft.com/office/drawing/2014/main" id="{BFD4D7C4-BCE3-485A-AAC0-AAC1EBCB793B}"/>
              </a:ext>
            </a:extLst>
          </p:cNvPr>
          <p:cNvSpPr/>
          <p:nvPr/>
        </p:nvSpPr>
        <p:spPr>
          <a:xfrm>
            <a:off x="15977305" y="-1120793"/>
            <a:ext cx="4514322" cy="4514322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20;p5">
            <a:extLst>
              <a:ext uri="{FF2B5EF4-FFF2-40B4-BE49-F238E27FC236}">
                <a16:creationId xmlns:a16="http://schemas.microsoft.com/office/drawing/2014/main" id="{E021EF50-AFF3-4D0E-A9AF-563A0F8C27CA}"/>
              </a:ext>
            </a:extLst>
          </p:cNvPr>
          <p:cNvSpPr/>
          <p:nvPr/>
        </p:nvSpPr>
        <p:spPr>
          <a:xfrm>
            <a:off x="21016153" y="6772577"/>
            <a:ext cx="4514322" cy="4514321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5F2A5FC-4079-4F88-B9E7-C5C35A22ECDB}"/>
              </a:ext>
            </a:extLst>
          </p:cNvPr>
          <p:cNvSpPr/>
          <p:nvPr/>
        </p:nvSpPr>
        <p:spPr>
          <a:xfrm>
            <a:off x="938339" y="3393529"/>
            <a:ext cx="21224289" cy="829772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B20860-EC4F-4CB2-9B67-12B52056D2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88"/>
          <a:stretch/>
        </p:blipFill>
        <p:spPr>
          <a:xfrm>
            <a:off x="1740032" y="5000301"/>
            <a:ext cx="19643019" cy="4935255"/>
          </a:xfrm>
          <a:prstGeom prst="rect">
            <a:avLst/>
          </a:prstGeom>
        </p:spPr>
      </p:pic>
      <p:sp>
        <p:nvSpPr>
          <p:cNvPr id="19" name="Google Shape;249;p11">
            <a:extLst>
              <a:ext uri="{FF2B5EF4-FFF2-40B4-BE49-F238E27FC236}">
                <a16:creationId xmlns:a16="http://schemas.microsoft.com/office/drawing/2014/main" id="{DD64945B-E7EA-4AA5-8E3E-F06C280209A7}"/>
              </a:ext>
            </a:extLst>
          </p:cNvPr>
          <p:cNvSpPr/>
          <p:nvPr/>
        </p:nvSpPr>
        <p:spPr>
          <a:xfrm>
            <a:off x="19843826" y="3640848"/>
            <a:ext cx="1112133" cy="111213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9011" y="1834"/>
                </a:moveTo>
                <a:cubicBezTo>
                  <a:pt x="9030" y="1826"/>
                  <a:pt x="9051" y="1828"/>
                  <a:pt x="9069" y="1844"/>
                </a:cubicBezTo>
                <a:lnTo>
                  <a:pt x="12550" y="5137"/>
                </a:lnTo>
                <a:cubicBezTo>
                  <a:pt x="12589" y="5173"/>
                  <a:pt x="12589" y="5235"/>
                  <a:pt x="12550" y="5272"/>
                </a:cubicBezTo>
                <a:lnTo>
                  <a:pt x="9070" y="8561"/>
                </a:lnTo>
                <a:cubicBezTo>
                  <a:pt x="9036" y="8594"/>
                  <a:pt x="8978" y="8569"/>
                  <a:pt x="8977" y="8522"/>
                </a:cubicBezTo>
                <a:lnTo>
                  <a:pt x="8977" y="6473"/>
                </a:lnTo>
                <a:cubicBezTo>
                  <a:pt x="7290" y="7184"/>
                  <a:pt x="6105" y="8854"/>
                  <a:pt x="6105" y="10800"/>
                </a:cubicBezTo>
                <a:cubicBezTo>
                  <a:pt x="6105" y="13415"/>
                  <a:pt x="8242" y="15531"/>
                  <a:pt x="10866" y="15495"/>
                </a:cubicBezTo>
                <a:cubicBezTo>
                  <a:pt x="13400" y="15460"/>
                  <a:pt x="15465" y="13387"/>
                  <a:pt x="15493" y="10852"/>
                </a:cubicBezTo>
                <a:cubicBezTo>
                  <a:pt x="15509" y="9402"/>
                  <a:pt x="14866" y="8101"/>
                  <a:pt x="13846" y="7229"/>
                </a:cubicBezTo>
                <a:cubicBezTo>
                  <a:pt x="13804" y="7193"/>
                  <a:pt x="13802" y="7129"/>
                  <a:pt x="13843" y="7091"/>
                </a:cubicBezTo>
                <a:lnTo>
                  <a:pt x="15405" y="5614"/>
                </a:lnTo>
                <a:cubicBezTo>
                  <a:pt x="15440" y="5581"/>
                  <a:pt x="15496" y="5580"/>
                  <a:pt x="15532" y="5613"/>
                </a:cubicBezTo>
                <a:cubicBezTo>
                  <a:pt x="16938" y="6897"/>
                  <a:pt x="17822" y="8745"/>
                  <a:pt x="17822" y="10800"/>
                </a:cubicBezTo>
                <a:cubicBezTo>
                  <a:pt x="17822" y="14696"/>
                  <a:pt x="14651" y="17849"/>
                  <a:pt x="10749" y="17822"/>
                </a:cubicBezTo>
                <a:cubicBezTo>
                  <a:pt x="6923" y="17795"/>
                  <a:pt x="3800" y="14669"/>
                  <a:pt x="3778" y="10842"/>
                </a:cubicBezTo>
                <a:cubicBezTo>
                  <a:pt x="3759" y="7576"/>
                  <a:pt x="5970" y="4822"/>
                  <a:pt x="8977" y="4016"/>
                </a:cubicBezTo>
                <a:lnTo>
                  <a:pt x="8977" y="1883"/>
                </a:lnTo>
                <a:cubicBezTo>
                  <a:pt x="8977" y="1859"/>
                  <a:pt x="8993" y="1842"/>
                  <a:pt x="9011" y="18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>
            <a:off x="2772343" y="2884357"/>
            <a:ext cx="6984826" cy="11508418"/>
          </a:xfrm>
          <a:custGeom>
            <a:avLst/>
            <a:gdLst/>
            <a:ahLst/>
            <a:cxnLst/>
            <a:rect l="l" t="t" r="r" b="b"/>
            <a:pathLst>
              <a:path w="21509" h="21600" extrusionOk="0">
                <a:moveTo>
                  <a:pt x="11199" y="0"/>
                </a:moveTo>
                <a:cubicBezTo>
                  <a:pt x="11199" y="0"/>
                  <a:pt x="4417" y="3031"/>
                  <a:pt x="10035" y="4898"/>
                </a:cubicBezTo>
                <a:cubicBezTo>
                  <a:pt x="9510" y="6131"/>
                  <a:pt x="9363" y="7938"/>
                  <a:pt x="9409" y="9496"/>
                </a:cubicBezTo>
                <a:lnTo>
                  <a:pt x="8674" y="8999"/>
                </a:lnTo>
                <a:cubicBezTo>
                  <a:pt x="8753" y="8469"/>
                  <a:pt x="8637" y="7236"/>
                  <a:pt x="6085" y="6596"/>
                </a:cubicBezTo>
                <a:cubicBezTo>
                  <a:pt x="4779" y="6269"/>
                  <a:pt x="1583" y="5708"/>
                  <a:pt x="1583" y="5708"/>
                </a:cubicBezTo>
                <a:cubicBezTo>
                  <a:pt x="1583" y="5708"/>
                  <a:pt x="2192" y="9914"/>
                  <a:pt x="8277" y="9288"/>
                </a:cubicBezTo>
                <a:lnTo>
                  <a:pt x="9442" y="10173"/>
                </a:lnTo>
                <a:cubicBezTo>
                  <a:pt x="9506" y="11142"/>
                  <a:pt x="9642" y="11948"/>
                  <a:pt x="9794" y="12354"/>
                </a:cubicBezTo>
                <a:cubicBezTo>
                  <a:pt x="9962" y="12802"/>
                  <a:pt x="9961" y="13514"/>
                  <a:pt x="9880" y="14272"/>
                </a:cubicBezTo>
                <a:cubicBezTo>
                  <a:pt x="9466" y="14005"/>
                  <a:pt x="8793" y="13598"/>
                  <a:pt x="8103" y="13290"/>
                </a:cubicBezTo>
                <a:cubicBezTo>
                  <a:pt x="8027" y="12682"/>
                  <a:pt x="7456" y="11412"/>
                  <a:pt x="4177" y="10704"/>
                </a:cubicBezTo>
                <a:cubicBezTo>
                  <a:pt x="2433" y="10327"/>
                  <a:pt x="0" y="9337"/>
                  <a:pt x="0" y="9337"/>
                </a:cubicBezTo>
                <a:cubicBezTo>
                  <a:pt x="0" y="9337"/>
                  <a:pt x="-91" y="14725"/>
                  <a:pt x="7643" y="13699"/>
                </a:cubicBezTo>
                <a:lnTo>
                  <a:pt x="9774" y="15048"/>
                </a:lnTo>
                <a:cubicBezTo>
                  <a:pt x="9613" y="16048"/>
                  <a:pt x="9368" y="17001"/>
                  <a:pt x="9248" y="17425"/>
                </a:cubicBezTo>
                <a:cubicBezTo>
                  <a:pt x="9002" y="18288"/>
                  <a:pt x="9059" y="20480"/>
                  <a:pt x="9040" y="20890"/>
                </a:cubicBezTo>
                <a:cubicBezTo>
                  <a:pt x="9025" y="21202"/>
                  <a:pt x="8408" y="21321"/>
                  <a:pt x="8408" y="21321"/>
                </a:cubicBezTo>
                <a:cubicBezTo>
                  <a:pt x="8040" y="21377"/>
                  <a:pt x="8034" y="21600"/>
                  <a:pt x="8408" y="21600"/>
                </a:cubicBezTo>
                <a:cubicBezTo>
                  <a:pt x="8609" y="21600"/>
                  <a:pt x="11920" y="21600"/>
                  <a:pt x="12073" y="21600"/>
                </a:cubicBezTo>
                <a:cubicBezTo>
                  <a:pt x="12436" y="21600"/>
                  <a:pt x="12487" y="21364"/>
                  <a:pt x="12073" y="21321"/>
                </a:cubicBezTo>
                <a:cubicBezTo>
                  <a:pt x="11522" y="21262"/>
                  <a:pt x="11131" y="21121"/>
                  <a:pt x="11041" y="20813"/>
                </a:cubicBezTo>
                <a:cubicBezTo>
                  <a:pt x="10952" y="20504"/>
                  <a:pt x="10394" y="18575"/>
                  <a:pt x="10639" y="17569"/>
                </a:cubicBezTo>
                <a:cubicBezTo>
                  <a:pt x="10677" y="17413"/>
                  <a:pt x="10715" y="17216"/>
                  <a:pt x="10750" y="16989"/>
                </a:cubicBezTo>
                <a:cubicBezTo>
                  <a:pt x="11060" y="16769"/>
                  <a:pt x="11717" y="16311"/>
                  <a:pt x="12305" y="15945"/>
                </a:cubicBezTo>
                <a:cubicBezTo>
                  <a:pt x="13447" y="16166"/>
                  <a:pt x="15980" y="16464"/>
                  <a:pt x="18119" y="15364"/>
                </a:cubicBezTo>
                <a:cubicBezTo>
                  <a:pt x="19247" y="14783"/>
                  <a:pt x="21509" y="13280"/>
                  <a:pt x="21509" y="13280"/>
                </a:cubicBezTo>
                <a:cubicBezTo>
                  <a:pt x="21509" y="13280"/>
                  <a:pt x="12547" y="12190"/>
                  <a:pt x="11737" y="15573"/>
                </a:cubicBezTo>
                <a:lnTo>
                  <a:pt x="10864" y="16043"/>
                </a:lnTo>
                <a:cubicBezTo>
                  <a:pt x="10971" y="14873"/>
                  <a:pt x="10991" y="13415"/>
                  <a:pt x="10775" y="12417"/>
                </a:cubicBezTo>
                <a:lnTo>
                  <a:pt x="12355" y="11579"/>
                </a:lnTo>
                <a:cubicBezTo>
                  <a:pt x="18672" y="12159"/>
                  <a:pt x="20026" y="7835"/>
                  <a:pt x="20026" y="7835"/>
                </a:cubicBezTo>
                <a:cubicBezTo>
                  <a:pt x="20026" y="7835"/>
                  <a:pt x="17651" y="8235"/>
                  <a:pt x="15906" y="8612"/>
                </a:cubicBezTo>
                <a:cubicBezTo>
                  <a:pt x="12429" y="9363"/>
                  <a:pt x="11998" y="10745"/>
                  <a:pt x="11973" y="11300"/>
                </a:cubicBezTo>
                <a:lnTo>
                  <a:pt x="10634" y="11780"/>
                </a:lnTo>
                <a:cubicBezTo>
                  <a:pt x="10426" y="10763"/>
                  <a:pt x="10298" y="9630"/>
                  <a:pt x="10271" y="8492"/>
                </a:cubicBezTo>
                <a:lnTo>
                  <a:pt x="11654" y="7417"/>
                </a:lnTo>
                <a:cubicBezTo>
                  <a:pt x="16996" y="7894"/>
                  <a:pt x="18144" y="4232"/>
                  <a:pt x="18144" y="4232"/>
                </a:cubicBezTo>
                <a:cubicBezTo>
                  <a:pt x="18144" y="4232"/>
                  <a:pt x="16125" y="4573"/>
                  <a:pt x="14642" y="4893"/>
                </a:cubicBezTo>
                <a:cubicBezTo>
                  <a:pt x="11810" y="5505"/>
                  <a:pt x="11357" y="6610"/>
                  <a:pt x="11305" y="7117"/>
                </a:cubicBezTo>
                <a:cubicBezTo>
                  <a:pt x="10911" y="7336"/>
                  <a:pt x="10530" y="7612"/>
                  <a:pt x="10265" y="7818"/>
                </a:cubicBezTo>
                <a:cubicBezTo>
                  <a:pt x="10277" y="6831"/>
                  <a:pt x="10367" y="5857"/>
                  <a:pt x="10551" y="4967"/>
                </a:cubicBezTo>
                <a:cubicBezTo>
                  <a:pt x="11084" y="4744"/>
                  <a:pt x="13013" y="3792"/>
                  <a:pt x="11865" y="2105"/>
                </a:cubicBezTo>
                <a:cubicBezTo>
                  <a:pt x="11342" y="1337"/>
                  <a:pt x="11199" y="0"/>
                  <a:pt x="111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213;p11">
            <a:extLst>
              <a:ext uri="{FF2B5EF4-FFF2-40B4-BE49-F238E27FC236}">
                <a16:creationId xmlns:a16="http://schemas.microsoft.com/office/drawing/2014/main" id="{A19CEF15-EACC-45A3-BE07-1D7092E0057A}"/>
              </a:ext>
            </a:extLst>
          </p:cNvPr>
          <p:cNvSpPr/>
          <p:nvPr/>
        </p:nvSpPr>
        <p:spPr>
          <a:xfrm>
            <a:off x="18752689" y="487336"/>
            <a:ext cx="1905001" cy="190500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20;p5">
            <a:extLst>
              <a:ext uri="{FF2B5EF4-FFF2-40B4-BE49-F238E27FC236}">
                <a16:creationId xmlns:a16="http://schemas.microsoft.com/office/drawing/2014/main" id="{7A3D9469-27F7-4424-A7D9-DB71DB85E08F}"/>
              </a:ext>
            </a:extLst>
          </p:cNvPr>
          <p:cNvSpPr/>
          <p:nvPr/>
        </p:nvSpPr>
        <p:spPr>
          <a:xfrm>
            <a:off x="21358149" y="9824758"/>
            <a:ext cx="4514322" cy="4514321"/>
          </a:xfrm>
          <a:prstGeom prst="ellipse">
            <a:avLst/>
          </a:prstGeom>
          <a:solidFill>
            <a:srgbClr val="00374A">
              <a:alpha val="31764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253;p11">
            <a:extLst>
              <a:ext uri="{FF2B5EF4-FFF2-40B4-BE49-F238E27FC236}">
                <a16:creationId xmlns:a16="http://schemas.microsoft.com/office/drawing/2014/main" id="{0DF6D3BC-A550-44BB-A3FF-4882169C338B}"/>
              </a:ext>
            </a:extLst>
          </p:cNvPr>
          <p:cNvSpPr/>
          <p:nvPr/>
        </p:nvSpPr>
        <p:spPr>
          <a:xfrm>
            <a:off x="19230041" y="902249"/>
            <a:ext cx="950295" cy="1113796"/>
          </a:xfrm>
          <a:custGeom>
            <a:avLst/>
            <a:gdLst/>
            <a:ahLst/>
            <a:cxnLst/>
            <a:rect l="l" t="t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9CCEDDE-5E6B-4A3C-8604-D683F22682F6}"/>
              </a:ext>
            </a:extLst>
          </p:cNvPr>
          <p:cNvGrpSpPr/>
          <p:nvPr/>
        </p:nvGrpSpPr>
        <p:grpSpPr>
          <a:xfrm>
            <a:off x="9085472" y="717882"/>
            <a:ext cx="5171612" cy="1223191"/>
            <a:chOff x="7452615" y="810083"/>
            <a:chExt cx="5171612" cy="1223191"/>
          </a:xfrm>
        </p:grpSpPr>
        <p:sp>
          <p:nvSpPr>
            <p:cNvPr id="127" name="Google Shape;127;p6"/>
            <p:cNvSpPr txBox="1"/>
            <p:nvPr/>
          </p:nvSpPr>
          <p:spPr>
            <a:xfrm>
              <a:off x="7452615" y="899630"/>
              <a:ext cx="5171612" cy="1133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latin typeface="Beauty and the Beast" pitchFamily="50" charset="0"/>
                </a:rPr>
                <a:t>POSICIONES 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9897D9B-DB53-403B-9F98-5F266C9A5D25}"/>
                </a:ext>
              </a:extLst>
            </p:cNvPr>
            <p:cNvSpPr txBox="1"/>
            <p:nvPr/>
          </p:nvSpPr>
          <p:spPr>
            <a:xfrm>
              <a:off x="8013771" y="810083"/>
              <a:ext cx="4315741" cy="1133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POSICIONES 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sp>
        <p:nvSpPr>
          <p:cNvPr id="17" name="Google Shape;120;p5">
            <a:extLst>
              <a:ext uri="{FF2B5EF4-FFF2-40B4-BE49-F238E27FC236}">
                <a16:creationId xmlns:a16="http://schemas.microsoft.com/office/drawing/2014/main" id="{A2DF93AA-B1A2-4894-81CC-EC8055954A52}"/>
              </a:ext>
            </a:extLst>
          </p:cNvPr>
          <p:cNvSpPr/>
          <p:nvPr/>
        </p:nvSpPr>
        <p:spPr>
          <a:xfrm>
            <a:off x="21093331" y="9508700"/>
            <a:ext cx="4514322" cy="4514321"/>
          </a:xfrm>
          <a:prstGeom prst="ellipse">
            <a:avLst/>
          </a:prstGeom>
          <a:noFill/>
          <a:ln w="19050">
            <a:solidFill>
              <a:schemeClr val="tx1">
                <a:lumMod val="50000"/>
              </a:schemeClr>
            </a:solidFill>
            <a:prstDash val="solid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0" i="0" u="none" strike="noStrike" cap="non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AB6521A-3B0D-49B1-B23B-60D6B88D109D}"/>
              </a:ext>
            </a:extLst>
          </p:cNvPr>
          <p:cNvGrpSpPr/>
          <p:nvPr/>
        </p:nvGrpSpPr>
        <p:grpSpPr>
          <a:xfrm>
            <a:off x="1524847" y="2616876"/>
            <a:ext cx="21334306" cy="10910678"/>
            <a:chOff x="277351" y="2336802"/>
            <a:chExt cx="21334306" cy="10910678"/>
          </a:xfrm>
        </p:grpSpPr>
        <p:sp>
          <p:nvSpPr>
            <p:cNvPr id="129" name="Google Shape;129;p6"/>
            <p:cNvSpPr/>
            <p:nvPr/>
          </p:nvSpPr>
          <p:spPr>
            <a:xfrm>
              <a:off x="277351" y="2336802"/>
              <a:ext cx="21334306" cy="10910678"/>
            </a:xfrm>
            <a:prstGeom prst="roundRect">
              <a:avLst>
                <a:gd name="adj" fmla="val 7734"/>
              </a:avLst>
            </a:prstGeom>
            <a:solidFill>
              <a:srgbClr val="FFFFFF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D15ED0F-42E3-426F-B30E-91D854811E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b="43370"/>
            <a:stretch/>
          </p:blipFill>
          <p:spPr>
            <a:xfrm>
              <a:off x="1033507" y="2794002"/>
              <a:ext cx="19821993" cy="6434624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35FA52E-33AC-4C14-B73A-2E22B722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3508" y="9547598"/>
              <a:ext cx="19821992" cy="2973300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C9EFAD24-598F-49DF-9FC0-DDC9ABE5BB98}"/>
              </a:ext>
            </a:extLst>
          </p:cNvPr>
          <p:cNvGrpSpPr/>
          <p:nvPr/>
        </p:nvGrpSpPr>
        <p:grpSpPr>
          <a:xfrm>
            <a:off x="7466231" y="989806"/>
            <a:ext cx="8633740" cy="1349087"/>
            <a:chOff x="6455228" y="110262"/>
            <a:chExt cx="8633740" cy="1349087"/>
          </a:xfrm>
        </p:grpSpPr>
        <p:sp>
          <p:nvSpPr>
            <p:cNvPr id="106" name="Google Shape;106;p4"/>
            <p:cNvSpPr txBox="1"/>
            <p:nvPr/>
          </p:nvSpPr>
          <p:spPr>
            <a:xfrm>
              <a:off x="6455228" y="110262"/>
              <a:ext cx="8633740" cy="1349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700"/>
                <a:buFont typeface="Arial"/>
                <a:buNone/>
              </a:pPr>
              <a:r>
                <a:rPr lang="en-US" sz="6700" dirty="0">
                  <a:latin typeface="Beauty and the Beast" pitchFamily="50" charset="0"/>
                </a:rPr>
                <a:t>Tablero actualizado</a:t>
              </a:r>
              <a:endParaRPr dirty="0">
                <a:latin typeface="Beauty and the Beast" pitchFamily="50" charset="0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93D56CF-6D55-41DD-AFCF-BAAAFCA2A06D}"/>
                </a:ext>
              </a:extLst>
            </p:cNvPr>
            <p:cNvSpPr txBox="1"/>
            <p:nvPr/>
          </p:nvSpPr>
          <p:spPr>
            <a:xfrm>
              <a:off x="6833382" y="223113"/>
              <a:ext cx="7877432" cy="11233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700" dirty="0">
                  <a:solidFill>
                    <a:schemeClr val="bg1"/>
                  </a:solidFill>
                  <a:latin typeface="Beauty and the Beast" pitchFamily="50" charset="0"/>
                </a:rPr>
                <a:t>TABLERO ACTUALIZADO </a:t>
              </a:r>
              <a:endParaRPr lang="es-PE" sz="6700" dirty="0">
                <a:solidFill>
                  <a:schemeClr val="bg1"/>
                </a:solidFill>
                <a:latin typeface="Beauty and the Beast" pitchFamily="50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D15F02C3-4BF9-48B1-9E0D-0C8FD429F864}"/>
              </a:ext>
            </a:extLst>
          </p:cNvPr>
          <p:cNvGrpSpPr/>
          <p:nvPr/>
        </p:nvGrpSpPr>
        <p:grpSpPr>
          <a:xfrm>
            <a:off x="713400" y="4287038"/>
            <a:ext cx="22957200" cy="7142962"/>
            <a:chOff x="954032" y="3328699"/>
            <a:chExt cx="22957200" cy="7142962"/>
          </a:xfrm>
        </p:grpSpPr>
        <p:sp>
          <p:nvSpPr>
            <p:cNvPr id="107" name="Google Shape;107;p4"/>
            <p:cNvSpPr/>
            <p:nvPr/>
          </p:nvSpPr>
          <p:spPr>
            <a:xfrm>
              <a:off x="954032" y="3328699"/>
              <a:ext cx="22957200" cy="7142962"/>
            </a:xfrm>
            <a:prstGeom prst="roundRect">
              <a:avLst>
                <a:gd name="adj" fmla="val 10000"/>
              </a:avLst>
            </a:prstGeom>
            <a:solidFill>
              <a:srgbClr val="FFFFFF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20FFE0B-D97D-4A72-B6AB-1D8EEAD3E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5974" y="4002148"/>
              <a:ext cx="21173316" cy="5711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125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134</Words>
  <Application>Microsoft Office PowerPoint</Application>
  <PresentationFormat>Personalizado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Beauty and the Beast</vt:lpstr>
      <vt:lpstr>NSimSun</vt:lpstr>
      <vt:lpstr>Century Gothic</vt:lpstr>
      <vt:lpstr>Arial</vt:lpstr>
      <vt:lpstr>Helvetica Neue</vt:lpstr>
      <vt:lpstr>Caveat</vt:lpstr>
      <vt:lpstr>Beauty Forest</vt:lpstr>
      <vt:lpstr>21_BasicWhite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Ariana Leon</cp:lastModifiedBy>
  <cp:revision>5</cp:revision>
  <dcterms:modified xsi:type="dcterms:W3CDTF">2021-09-20T02:27:47Z</dcterms:modified>
</cp:coreProperties>
</file>