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 tooltip="https://24hinh.vn/threads/dji-mini-se-the-300-entry-level-drone-available-in-the-us.7450/"/>
              </a:rPr>
              <a:t>This Photo</a:t>
            </a:r>
            <a:r>
              <a:rPr lang="en-US" dirty="0"/>
              <a:t> by Unknown Author is licensed under </a:t>
            </a:r>
            <a:r>
              <a:rPr lang="en-US" dirty="0">
                <a:hlinkClick r:id="rId3" tooltip="https://creativecommons.org/licenses/by-nc-nd/3.0/"/>
              </a:rPr>
              <a:t>CC BY-NC-ND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Wayman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E891-6C6D-673E-CEA5-093E296F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2831-7DA1-2BB2-AD1E-B3110053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Exceptions (Errors)</a:t>
            </a:r>
          </a:p>
        </p:txBody>
      </p:sp>
    </p:spTree>
    <p:extLst>
      <p:ext uri="{BB962C8B-B14F-4D97-AF65-F5344CB8AC3E}">
        <p14:creationId xmlns:p14="http://schemas.microsoft.com/office/powerpoint/2010/main" val="7372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C2DB0-0EEA-1575-9F6E-31A36A3A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86" y="1633393"/>
            <a:ext cx="7182427" cy="35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384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8CAA2-79B4-CBD4-90F3-98B36339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27" y="2243960"/>
            <a:ext cx="9609473" cy="1565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69C31-BA30-06B0-F47A-C07CBACE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724" y="4357129"/>
            <a:ext cx="7481545" cy="13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E662-B065-8957-85FB-1DBAAF78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53EF-DBB2-BD2E-2679-EF4C5BD8E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" r="38635"/>
          <a:stretch/>
        </p:blipFill>
        <p:spPr>
          <a:xfrm>
            <a:off x="1900508" y="1690692"/>
            <a:ext cx="8390984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8CDB-0D24-BEB0-C07E-A4CD849E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20428-0766-9ACC-0D08-80CBD431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69" y="1794090"/>
            <a:ext cx="9500987" cy="32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Wayman</a:t>
            </a:r>
          </a:p>
        </p:txBody>
      </p:sp>
    </p:spTree>
    <p:extLst>
      <p:ext uri="{BB962C8B-B14F-4D97-AF65-F5344CB8AC3E}">
        <p14:creationId xmlns:p14="http://schemas.microsoft.com/office/powerpoint/2010/main" val="110538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7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Exceptions Handling</vt:lpstr>
      <vt:lpstr>Python</vt:lpstr>
      <vt:lpstr>PowerPoint Presentation</vt:lpstr>
      <vt:lpstr>Python Exceptions</vt:lpstr>
      <vt:lpstr>Uses</vt:lpstr>
      <vt:lpstr>Other example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Anthony Wayman</cp:lastModifiedBy>
  <cp:revision>14</cp:revision>
  <dcterms:created xsi:type="dcterms:W3CDTF">2020-08-18T13:57:38Z</dcterms:created>
  <dcterms:modified xsi:type="dcterms:W3CDTF">2023-12-01T15:03:09Z</dcterms:modified>
</cp:coreProperties>
</file>