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Compliance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Compliant</c:v>
                </c:pt>
                <c:pt idx="1">
                  <c:v>Partially Compliant</c:v>
                </c:pt>
                <c:pt idx="2">
                  <c:v>Non-Compliant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5</c:v>
                </c:pt>
                <c:pt idx="2">
                  <c:v>2</c:v>
                </c:pt>
              </c:numCache>
            </c:numRef>
          </c:val>
        </c:ser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ISO 27001 Gap Assessment – TechNova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Simulated ISO 27001 audit for fictional SaaS company (TechNova)</a:t>
            </a:r>
          </a:p>
          <a:p>
            <a:r>
              <a:t>• Industry: Marketing Automation, ~50 employees</a:t>
            </a:r>
          </a:p>
          <a:p>
            <a:r>
              <a:t>• Cloud-based (AWS, Atlassian, Google Workspace)</a:t>
            </a:r>
          </a:p>
          <a:p>
            <a:r>
              <a:t>• Evaluated 10 key ISO 27001 controls</a:t>
            </a:r>
          </a:p>
          <a:p>
            <a:r>
              <a:t>• Objective: Identify gaps and develop remediation plan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Gap Assessment Summary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371600" y="13716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Risks &amp; Mitigation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A.5.1 – No formal InfoSec policies → Draft &amp; approve policy framework</a:t>
            </a:r>
          </a:p>
          <a:p>
            <a:r>
              <a:t>• A.7.2 – No employee awareness training → Launch security training program</a:t>
            </a:r>
          </a:p>
          <a:p>
            <a:r>
              <a:t>• A.12.1 – No activity monitoring → Deploy logging system &amp; SIEM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