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77" r:id="rId3"/>
    <p:sldId id="280" r:id="rId4"/>
    <p:sldId id="278" r:id="rId5"/>
    <p:sldId id="281" r:id="rId6"/>
    <p:sldId id="262" r:id="rId7"/>
    <p:sldId id="283" r:id="rId8"/>
    <p:sldId id="284" r:id="rId9"/>
    <p:sldId id="282" r:id="rId10"/>
    <p:sldId id="291" r:id="rId11"/>
    <p:sldId id="286" r:id="rId12"/>
    <p:sldId id="275" r:id="rId13"/>
    <p:sldId id="287" r:id="rId14"/>
    <p:sldId id="290" r:id="rId15"/>
    <p:sldId id="289" r:id="rId16"/>
    <p:sldId id="28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91" d="100"/>
          <a:sy n="91" d="100"/>
        </p:scale>
        <p:origin x="126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l Nahle (Student)" userId="d7a75c79-0373-437c-afaa-8ad960b0d853" providerId="ADAL" clId="{20616A72-2C89-4A32-95D3-7E203D3A1888}"/>
    <pc:docChg chg="undo custSel addSld delSld modSld">
      <pc:chgData name="Amal Nahle (Student)" userId="d7a75c79-0373-437c-afaa-8ad960b0d853" providerId="ADAL" clId="{20616A72-2C89-4A32-95D3-7E203D3A1888}" dt="2021-05-12T02:53:18.915" v="793" actId="14100"/>
      <pc:docMkLst>
        <pc:docMk/>
      </pc:docMkLst>
      <pc:sldChg chg="del">
        <pc:chgData name="Amal Nahle (Student)" userId="d7a75c79-0373-437c-afaa-8ad960b0d853" providerId="ADAL" clId="{20616A72-2C89-4A32-95D3-7E203D3A1888}" dt="2021-05-11T23:24:04.781" v="266" actId="47"/>
        <pc:sldMkLst>
          <pc:docMk/>
          <pc:sldMk cId="4140352852" sldId="265"/>
        </pc:sldMkLst>
      </pc:sldChg>
      <pc:sldChg chg="addSp modSp mod">
        <pc:chgData name="Amal Nahle (Student)" userId="d7a75c79-0373-437c-afaa-8ad960b0d853" providerId="ADAL" clId="{20616A72-2C89-4A32-95D3-7E203D3A1888}" dt="2021-05-12T00:47:48.104" v="727" actId="113"/>
        <pc:sldMkLst>
          <pc:docMk/>
          <pc:sldMk cId="2062094859" sldId="275"/>
        </pc:sldMkLst>
        <pc:spChg chg="add mod">
          <ac:chgData name="Amal Nahle (Student)" userId="d7a75c79-0373-437c-afaa-8ad960b0d853" providerId="ADAL" clId="{20616A72-2C89-4A32-95D3-7E203D3A1888}" dt="2021-05-11T23:25:10.779" v="312" actId="1076"/>
          <ac:spMkLst>
            <pc:docMk/>
            <pc:sldMk cId="2062094859" sldId="275"/>
            <ac:spMk id="5" creationId="{5B30780E-39D1-4991-8183-B2F9C79020F5}"/>
          </ac:spMkLst>
        </pc:spChg>
        <pc:spChg chg="add mod">
          <ac:chgData name="Amal Nahle (Student)" userId="d7a75c79-0373-437c-afaa-8ad960b0d853" providerId="ADAL" clId="{20616A72-2C89-4A32-95D3-7E203D3A1888}" dt="2021-05-12T00:23:50.894" v="520" actId="1076"/>
          <ac:spMkLst>
            <pc:docMk/>
            <pc:sldMk cId="2062094859" sldId="275"/>
            <ac:spMk id="6" creationId="{D8D4C624-993F-47F6-A1C3-DB21FBC74417}"/>
          </ac:spMkLst>
        </pc:spChg>
        <pc:spChg chg="add mod">
          <ac:chgData name="Amal Nahle (Student)" userId="d7a75c79-0373-437c-afaa-8ad960b0d853" providerId="ADAL" clId="{20616A72-2C89-4A32-95D3-7E203D3A1888}" dt="2021-05-12T00:47:23.616" v="723" actId="208"/>
          <ac:spMkLst>
            <pc:docMk/>
            <pc:sldMk cId="2062094859" sldId="275"/>
            <ac:spMk id="8" creationId="{AF632A43-5E60-4062-8440-EB3284ADDCFE}"/>
          </ac:spMkLst>
        </pc:spChg>
        <pc:spChg chg="add mod">
          <ac:chgData name="Amal Nahle (Student)" userId="d7a75c79-0373-437c-afaa-8ad960b0d853" providerId="ADAL" clId="{20616A72-2C89-4A32-95D3-7E203D3A1888}" dt="2021-05-12T00:47:48.104" v="727" actId="113"/>
          <ac:spMkLst>
            <pc:docMk/>
            <pc:sldMk cId="2062094859" sldId="275"/>
            <ac:spMk id="9" creationId="{56DE2164-BA9C-4352-ACCF-0AFF19C9569C}"/>
          </ac:spMkLst>
        </pc:spChg>
        <pc:spChg chg="add mod">
          <ac:chgData name="Amal Nahle (Student)" userId="d7a75c79-0373-437c-afaa-8ad960b0d853" providerId="ADAL" clId="{20616A72-2C89-4A32-95D3-7E203D3A1888}" dt="2021-05-12T00:45:27.115" v="710" actId="571"/>
          <ac:spMkLst>
            <pc:docMk/>
            <pc:sldMk cId="2062094859" sldId="275"/>
            <ac:spMk id="10" creationId="{5A1BADBD-0B5F-4FF2-B0E1-BC5E11B9BA26}"/>
          </ac:spMkLst>
        </pc:spChg>
        <pc:graphicFrameChg chg="add mod modGraphic">
          <ac:chgData name="Amal Nahle (Student)" userId="d7a75c79-0373-437c-afaa-8ad960b0d853" providerId="ADAL" clId="{20616A72-2C89-4A32-95D3-7E203D3A1888}" dt="2021-05-12T00:47:34.988" v="724" actId="1076"/>
          <ac:graphicFrameMkLst>
            <pc:docMk/>
            <pc:sldMk cId="2062094859" sldId="275"/>
            <ac:graphicFrameMk id="4" creationId="{E58E5FB5-564A-4262-8B40-948C2228B391}"/>
          </ac:graphicFrameMkLst>
        </pc:graphicFrameChg>
      </pc:sldChg>
      <pc:sldChg chg="modAnim">
        <pc:chgData name="Amal Nahle (Student)" userId="d7a75c79-0373-437c-afaa-8ad960b0d853" providerId="ADAL" clId="{20616A72-2C89-4A32-95D3-7E203D3A1888}" dt="2021-05-12T00:45:10.729" v="708"/>
        <pc:sldMkLst>
          <pc:docMk/>
          <pc:sldMk cId="113496418" sldId="277"/>
        </pc:sldMkLst>
      </pc:sldChg>
      <pc:sldChg chg="modAnim">
        <pc:chgData name="Amal Nahle (Student)" userId="d7a75c79-0373-437c-afaa-8ad960b0d853" providerId="ADAL" clId="{20616A72-2C89-4A32-95D3-7E203D3A1888}" dt="2021-05-12T00:45:20.994" v="709"/>
        <pc:sldMkLst>
          <pc:docMk/>
          <pc:sldMk cId="317384082" sldId="283"/>
        </pc:sldMkLst>
      </pc:sldChg>
      <pc:sldChg chg="modSp mod">
        <pc:chgData name="Amal Nahle (Student)" userId="d7a75c79-0373-437c-afaa-8ad960b0d853" providerId="ADAL" clId="{20616A72-2C89-4A32-95D3-7E203D3A1888}" dt="2021-05-12T01:48:40.253" v="730" actId="20577"/>
        <pc:sldMkLst>
          <pc:docMk/>
          <pc:sldMk cId="226724385" sldId="284"/>
        </pc:sldMkLst>
        <pc:spChg chg="mod">
          <ac:chgData name="Amal Nahle (Student)" userId="d7a75c79-0373-437c-afaa-8ad960b0d853" providerId="ADAL" clId="{20616A72-2C89-4A32-95D3-7E203D3A1888}" dt="2021-05-12T01:48:40.253" v="730" actId="20577"/>
          <ac:spMkLst>
            <pc:docMk/>
            <pc:sldMk cId="226724385" sldId="284"/>
            <ac:spMk id="4" creationId="{90125B7A-4162-49F5-9788-BE981BA1D2FF}"/>
          </ac:spMkLst>
        </pc:spChg>
      </pc:sldChg>
      <pc:sldChg chg="addSp delSp modSp mod addAnim delAnim modAnim">
        <pc:chgData name="Amal Nahle (Student)" userId="d7a75c79-0373-437c-afaa-8ad960b0d853" providerId="ADAL" clId="{20616A72-2C89-4A32-95D3-7E203D3A1888}" dt="2021-05-11T23:23:53.638" v="265" actId="1076"/>
        <pc:sldMkLst>
          <pc:docMk/>
          <pc:sldMk cId="3325280061" sldId="286"/>
        </pc:sldMkLst>
        <pc:spChg chg="add del mod">
          <ac:chgData name="Amal Nahle (Student)" userId="d7a75c79-0373-437c-afaa-8ad960b0d853" providerId="ADAL" clId="{20616A72-2C89-4A32-95D3-7E203D3A1888}" dt="2021-05-11T23:18:32.453" v="24" actId="1076"/>
          <ac:spMkLst>
            <pc:docMk/>
            <pc:sldMk cId="3325280061" sldId="286"/>
            <ac:spMk id="17" creationId="{7017B86B-70E6-4A23-A9BD-0F39F2D51219}"/>
          </ac:spMkLst>
        </pc:spChg>
        <pc:spChg chg="add del mod">
          <ac:chgData name="Amal Nahle (Student)" userId="d7a75c79-0373-437c-afaa-8ad960b0d853" providerId="ADAL" clId="{20616A72-2C89-4A32-95D3-7E203D3A1888}" dt="2021-05-11T23:23:02.048" v="255" actId="478"/>
          <ac:spMkLst>
            <pc:docMk/>
            <pc:sldMk cId="3325280061" sldId="286"/>
            <ac:spMk id="20" creationId="{A46958D8-D819-47C9-80FA-559E3312C28D}"/>
          </ac:spMkLst>
        </pc:spChg>
        <pc:spChg chg="mod">
          <ac:chgData name="Amal Nahle (Student)" userId="d7a75c79-0373-437c-afaa-8ad960b0d853" providerId="ADAL" clId="{20616A72-2C89-4A32-95D3-7E203D3A1888}" dt="2021-05-11T23:20:50.632" v="134" actId="1076"/>
          <ac:spMkLst>
            <pc:docMk/>
            <pc:sldMk cId="3325280061" sldId="286"/>
            <ac:spMk id="21" creationId="{4F6A5F6D-3CC3-45EC-80D1-C714C61621CB}"/>
          </ac:spMkLst>
        </pc:spChg>
        <pc:spChg chg="del">
          <ac:chgData name="Amal Nahle (Student)" userId="d7a75c79-0373-437c-afaa-8ad960b0d853" providerId="ADAL" clId="{20616A72-2C89-4A32-95D3-7E203D3A1888}" dt="2021-05-11T23:18:13.916" v="0" actId="478"/>
          <ac:spMkLst>
            <pc:docMk/>
            <pc:sldMk cId="3325280061" sldId="286"/>
            <ac:spMk id="22" creationId="{63E2FE63-DBDD-4001-8342-A433EAA7394E}"/>
          </ac:spMkLst>
        </pc:spChg>
        <pc:spChg chg="add mod">
          <ac:chgData name="Amal Nahle (Student)" userId="d7a75c79-0373-437c-afaa-8ad960b0d853" providerId="ADAL" clId="{20616A72-2C89-4A32-95D3-7E203D3A1888}" dt="2021-05-11T23:22:12.949" v="193" actId="1076"/>
          <ac:spMkLst>
            <pc:docMk/>
            <pc:sldMk cId="3325280061" sldId="286"/>
            <ac:spMk id="24" creationId="{169893BC-3578-44BE-8323-24881A4239CF}"/>
          </ac:spMkLst>
        </pc:spChg>
        <pc:spChg chg="add mod">
          <ac:chgData name="Amal Nahle (Student)" userId="d7a75c79-0373-437c-afaa-8ad960b0d853" providerId="ADAL" clId="{20616A72-2C89-4A32-95D3-7E203D3A1888}" dt="2021-05-11T23:22:48.914" v="253" actId="1076"/>
          <ac:spMkLst>
            <pc:docMk/>
            <pc:sldMk cId="3325280061" sldId="286"/>
            <ac:spMk id="25" creationId="{F82BD808-C883-4190-BA23-988ABC7126DD}"/>
          </ac:spMkLst>
        </pc:spChg>
        <pc:picChg chg="add mod">
          <ac:chgData name="Amal Nahle (Student)" userId="d7a75c79-0373-437c-afaa-8ad960b0d853" providerId="ADAL" clId="{20616A72-2C89-4A32-95D3-7E203D3A1888}" dt="2021-05-11T23:23:53.638" v="265" actId="1076"/>
          <ac:picMkLst>
            <pc:docMk/>
            <pc:sldMk cId="3325280061" sldId="286"/>
            <ac:picMk id="1026" creationId="{0BDE7B4D-96BB-4BA7-BEC3-8A04CFDC8C46}"/>
          </ac:picMkLst>
        </pc:picChg>
      </pc:sldChg>
      <pc:sldChg chg="addSp delSp modSp add mod">
        <pc:chgData name="Amal Nahle (Student)" userId="d7a75c79-0373-437c-afaa-8ad960b0d853" providerId="ADAL" clId="{20616A72-2C89-4A32-95D3-7E203D3A1888}" dt="2021-05-12T01:54:33.303" v="747" actId="1076"/>
        <pc:sldMkLst>
          <pc:docMk/>
          <pc:sldMk cId="3671119204" sldId="287"/>
        </pc:sldMkLst>
        <pc:spChg chg="mod">
          <ac:chgData name="Amal Nahle (Student)" userId="d7a75c79-0373-437c-afaa-8ad960b0d853" providerId="ADAL" clId="{20616A72-2C89-4A32-95D3-7E203D3A1888}" dt="2021-05-12T00:46:59.075" v="719" actId="1076"/>
          <ac:spMkLst>
            <pc:docMk/>
            <pc:sldMk cId="3671119204" sldId="287"/>
            <ac:spMk id="2" creationId="{00000000-0000-0000-0000-000000000000}"/>
          </ac:spMkLst>
        </pc:spChg>
        <pc:spChg chg="add del mod">
          <ac:chgData name="Amal Nahle (Student)" userId="d7a75c79-0373-437c-afaa-8ad960b0d853" providerId="ADAL" clId="{20616A72-2C89-4A32-95D3-7E203D3A1888}" dt="2021-05-12T01:54:04.584" v="742" actId="478"/>
          <ac:spMkLst>
            <pc:docMk/>
            <pc:sldMk cId="3671119204" sldId="287"/>
            <ac:spMk id="7" creationId="{192EC2AB-C6FA-420B-8D68-FA8A68685AC1}"/>
          </ac:spMkLst>
        </pc:spChg>
        <pc:spChg chg="add mod">
          <ac:chgData name="Amal Nahle (Student)" userId="d7a75c79-0373-437c-afaa-8ad960b0d853" providerId="ADAL" clId="{20616A72-2C89-4A32-95D3-7E203D3A1888}" dt="2021-05-12T01:54:33.303" v="747" actId="1076"/>
          <ac:spMkLst>
            <pc:docMk/>
            <pc:sldMk cId="3671119204" sldId="287"/>
            <ac:spMk id="8" creationId="{B37E2873-F99B-449A-AB19-1A9D8CF49A00}"/>
          </ac:spMkLst>
        </pc:spChg>
        <pc:spChg chg="add del mod">
          <ac:chgData name="Amal Nahle (Student)" userId="d7a75c79-0373-437c-afaa-8ad960b0d853" providerId="ADAL" clId="{20616A72-2C89-4A32-95D3-7E203D3A1888}" dt="2021-05-12T00:45:40.679" v="715" actId="478"/>
          <ac:spMkLst>
            <pc:docMk/>
            <pc:sldMk cId="3671119204" sldId="287"/>
            <ac:spMk id="9" creationId="{46FB52BA-5511-47A8-9D87-6EC653DC5C6F}"/>
          </ac:spMkLst>
        </pc:spChg>
        <pc:graphicFrameChg chg="add del mod modGraphic">
          <ac:chgData name="Amal Nahle (Student)" userId="d7a75c79-0373-437c-afaa-8ad960b0d853" providerId="ADAL" clId="{20616A72-2C89-4A32-95D3-7E203D3A1888}" dt="2021-05-12T01:53:19.211" v="735" actId="478"/>
          <ac:graphicFrameMkLst>
            <pc:docMk/>
            <pc:sldMk cId="3671119204" sldId="287"/>
            <ac:graphicFrameMk id="3" creationId="{9E46797E-5EFB-4DDF-AE2B-49B07F820062}"/>
          </ac:graphicFrameMkLst>
        </pc:graphicFrameChg>
        <pc:graphicFrameChg chg="add mod modGraphic">
          <ac:chgData name="Amal Nahle (Student)" userId="d7a75c79-0373-437c-afaa-8ad960b0d853" providerId="ADAL" clId="{20616A72-2C89-4A32-95D3-7E203D3A1888}" dt="2021-05-12T01:54:29.766" v="746" actId="207"/>
          <ac:graphicFrameMkLst>
            <pc:docMk/>
            <pc:sldMk cId="3671119204" sldId="287"/>
            <ac:graphicFrameMk id="4" creationId="{E370D310-7929-45C3-A378-991D76EE7378}"/>
          </ac:graphicFrameMkLst>
        </pc:graphicFrameChg>
        <pc:picChg chg="add del mod">
          <ac:chgData name="Amal Nahle (Student)" userId="d7a75c79-0373-437c-afaa-8ad960b0d853" providerId="ADAL" clId="{20616A72-2C89-4A32-95D3-7E203D3A1888}" dt="2021-05-12T00:30:13.475" v="563" actId="478"/>
          <ac:picMkLst>
            <pc:docMk/>
            <pc:sldMk cId="3671119204" sldId="287"/>
            <ac:picMk id="4098" creationId="{0166CE16-9BEA-4E6C-ABC1-11B25F780611}"/>
          </ac:picMkLst>
        </pc:picChg>
        <pc:picChg chg="add mod">
          <ac:chgData name="Amal Nahle (Student)" userId="d7a75c79-0373-437c-afaa-8ad960b0d853" providerId="ADAL" clId="{20616A72-2C89-4A32-95D3-7E203D3A1888}" dt="2021-05-12T00:31:05.669" v="574" actId="14100"/>
          <ac:picMkLst>
            <pc:docMk/>
            <pc:sldMk cId="3671119204" sldId="287"/>
            <ac:picMk id="4100" creationId="{54E53098-9EC4-418E-8F71-D4FD96EFE881}"/>
          </ac:picMkLst>
        </pc:picChg>
        <pc:picChg chg="del mod">
          <ac:chgData name="Amal Nahle (Student)" userId="d7a75c79-0373-437c-afaa-8ad960b0d853" providerId="ADAL" clId="{20616A72-2C89-4A32-95D3-7E203D3A1888}" dt="2021-05-11T23:24:50.335" v="290" actId="478"/>
          <ac:picMkLst>
            <pc:docMk/>
            <pc:sldMk cId="3671119204" sldId="287"/>
            <ac:picMk id="8194" creationId="{9DA0B0F2-5B96-4279-9D3E-E289DB3D99A9}"/>
          </ac:picMkLst>
        </pc:picChg>
      </pc:sldChg>
      <pc:sldChg chg="addSp modSp new">
        <pc:chgData name="Amal Nahle (Student)" userId="d7a75c79-0373-437c-afaa-8ad960b0d853" providerId="ADAL" clId="{20616A72-2C89-4A32-95D3-7E203D3A1888}" dt="2021-05-11T23:28:09.892" v="323" actId="732"/>
        <pc:sldMkLst>
          <pc:docMk/>
          <pc:sldMk cId="127340721" sldId="288"/>
        </pc:sldMkLst>
        <pc:picChg chg="add mod">
          <ac:chgData name="Amal Nahle (Student)" userId="d7a75c79-0373-437c-afaa-8ad960b0d853" providerId="ADAL" clId="{20616A72-2C89-4A32-95D3-7E203D3A1888}" dt="2021-05-11T23:28:09.892" v="323" actId="732"/>
          <ac:picMkLst>
            <pc:docMk/>
            <pc:sldMk cId="127340721" sldId="288"/>
            <ac:picMk id="2050" creationId="{A49F1933-03A9-43E7-A629-14A01E789AC7}"/>
          </ac:picMkLst>
        </pc:picChg>
      </pc:sldChg>
      <pc:sldChg chg="addSp delSp modSp new mod">
        <pc:chgData name="Amal Nahle (Student)" userId="d7a75c79-0373-437c-afaa-8ad960b0d853" providerId="ADAL" clId="{20616A72-2C89-4A32-95D3-7E203D3A1888}" dt="2021-05-12T01:57:37.476" v="773" actId="20577"/>
        <pc:sldMkLst>
          <pc:docMk/>
          <pc:sldMk cId="3617807719" sldId="289"/>
        </pc:sldMkLst>
        <pc:spChg chg="mod">
          <ac:chgData name="Amal Nahle (Student)" userId="d7a75c79-0373-437c-afaa-8ad960b0d853" providerId="ADAL" clId="{20616A72-2C89-4A32-95D3-7E203D3A1888}" dt="2021-05-12T00:38:14.775" v="620" actId="20577"/>
          <ac:spMkLst>
            <pc:docMk/>
            <pc:sldMk cId="3617807719" sldId="289"/>
            <ac:spMk id="2" creationId="{7395AA5C-0A9D-4330-AA0E-C9F7CF62C1CF}"/>
          </ac:spMkLst>
        </pc:spChg>
        <pc:spChg chg="add mod">
          <ac:chgData name="Amal Nahle (Student)" userId="d7a75c79-0373-437c-afaa-8ad960b0d853" providerId="ADAL" clId="{20616A72-2C89-4A32-95D3-7E203D3A1888}" dt="2021-05-12T01:57:37.476" v="773" actId="20577"/>
          <ac:spMkLst>
            <pc:docMk/>
            <pc:sldMk cId="3617807719" sldId="289"/>
            <ac:spMk id="5" creationId="{7E44CA52-B977-4EF1-9903-5589896BD690}"/>
          </ac:spMkLst>
        </pc:spChg>
        <pc:spChg chg="add del mod">
          <ac:chgData name="Amal Nahle (Student)" userId="d7a75c79-0373-437c-afaa-8ad960b0d853" providerId="ADAL" clId="{20616A72-2C89-4A32-95D3-7E203D3A1888}" dt="2021-05-12T00:42:26.390" v="658" actId="478"/>
          <ac:spMkLst>
            <pc:docMk/>
            <pc:sldMk cId="3617807719" sldId="289"/>
            <ac:spMk id="8" creationId="{576D709B-0E49-4526-9495-943730BAB8B2}"/>
          </ac:spMkLst>
        </pc:spChg>
        <pc:picChg chg="add mod">
          <ac:chgData name="Amal Nahle (Student)" userId="d7a75c79-0373-437c-afaa-8ad960b0d853" providerId="ADAL" clId="{20616A72-2C89-4A32-95D3-7E203D3A1888}" dt="2021-05-12T00:38:19.314" v="621" actId="1076"/>
          <ac:picMkLst>
            <pc:docMk/>
            <pc:sldMk cId="3617807719" sldId="289"/>
            <ac:picMk id="4" creationId="{104B7C6E-38C9-49B9-8596-C1E38F9F4467}"/>
          </ac:picMkLst>
        </pc:picChg>
        <pc:picChg chg="add mod">
          <ac:chgData name="Amal Nahle (Student)" userId="d7a75c79-0373-437c-afaa-8ad960b0d853" providerId="ADAL" clId="{20616A72-2C89-4A32-95D3-7E203D3A1888}" dt="2021-05-12T00:44:08.630" v="707" actId="1076"/>
          <ac:picMkLst>
            <pc:docMk/>
            <pc:sldMk cId="3617807719" sldId="289"/>
            <ac:picMk id="6" creationId="{BD75C686-0C81-4264-A17F-FCE1A8813108}"/>
          </ac:picMkLst>
        </pc:picChg>
        <pc:picChg chg="add del mod">
          <ac:chgData name="Amal Nahle (Student)" userId="d7a75c79-0373-437c-afaa-8ad960b0d853" providerId="ADAL" clId="{20616A72-2C89-4A32-95D3-7E203D3A1888}" dt="2021-05-12T00:37:49.820" v="613"/>
          <ac:picMkLst>
            <pc:docMk/>
            <pc:sldMk cId="3617807719" sldId="289"/>
            <ac:picMk id="7" creationId="{6D4702B2-4793-445E-AF44-BFD0554248E5}"/>
          </ac:picMkLst>
        </pc:picChg>
      </pc:sldChg>
      <pc:sldChg chg="delSp modSp new del mod">
        <pc:chgData name="Amal Nahle (Student)" userId="d7a75c79-0373-437c-afaa-8ad960b0d853" providerId="ADAL" clId="{20616A72-2C89-4A32-95D3-7E203D3A1888}" dt="2021-05-12T01:51:27.918" v="734" actId="47"/>
        <pc:sldMkLst>
          <pc:docMk/>
          <pc:sldMk cId="755984128" sldId="290"/>
        </pc:sldMkLst>
        <pc:spChg chg="del mod">
          <ac:chgData name="Amal Nahle (Student)" userId="d7a75c79-0373-437c-afaa-8ad960b0d853" providerId="ADAL" clId="{20616A72-2C89-4A32-95D3-7E203D3A1888}" dt="2021-05-12T01:51:22.624" v="733" actId="478"/>
          <ac:spMkLst>
            <pc:docMk/>
            <pc:sldMk cId="755984128" sldId="290"/>
            <ac:spMk id="2" creationId="{0159FC26-AEE4-4F85-A115-8677EA825994}"/>
          </ac:spMkLst>
        </pc:spChg>
      </pc:sldChg>
      <pc:sldChg chg="addSp delSp modSp add del mod">
        <pc:chgData name="Amal Nahle (Student)" userId="d7a75c79-0373-437c-afaa-8ad960b0d853" providerId="ADAL" clId="{20616A72-2C89-4A32-95D3-7E203D3A1888}" dt="2021-05-12T00:37:56.147" v="615" actId="47"/>
        <pc:sldMkLst>
          <pc:docMk/>
          <pc:sldMk cId="3798259358" sldId="290"/>
        </pc:sldMkLst>
        <pc:spChg chg="mod">
          <ac:chgData name="Amal Nahle (Student)" userId="d7a75c79-0373-437c-afaa-8ad960b0d853" providerId="ADAL" clId="{20616A72-2C89-4A32-95D3-7E203D3A1888}" dt="2021-05-11T23:29:55.200" v="363" actId="1076"/>
          <ac:spMkLst>
            <pc:docMk/>
            <pc:sldMk cId="3798259358" sldId="290"/>
            <ac:spMk id="2" creationId="{7395AA5C-0A9D-4330-AA0E-C9F7CF62C1CF}"/>
          </ac:spMkLst>
        </pc:spChg>
        <pc:spChg chg="add del mod">
          <ac:chgData name="Amal Nahle (Student)" userId="d7a75c79-0373-437c-afaa-8ad960b0d853" providerId="ADAL" clId="{20616A72-2C89-4A32-95D3-7E203D3A1888}" dt="2021-05-11T23:30:59.348" v="371" actId="21"/>
          <ac:spMkLst>
            <pc:docMk/>
            <pc:sldMk cId="3798259358" sldId="290"/>
            <ac:spMk id="5" creationId="{17CB0FBF-6C25-404D-9035-F8C1CB9F1209}"/>
          </ac:spMkLst>
        </pc:spChg>
        <pc:spChg chg="add">
          <ac:chgData name="Amal Nahle (Student)" userId="d7a75c79-0373-437c-afaa-8ad960b0d853" providerId="ADAL" clId="{20616A72-2C89-4A32-95D3-7E203D3A1888}" dt="2021-05-12T00:35:15.652" v="580" actId="22"/>
          <ac:spMkLst>
            <pc:docMk/>
            <pc:sldMk cId="3798259358" sldId="290"/>
            <ac:spMk id="7" creationId="{A0D08DAE-4259-4641-86E8-0C37F291D44B}"/>
          </ac:spMkLst>
        </pc:spChg>
        <pc:picChg chg="add mod">
          <ac:chgData name="Amal Nahle (Student)" userId="d7a75c79-0373-437c-afaa-8ad960b0d853" providerId="ADAL" clId="{20616A72-2C89-4A32-95D3-7E203D3A1888}" dt="2021-05-11T23:30:22.305" v="368" actId="207"/>
          <ac:picMkLst>
            <pc:docMk/>
            <pc:sldMk cId="3798259358" sldId="290"/>
            <ac:picMk id="4" creationId="{B3605407-23FE-4E59-8846-38D03AFE72BF}"/>
          </ac:picMkLst>
        </pc:picChg>
      </pc:sldChg>
      <pc:sldChg chg="addSp delSp modSp new mod">
        <pc:chgData name="Amal Nahle (Student)" userId="d7a75c79-0373-437c-afaa-8ad960b0d853" providerId="ADAL" clId="{20616A72-2C89-4A32-95D3-7E203D3A1888}" dt="2021-05-12T02:53:18.915" v="793" actId="14100"/>
        <pc:sldMkLst>
          <pc:docMk/>
          <pc:sldMk cId="3872876450" sldId="290"/>
        </pc:sldMkLst>
        <pc:spChg chg="mod">
          <ac:chgData name="Amal Nahle (Student)" userId="d7a75c79-0373-437c-afaa-8ad960b0d853" providerId="ADAL" clId="{20616A72-2C89-4A32-95D3-7E203D3A1888}" dt="2021-05-12T01:57:31.254" v="771" actId="1076"/>
          <ac:spMkLst>
            <pc:docMk/>
            <pc:sldMk cId="3872876450" sldId="290"/>
            <ac:spMk id="2" creationId="{BA589C59-77D9-4057-B7B0-F39B430EF5E4}"/>
          </ac:spMkLst>
        </pc:spChg>
        <pc:spChg chg="del">
          <ac:chgData name="Amal Nahle (Student)" userId="d7a75c79-0373-437c-afaa-8ad960b0d853" providerId="ADAL" clId="{20616A72-2C89-4A32-95D3-7E203D3A1888}" dt="2021-05-12T01:53:53.171" v="741"/>
          <ac:spMkLst>
            <pc:docMk/>
            <pc:sldMk cId="3872876450" sldId="290"/>
            <ac:spMk id="3" creationId="{A30A7437-5374-4C40-8E1E-ED42773F32A2}"/>
          </ac:spMkLst>
        </pc:spChg>
        <pc:spChg chg="del">
          <ac:chgData name="Amal Nahle (Student)" userId="d7a75c79-0373-437c-afaa-8ad960b0d853" providerId="ADAL" clId="{20616A72-2C89-4A32-95D3-7E203D3A1888}" dt="2021-05-12T01:54:54.210" v="765" actId="478"/>
          <ac:spMkLst>
            <pc:docMk/>
            <pc:sldMk cId="3872876450" sldId="290"/>
            <ac:spMk id="4" creationId="{144E32E8-C317-4B6E-A1AB-3F0C2D84ABDF}"/>
          </ac:spMkLst>
        </pc:spChg>
        <pc:graphicFrameChg chg="add mod modGraphic">
          <ac:chgData name="Amal Nahle (Student)" userId="d7a75c79-0373-437c-afaa-8ad960b0d853" providerId="ADAL" clId="{20616A72-2C89-4A32-95D3-7E203D3A1888}" dt="2021-05-12T02:53:18.915" v="793" actId="14100"/>
          <ac:graphicFrameMkLst>
            <pc:docMk/>
            <pc:sldMk cId="3872876450" sldId="290"/>
            <ac:graphicFrameMk id="5" creationId="{E8F6BD0F-AF6D-4C25-AA80-BD4A5B3399EA}"/>
          </ac:graphicFrameMkLst>
        </pc:graphicFrameChg>
        <pc:picChg chg="add del mod">
          <ac:chgData name="Amal Nahle (Student)" userId="d7a75c79-0373-437c-afaa-8ad960b0d853" providerId="ADAL" clId="{20616A72-2C89-4A32-95D3-7E203D3A1888}" dt="2021-05-12T02:52:06.119" v="780" actId="478"/>
          <ac:picMkLst>
            <pc:docMk/>
            <pc:sldMk cId="3872876450" sldId="290"/>
            <ac:picMk id="2050" creationId="{63101F0E-497A-42BF-B4E1-6218D656703E}"/>
          </ac:picMkLst>
        </pc:picChg>
        <pc:picChg chg="add mod">
          <ac:chgData name="Amal Nahle (Student)" userId="d7a75c79-0373-437c-afaa-8ad960b0d853" providerId="ADAL" clId="{20616A72-2C89-4A32-95D3-7E203D3A1888}" dt="2021-05-12T02:53:11.026" v="792" actId="14100"/>
          <ac:picMkLst>
            <pc:docMk/>
            <pc:sldMk cId="3872876450" sldId="290"/>
            <ac:picMk id="2052" creationId="{6E869050-524D-4217-9CD0-A3E7C4C1852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852160999164114"/>
          <c:y val="0.23894413034684528"/>
          <c:w val="0.52906460346506579"/>
          <c:h val="0.761055869653154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5F-4E1E-9192-CB3FD8C121DF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5F-4E1E-9192-CB3FD8C121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F-4E1E-9192-CB3FD8C121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5F-4E1E-9192-CB3FD8C121D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5F-4E1E-9192-CB3FD8C12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12/05/2021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12/05/2021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12/05/2021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12/05/2021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12/05/2021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12/05/2021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12/05/2021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12/05/2021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12/05/2021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12/05/2021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12/05/2021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12/05/2021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12/05/2021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9.png"/><Relationship Id="rId12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14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Genre Classification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54F1C2F-68EF-4DFF-A922-70799730CC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51012" y="5413646"/>
            <a:ext cx="232865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KARIM HAZIMEH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ELSY HOBEIKA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AMAL NAHLE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ANTHONY-JOE ZOUGHEIB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Mel-Spectrogram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149365"/>
            <a:ext cx="3505200" cy="3164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149365"/>
            <a:ext cx="3352800" cy="3164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5E52AA-CEED-4248-9121-60FC30898B77}"/>
              </a:ext>
            </a:extLst>
          </p:cNvPr>
          <p:cNvSpPr/>
          <p:nvPr/>
        </p:nvSpPr>
        <p:spPr>
          <a:xfrm>
            <a:off x="2513012" y="5529359"/>
            <a:ext cx="1828800" cy="38729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91" rIns="274391" rtlCol="0" anchor="ctr"/>
          <a:lstStyle/>
          <a:p>
            <a:pPr algn="ctr"/>
            <a:r>
              <a:rPr lang="en-US" sz="2701" dirty="0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Classic </a:t>
            </a:r>
            <a:endParaRPr lang="en-US" sz="2701" dirty="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E52AA-CEED-4248-9121-60FC30898B77}"/>
              </a:ext>
            </a:extLst>
          </p:cNvPr>
          <p:cNvSpPr/>
          <p:nvPr/>
        </p:nvSpPr>
        <p:spPr>
          <a:xfrm>
            <a:off x="7313612" y="5529359"/>
            <a:ext cx="1790700" cy="34696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91" rIns="274391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B</a:t>
            </a:r>
            <a:r>
              <a:rPr lang="en-US" sz="2701" dirty="0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lues</a:t>
            </a:r>
            <a:endParaRPr lang="en-US" sz="2701" dirty="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17B86B-70E6-4A23-A9BD-0F39F2D51219}"/>
              </a:ext>
            </a:extLst>
          </p:cNvPr>
          <p:cNvSpPr/>
          <p:nvPr/>
        </p:nvSpPr>
        <p:spPr>
          <a:xfrm>
            <a:off x="684212" y="954156"/>
            <a:ext cx="5029200" cy="4683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latin typeface="Roboto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F0A454-0FC7-45C3-A876-2578A5B0024D}"/>
              </a:ext>
            </a:extLst>
          </p:cNvPr>
          <p:cNvSpPr/>
          <p:nvPr/>
        </p:nvSpPr>
        <p:spPr>
          <a:xfrm>
            <a:off x="684212" y="914400"/>
            <a:ext cx="5029200" cy="53523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91" rIns="274391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Pre-processing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893BC-3578-44BE-8323-24881A4239CF}"/>
              </a:ext>
            </a:extLst>
          </p:cNvPr>
          <p:cNvSpPr txBox="1"/>
          <p:nvPr/>
        </p:nvSpPr>
        <p:spPr>
          <a:xfrm>
            <a:off x="706272" y="2758362"/>
            <a:ext cx="4800600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Done for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numerical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features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Removing corrupted files (data = 999 records)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hecking for duplicates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Min-Max scaling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y the difference between AI and machine learning matters – TechTalks">
            <a:extLst>
              <a:ext uri="{FF2B5EF4-FFF2-40B4-BE49-F238E27FC236}">
                <a16:creationId xmlns:a16="http://schemas.microsoft.com/office/drawing/2014/main" id="{0BDE7B4D-96BB-4BA7-BEC3-8A04CFDC8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6" t="278" r="-8091" b="-278"/>
          <a:stretch/>
        </p:blipFill>
        <p:spPr bwMode="auto">
          <a:xfrm>
            <a:off x="6066251" y="934278"/>
            <a:ext cx="5638800" cy="472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52400"/>
            <a:ext cx="7467600" cy="725495"/>
          </a:xfrm>
        </p:spPr>
        <p:txBody>
          <a:bodyPr/>
          <a:lstStyle/>
          <a:p>
            <a:r>
              <a:rPr lang="en-US" sz="4800" dirty="0"/>
              <a:t>Machine Learning Models</a:t>
            </a:r>
          </a:p>
        </p:txBody>
      </p:sp>
      <p:pic>
        <p:nvPicPr>
          <p:cNvPr id="8194" name="Picture 2" descr="The Best Resources I Used to Teach Myself Machine Learning">
            <a:extLst>
              <a:ext uri="{FF2B5EF4-FFF2-40B4-BE49-F238E27FC236}">
                <a16:creationId xmlns:a16="http://schemas.microsoft.com/office/drawing/2014/main" id="{9DA0B0F2-5B96-4279-9D3E-E289DB3D9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6"/>
          <a:stretch/>
        </p:blipFill>
        <p:spPr bwMode="auto">
          <a:xfrm>
            <a:off x="7466012" y="-9939"/>
            <a:ext cx="4722813" cy="64869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0780E-39D1-4991-8183-B2F9C79020F5}"/>
              </a:ext>
            </a:extLst>
          </p:cNvPr>
          <p:cNvSpPr txBox="1"/>
          <p:nvPr/>
        </p:nvSpPr>
        <p:spPr>
          <a:xfrm>
            <a:off x="74612" y="877895"/>
            <a:ext cx="619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RandomizedSearchCv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E5FB5-564A-4262-8B40-948C2228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62582"/>
              </p:ext>
            </p:extLst>
          </p:nvPr>
        </p:nvGraphicFramePr>
        <p:xfrm>
          <a:off x="303212" y="1506898"/>
          <a:ext cx="5334000" cy="381543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358721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5054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9093826"/>
                    </a:ext>
                  </a:extLst>
                </a:gridCol>
              </a:tblGrid>
              <a:tr h="64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 (30 sec dataset)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 (3 sec dataset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756846"/>
                  </a:ext>
                </a:extLst>
              </a:tr>
              <a:tr h="672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Gaussian Naïve Bayes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175287"/>
                  </a:ext>
                </a:extLst>
              </a:tr>
              <a:tr h="663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87%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16881"/>
                  </a:ext>
                </a:extLst>
              </a:tr>
              <a:tr h="611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968635"/>
                  </a:ext>
                </a:extLst>
              </a:tr>
              <a:tr h="611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4138041"/>
                  </a:ext>
                </a:extLst>
              </a:tr>
              <a:tr h="611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95251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8D4C624-993F-47F6-A1C3-DB21FBC74417}"/>
              </a:ext>
            </a:extLst>
          </p:cNvPr>
          <p:cNvSpPr/>
          <p:nvPr/>
        </p:nvSpPr>
        <p:spPr>
          <a:xfrm rot="10800000">
            <a:off x="5862497" y="4968701"/>
            <a:ext cx="81501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E2164-BA9C-4352-ACCF-0AFF19C9569C}"/>
              </a:ext>
            </a:extLst>
          </p:cNvPr>
          <p:cNvSpPr txBox="1"/>
          <p:nvPr/>
        </p:nvSpPr>
        <p:spPr>
          <a:xfrm>
            <a:off x="482118" y="5491758"/>
            <a:ext cx="6983894" cy="372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Leaf_size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7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;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N_neighbors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3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A1BADBD-0B5F-4FF2-B0E1-BC5E11B9BA26}"/>
              </a:ext>
            </a:extLst>
          </p:cNvPr>
          <p:cNvSpPr/>
          <p:nvPr/>
        </p:nvSpPr>
        <p:spPr>
          <a:xfrm rot="10800000">
            <a:off x="5862497" y="4953000"/>
            <a:ext cx="81501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32A43-5E60-4062-8440-EB3284ADDCFE}"/>
              </a:ext>
            </a:extLst>
          </p:cNvPr>
          <p:cNvSpPr/>
          <p:nvPr/>
        </p:nvSpPr>
        <p:spPr>
          <a:xfrm>
            <a:off x="74612" y="877895"/>
            <a:ext cx="2209800" cy="40081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52401"/>
            <a:ext cx="4419600" cy="725495"/>
          </a:xfrm>
        </p:spPr>
        <p:txBody>
          <a:bodyPr/>
          <a:lstStyle/>
          <a:p>
            <a:r>
              <a:rPr lang="en-US" sz="4800" dirty="0"/>
              <a:t>Deep Learning</a:t>
            </a:r>
          </a:p>
        </p:txBody>
      </p:sp>
      <p:pic>
        <p:nvPicPr>
          <p:cNvPr id="4100" name="Picture 4" descr="deep_learning | Quantdare">
            <a:extLst>
              <a:ext uri="{FF2B5EF4-FFF2-40B4-BE49-F238E27FC236}">
                <a16:creationId xmlns:a16="http://schemas.microsoft.com/office/drawing/2014/main" id="{54E53098-9EC4-418E-8F71-D4FD96EFE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61111" r="13902"/>
          <a:stretch/>
        </p:blipFill>
        <p:spPr bwMode="auto">
          <a:xfrm rot="5400000">
            <a:off x="7237411" y="1124750"/>
            <a:ext cx="52578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7E2873-F99B-449A-AB19-1A9D8CF49A00}"/>
              </a:ext>
            </a:extLst>
          </p:cNvPr>
          <p:cNvSpPr/>
          <p:nvPr/>
        </p:nvSpPr>
        <p:spPr>
          <a:xfrm rot="10800000">
            <a:off x="5686907" y="4572000"/>
            <a:ext cx="81501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0D310-7929-45C3-A378-991D76EE7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510"/>
              </p:ext>
            </p:extLst>
          </p:nvPr>
        </p:nvGraphicFramePr>
        <p:xfrm>
          <a:off x="281747" y="1197941"/>
          <a:ext cx="5239848" cy="478936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46242">
                  <a:extLst>
                    <a:ext uri="{9D8B030D-6E8A-4147-A177-3AD203B41FA5}">
                      <a16:colId xmlns:a16="http://schemas.microsoft.com/office/drawing/2014/main" val="3500298535"/>
                    </a:ext>
                  </a:extLst>
                </a:gridCol>
                <a:gridCol w="1746803">
                  <a:extLst>
                    <a:ext uri="{9D8B030D-6E8A-4147-A177-3AD203B41FA5}">
                      <a16:colId xmlns:a16="http://schemas.microsoft.com/office/drawing/2014/main" val="1231928283"/>
                    </a:ext>
                  </a:extLst>
                </a:gridCol>
                <a:gridCol w="1746803">
                  <a:extLst>
                    <a:ext uri="{9D8B030D-6E8A-4147-A177-3AD203B41FA5}">
                      <a16:colId xmlns:a16="http://schemas.microsoft.com/office/drawing/2014/main" val="228404475"/>
                    </a:ext>
                  </a:extLst>
                </a:gridCol>
              </a:tblGrid>
              <a:tr h="16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 / arch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 score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extLst>
                  <a:ext uri="{0D108BD9-81ED-4DB2-BD59-A6C34878D82A}">
                    <a16:rowId xmlns:a16="http://schemas.microsoft.com/office/drawing/2014/main" val="2485181087"/>
                  </a:ext>
                </a:extLst>
              </a:tr>
              <a:tr h="6824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CNN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 Convolutional layers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RELU activation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128 units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 iterations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extLst>
                  <a:ext uri="{0D108BD9-81ED-4DB2-BD59-A6C34878D82A}">
                    <a16:rowId xmlns:a16="http://schemas.microsoft.com/office/drawing/2014/main" val="1405436258"/>
                  </a:ext>
                </a:extLst>
              </a:tr>
              <a:tr h="1027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dense : 256,128 ,64 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Softmax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 epochs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Adam optimizer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extLst>
                  <a:ext uri="{0D108BD9-81ED-4DB2-BD59-A6C34878D82A}">
                    <a16:rowId xmlns:a16="http://schemas.microsoft.com/office/drawing/2014/main" val="403085712"/>
                  </a:ext>
                </a:extLst>
              </a:tr>
              <a:tr h="1027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dense :  512, 256,128 ,64 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Softmax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 epochs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Adam optimizer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87.8%</a:t>
                      </a:r>
                      <a:endParaRPr lang="en-US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extLst>
                  <a:ext uri="{0D108BD9-81ED-4DB2-BD59-A6C34878D82A}">
                    <a16:rowId xmlns:a16="http://schemas.microsoft.com/office/drawing/2014/main" val="1136301377"/>
                  </a:ext>
                </a:extLst>
              </a:tr>
              <a:tr h="12005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 dense :  512, 256,128 ,64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Softmax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 epochs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Stochastic Gradient Descent optimizer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86.3%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extLst>
                  <a:ext uri="{0D108BD9-81ED-4DB2-BD59-A6C34878D82A}">
                    <a16:rowId xmlns:a16="http://schemas.microsoft.com/office/drawing/2014/main" val="1276376634"/>
                  </a:ext>
                </a:extLst>
              </a:tr>
              <a:tr h="164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524" marR="60524" marT="0" marB="0"/>
                </a:tc>
                <a:extLst>
                  <a:ext uri="{0D108BD9-81ED-4DB2-BD59-A6C34878D82A}">
                    <a16:rowId xmlns:a16="http://schemas.microsoft.com/office/drawing/2014/main" val="275216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9C59-77D9-4057-B7B0-F39B430E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381000"/>
            <a:ext cx="5937250" cy="1295400"/>
          </a:xfrm>
        </p:spPr>
        <p:txBody>
          <a:bodyPr/>
          <a:lstStyle/>
          <a:p>
            <a:r>
              <a:rPr lang="en-US" dirty="0"/>
              <a:t>Models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F6BD0F-AF6D-4C25-AA80-BD4A5B339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41136"/>
              </p:ext>
            </p:extLst>
          </p:nvPr>
        </p:nvGraphicFramePr>
        <p:xfrm>
          <a:off x="801688" y="1279588"/>
          <a:ext cx="6435724" cy="458781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08587">
                  <a:extLst>
                    <a:ext uri="{9D8B030D-6E8A-4147-A177-3AD203B41FA5}">
                      <a16:colId xmlns:a16="http://schemas.microsoft.com/office/drawing/2014/main" val="3418114222"/>
                    </a:ext>
                  </a:extLst>
                </a:gridCol>
                <a:gridCol w="1608587">
                  <a:extLst>
                    <a:ext uri="{9D8B030D-6E8A-4147-A177-3AD203B41FA5}">
                      <a16:colId xmlns:a16="http://schemas.microsoft.com/office/drawing/2014/main" val="1086400608"/>
                    </a:ext>
                  </a:extLst>
                </a:gridCol>
                <a:gridCol w="1609275">
                  <a:extLst>
                    <a:ext uri="{9D8B030D-6E8A-4147-A177-3AD203B41FA5}">
                      <a16:colId xmlns:a16="http://schemas.microsoft.com/office/drawing/2014/main" val="3818901290"/>
                    </a:ext>
                  </a:extLst>
                </a:gridCol>
                <a:gridCol w="1609275">
                  <a:extLst>
                    <a:ext uri="{9D8B030D-6E8A-4147-A177-3AD203B41FA5}">
                      <a16:colId xmlns:a16="http://schemas.microsoft.com/office/drawing/2014/main" val="1512565270"/>
                    </a:ext>
                  </a:extLst>
                </a:gridCol>
              </a:tblGrid>
              <a:tr h="434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Parameters / architecture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036848"/>
                  </a:ext>
                </a:extLst>
              </a:tr>
              <a:tr h="62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30 seconds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Solver= ‘saga’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Penalty= ‘l2’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C=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73%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192389"/>
                  </a:ext>
                </a:extLst>
              </a:tr>
              <a:tr h="62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 3s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Leaf_size = 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N_neighbors = 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 =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346587"/>
                  </a:ext>
                </a:extLst>
              </a:tr>
              <a:tr h="1053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CNN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 30s mel-spectrogram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Convolutional layers,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 layer of 128 RELU activation.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iterations,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953803"/>
                  </a:ext>
                </a:extLst>
              </a:tr>
              <a:tr h="1845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 dense :  512, 256,128 ,64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Softmax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RELU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dropout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 epochs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Stochastic Gradient Descent optimizer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96%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87%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908237"/>
                  </a:ext>
                </a:extLst>
              </a:tr>
            </a:tbl>
          </a:graphicData>
        </a:graphic>
      </p:graphicFrame>
      <p:pic>
        <p:nvPicPr>
          <p:cNvPr id="2052" name="Picture 4" descr="Choose your groove: What music do you turn to when things get rough? |  Pittsburgh Post-Gazette">
            <a:extLst>
              <a:ext uri="{FF2B5EF4-FFF2-40B4-BE49-F238E27FC236}">
                <a16:creationId xmlns:a16="http://schemas.microsoft.com/office/drawing/2014/main" id="{6E869050-524D-4217-9CD0-A3E7C4C18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3" t="4445" r="24357" b="4445"/>
          <a:stretch/>
        </p:blipFill>
        <p:spPr bwMode="auto">
          <a:xfrm>
            <a:off x="7388225" y="-26448"/>
            <a:ext cx="4800600" cy="63510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A5C-0A9D-4330-AA0E-C9F7CF6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2" y="60317"/>
            <a:ext cx="9144000" cy="1096962"/>
          </a:xfrm>
        </p:spPr>
        <p:txBody>
          <a:bodyPr>
            <a:noAutofit/>
          </a:bodyPr>
          <a:lstStyle/>
          <a:p>
            <a:r>
              <a:rPr lang="en-US" sz="4400" dirty="0"/>
              <a:t>Conclusion &amp; Recommendation</a:t>
            </a:r>
          </a:p>
        </p:txBody>
      </p:sp>
      <p:pic>
        <p:nvPicPr>
          <p:cNvPr id="4" name="Graphic 3" descr="Drum">
            <a:extLst>
              <a:ext uri="{FF2B5EF4-FFF2-40B4-BE49-F238E27FC236}">
                <a16:creationId xmlns:a16="http://schemas.microsoft.com/office/drawing/2014/main" id="{104B7C6E-38C9-49B9-8596-C1E38F9F4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46212" y="28972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44CA52-B977-4EF1-9903-5589896BD690}"/>
              </a:ext>
            </a:extLst>
          </p:cNvPr>
          <p:cNvSpPr txBox="1"/>
          <p:nvPr/>
        </p:nvSpPr>
        <p:spPr>
          <a:xfrm>
            <a:off x="1050372" y="1838994"/>
            <a:ext cx="9798326" cy="4745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best model 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model with an accuracy of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87%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reached on the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3-second data set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compared to an overall accuracy of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82.5%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reached by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Bergstra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 al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(2006), around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78.5%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by Li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 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(2003), and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78.2%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Panagakis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 al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(2008)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We recommend companies to start investing in ML for automating music classification.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This will help provide a better service for customers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better service means retaining customers, increasing customer loyalty, and targeting more segments.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This will result in more revenues for the company, and a decrease in labors cost for labelling and human errors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Radio microphone">
            <a:extLst>
              <a:ext uri="{FF2B5EF4-FFF2-40B4-BE49-F238E27FC236}">
                <a16:creationId xmlns:a16="http://schemas.microsoft.com/office/drawing/2014/main" id="{BD75C686-0C81-4264-A17F-FCE1A88131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7393" y="1981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ANO Teacher Thank You Card / Music thank you note / Black | Etsy">
            <a:extLst>
              <a:ext uri="{FF2B5EF4-FFF2-40B4-BE49-F238E27FC236}">
                <a16:creationId xmlns:a16="http://schemas.microsoft.com/office/drawing/2014/main" id="{A49F1933-03A9-43E7-A629-14A01E789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"/>
          <a:stretch/>
        </p:blipFill>
        <p:spPr bwMode="auto">
          <a:xfrm>
            <a:off x="0" y="0"/>
            <a:ext cx="1218882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3B3D6E-8E63-4F02-8E0F-6CE6623FFB40}"/>
              </a:ext>
            </a:extLst>
          </p:cNvPr>
          <p:cNvSpPr txBox="1"/>
          <p:nvPr/>
        </p:nvSpPr>
        <p:spPr>
          <a:xfrm>
            <a:off x="8609012" y="4113606"/>
            <a:ext cx="3155348" cy="235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utomated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music genre classification 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ecreased labor time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&amp;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costs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Better user experience by providing a better music recommendation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35E55DCA-1993-4650-BDF9-906F97F399D8}"/>
              </a:ext>
            </a:extLst>
          </p:cNvPr>
          <p:cNvSpPr>
            <a:spLocks noChangeAspect="1"/>
          </p:cNvSpPr>
          <p:nvPr/>
        </p:nvSpPr>
        <p:spPr>
          <a:xfrm>
            <a:off x="9121757" y="2858189"/>
            <a:ext cx="1218938" cy="1182895"/>
          </a:xfrm>
          <a:prstGeom prst="roundRect">
            <a:avLst>
              <a:gd name="adj" fmla="val 50000"/>
            </a:avLst>
          </a:prstGeom>
          <a:solidFill>
            <a:srgbClr val="E76C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65" tIns="91433" rIns="182865" bIns="91433" rtlCol="0" anchor="ctr"/>
          <a:lstStyle/>
          <a:p>
            <a:pPr algn="ctr"/>
            <a:endParaRPr lang="en-US" sz="2701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D5BBFBC-D1F9-4830-AC53-0D905E54976B}"/>
              </a:ext>
            </a:extLst>
          </p:cNvPr>
          <p:cNvSpPr>
            <a:spLocks/>
          </p:cNvSpPr>
          <p:nvPr/>
        </p:nvSpPr>
        <p:spPr bwMode="auto">
          <a:xfrm>
            <a:off x="805727" y="2724400"/>
            <a:ext cx="1218938" cy="11778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4201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Rounded Rectangle 36">
            <a:extLst>
              <a:ext uri="{FF2B5EF4-FFF2-40B4-BE49-F238E27FC236}">
                <a16:creationId xmlns:a16="http://schemas.microsoft.com/office/drawing/2014/main" id="{05380533-7A30-4539-A2DC-7A6C908204A6}"/>
              </a:ext>
            </a:extLst>
          </p:cNvPr>
          <p:cNvSpPr>
            <a:spLocks noChangeAspect="1"/>
          </p:cNvSpPr>
          <p:nvPr/>
        </p:nvSpPr>
        <p:spPr>
          <a:xfrm>
            <a:off x="3098084" y="2760160"/>
            <a:ext cx="1218938" cy="11778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65" tIns="91433" rIns="182865" bIns="91433" rtlCol="0" anchor="ctr"/>
          <a:lstStyle/>
          <a:p>
            <a:pPr algn="ctr"/>
            <a:endParaRPr lang="en-US" sz="2701" dirty="0">
              <a:solidFill>
                <a:srgbClr val="7F7F7F"/>
              </a:solidFill>
              <a:latin typeface="Roboto Ligh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A57CE-B427-4E31-9C6D-E9E6BD626D99}"/>
              </a:ext>
            </a:extLst>
          </p:cNvPr>
          <p:cNvSpPr/>
          <p:nvPr/>
        </p:nvSpPr>
        <p:spPr>
          <a:xfrm>
            <a:off x="119665" y="3956268"/>
            <a:ext cx="2599846" cy="822797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Explosive growth of songs released daily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34830-3447-4D05-A382-91076ED4C2FF}"/>
              </a:ext>
            </a:extLst>
          </p:cNvPr>
          <p:cNvSpPr/>
          <p:nvPr/>
        </p:nvSpPr>
        <p:spPr>
          <a:xfrm>
            <a:off x="2518516" y="3983362"/>
            <a:ext cx="2599846" cy="1182896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Easy access to music platforms by artists/singers</a:t>
            </a:r>
          </a:p>
        </p:txBody>
      </p:sp>
      <p:pic>
        <p:nvPicPr>
          <p:cNvPr id="7" name="Graphic 6" descr="Music notes">
            <a:extLst>
              <a:ext uri="{FF2B5EF4-FFF2-40B4-BE49-F238E27FC236}">
                <a16:creationId xmlns:a16="http://schemas.microsoft.com/office/drawing/2014/main" id="{C7B25972-0276-4CE3-9C7E-D1F6DAA84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1963" y="2872992"/>
            <a:ext cx="806466" cy="806466"/>
          </a:xfrm>
          <a:prstGeom prst="rect">
            <a:avLst/>
          </a:prstGeom>
        </p:spPr>
      </p:pic>
      <p:pic>
        <p:nvPicPr>
          <p:cNvPr id="3" name="Graphic 2" descr="DJ">
            <a:extLst>
              <a:ext uri="{FF2B5EF4-FFF2-40B4-BE49-F238E27FC236}">
                <a16:creationId xmlns:a16="http://schemas.microsoft.com/office/drawing/2014/main" id="{7D2D934B-D44C-4B3E-BFC1-C9D7EFCF1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77894" y="2900086"/>
            <a:ext cx="859317" cy="859317"/>
          </a:xfrm>
          <a:prstGeom prst="rect">
            <a:avLst/>
          </a:prstGeom>
        </p:spPr>
      </p:pic>
      <p:pic>
        <p:nvPicPr>
          <p:cNvPr id="2050" name="Picture 2" descr="Anghami – Syntax Creative">
            <a:extLst>
              <a:ext uri="{FF2B5EF4-FFF2-40B4-BE49-F238E27FC236}">
                <a16:creationId xmlns:a16="http://schemas.microsoft.com/office/drawing/2014/main" id="{9AC1D761-9702-4824-9F80-A35386184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18000" r="18001" b="18000"/>
          <a:stretch/>
        </p:blipFill>
        <p:spPr bwMode="auto">
          <a:xfrm>
            <a:off x="5762402" y="2793290"/>
            <a:ext cx="1218939" cy="12189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B4218E-6783-4782-BA77-7473D59C38BB}"/>
              </a:ext>
            </a:extLst>
          </p:cNvPr>
          <p:cNvSpPr/>
          <p:nvPr/>
        </p:nvSpPr>
        <p:spPr>
          <a:xfrm>
            <a:off x="5024465" y="4039323"/>
            <a:ext cx="3256799" cy="1007656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Difficulty for streaming services to classify the genre of every newly released songs</a:t>
            </a:r>
          </a:p>
        </p:txBody>
      </p:sp>
      <p:pic>
        <p:nvPicPr>
          <p:cNvPr id="22" name="Graphic 21" descr="Saw blade">
            <a:extLst>
              <a:ext uri="{FF2B5EF4-FFF2-40B4-BE49-F238E27FC236}">
                <a16:creationId xmlns:a16="http://schemas.microsoft.com/office/drawing/2014/main" id="{F14EC0A2-44F5-4047-996B-DA99C0D338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354683" y="3109355"/>
            <a:ext cx="753085" cy="75308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7732B8B-7DDB-495D-8E8F-641520C8B867}"/>
              </a:ext>
            </a:extLst>
          </p:cNvPr>
          <p:cNvSpPr/>
          <p:nvPr/>
        </p:nvSpPr>
        <p:spPr>
          <a:xfrm>
            <a:off x="7658675" y="3143948"/>
            <a:ext cx="884509" cy="570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D1F2-E16B-4D1C-8D14-2CC17111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270" y="227287"/>
            <a:ext cx="4419598" cy="1096962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Music Genre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08F9A-DEF5-4CE6-8C7D-5CA48E9159D4}"/>
              </a:ext>
            </a:extLst>
          </p:cNvPr>
          <p:cNvSpPr txBox="1"/>
          <p:nvPr/>
        </p:nvSpPr>
        <p:spPr>
          <a:xfrm>
            <a:off x="7775851" y="4693965"/>
            <a:ext cx="3423961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lgorithms try to model these signals through their statistical distribution of the features </a:t>
            </a:r>
          </a:p>
        </p:txBody>
      </p:sp>
      <p:pic>
        <p:nvPicPr>
          <p:cNvPr id="8" name="Graphic 7" descr="Electric guitar">
            <a:extLst>
              <a:ext uri="{FF2B5EF4-FFF2-40B4-BE49-F238E27FC236}">
                <a16:creationId xmlns:a16="http://schemas.microsoft.com/office/drawing/2014/main" id="{0C490BBE-8785-4EB0-B91E-E82BB4EACF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7857614" y="423814"/>
            <a:ext cx="838201" cy="792162"/>
          </a:xfrm>
          <a:prstGeom prst="rect">
            <a:avLst/>
          </a:prstGeom>
        </p:spPr>
      </p:pic>
      <p:pic>
        <p:nvPicPr>
          <p:cNvPr id="4098" name="Picture 2" descr="The bART Center for Music">
            <a:extLst>
              <a:ext uri="{FF2B5EF4-FFF2-40B4-BE49-F238E27FC236}">
                <a16:creationId xmlns:a16="http://schemas.microsoft.com/office/drawing/2014/main" id="{247AA5B1-98E5-4DCD-8578-FB97E4FD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38" y="1676400"/>
            <a:ext cx="2506663" cy="49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2">
            <a:extLst>
              <a:ext uri="{FF2B5EF4-FFF2-40B4-BE49-F238E27FC236}">
                <a16:creationId xmlns:a16="http://schemas.microsoft.com/office/drawing/2014/main" id="{985F6C41-C583-4D47-B836-6E01A764D43B}"/>
              </a:ext>
            </a:extLst>
          </p:cNvPr>
          <p:cNvSpPr>
            <a:spLocks/>
          </p:cNvSpPr>
          <p:nvPr/>
        </p:nvSpPr>
        <p:spPr bwMode="auto">
          <a:xfrm>
            <a:off x="3768412" y="2872325"/>
            <a:ext cx="748113" cy="7481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4201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5" name="Graphic 4" descr="Treble clef">
            <a:extLst>
              <a:ext uri="{FF2B5EF4-FFF2-40B4-BE49-F238E27FC236}">
                <a16:creationId xmlns:a16="http://schemas.microsoft.com/office/drawing/2014/main" id="{AB969C38-3D33-4B91-8CDD-7D94BAC31C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89457" y="2993370"/>
            <a:ext cx="506022" cy="506022"/>
          </a:xfrm>
          <a:prstGeom prst="rect">
            <a:avLst/>
          </a:prstGeom>
        </p:spPr>
      </p:pic>
      <p:sp>
        <p:nvSpPr>
          <p:cNvPr id="13" name="AutoShape 22">
            <a:extLst>
              <a:ext uri="{FF2B5EF4-FFF2-40B4-BE49-F238E27FC236}">
                <a16:creationId xmlns:a16="http://schemas.microsoft.com/office/drawing/2014/main" id="{CA3C4333-978A-403F-BA59-7D080B78E87C}"/>
              </a:ext>
            </a:extLst>
          </p:cNvPr>
          <p:cNvSpPr>
            <a:spLocks/>
          </p:cNvSpPr>
          <p:nvPr/>
        </p:nvSpPr>
        <p:spPr bwMode="auto">
          <a:xfrm>
            <a:off x="3768412" y="4599947"/>
            <a:ext cx="748113" cy="7481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4201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7" name="Graphic 6" descr="Music notation">
            <a:extLst>
              <a:ext uri="{FF2B5EF4-FFF2-40B4-BE49-F238E27FC236}">
                <a16:creationId xmlns:a16="http://schemas.microsoft.com/office/drawing/2014/main" id="{EB974C70-3F5A-4C9A-9DD6-424ABBF482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55545" y="4583839"/>
            <a:ext cx="748112" cy="748112"/>
          </a:xfrm>
          <a:prstGeom prst="rect">
            <a:avLst/>
          </a:prstGeom>
        </p:spPr>
      </p:pic>
      <p:sp>
        <p:nvSpPr>
          <p:cNvPr id="16" name="AutoShape 22">
            <a:extLst>
              <a:ext uri="{FF2B5EF4-FFF2-40B4-BE49-F238E27FC236}">
                <a16:creationId xmlns:a16="http://schemas.microsoft.com/office/drawing/2014/main" id="{4BE3F049-6970-472D-8E69-450C2B027C56}"/>
              </a:ext>
            </a:extLst>
          </p:cNvPr>
          <p:cNvSpPr>
            <a:spLocks/>
          </p:cNvSpPr>
          <p:nvPr/>
        </p:nvSpPr>
        <p:spPr bwMode="auto">
          <a:xfrm>
            <a:off x="6780212" y="2872325"/>
            <a:ext cx="748113" cy="7481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4201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8" name="AutoShape 22">
            <a:extLst>
              <a:ext uri="{FF2B5EF4-FFF2-40B4-BE49-F238E27FC236}">
                <a16:creationId xmlns:a16="http://schemas.microsoft.com/office/drawing/2014/main" id="{551E36A0-C9E1-40BB-BB6F-C15605538CF9}"/>
              </a:ext>
            </a:extLst>
          </p:cNvPr>
          <p:cNvSpPr>
            <a:spLocks/>
          </p:cNvSpPr>
          <p:nvPr/>
        </p:nvSpPr>
        <p:spPr bwMode="auto">
          <a:xfrm>
            <a:off x="6780212" y="4599947"/>
            <a:ext cx="748113" cy="7481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4201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20" name="Graphic 19" descr="Trumpet">
            <a:extLst>
              <a:ext uri="{FF2B5EF4-FFF2-40B4-BE49-F238E27FC236}">
                <a16:creationId xmlns:a16="http://schemas.microsoft.com/office/drawing/2014/main" id="{C39BDA0F-2EA4-4B10-AB91-616CFB8153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21085" y="2913198"/>
            <a:ext cx="666366" cy="666366"/>
          </a:xfrm>
          <a:prstGeom prst="rect">
            <a:avLst/>
          </a:prstGeom>
        </p:spPr>
      </p:pic>
      <p:pic>
        <p:nvPicPr>
          <p:cNvPr id="22" name="Graphic 21" descr="Saxophone">
            <a:extLst>
              <a:ext uri="{FF2B5EF4-FFF2-40B4-BE49-F238E27FC236}">
                <a16:creationId xmlns:a16="http://schemas.microsoft.com/office/drawing/2014/main" id="{E407E0A9-0595-49AC-8391-38B689B383F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895186" y="4693965"/>
            <a:ext cx="560076" cy="5600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2C5221-CB3A-45B8-A2CE-DDF1F0A0F38C}"/>
              </a:ext>
            </a:extLst>
          </p:cNvPr>
          <p:cNvSpPr/>
          <p:nvPr/>
        </p:nvSpPr>
        <p:spPr>
          <a:xfrm>
            <a:off x="286520" y="2834982"/>
            <a:ext cx="3279814" cy="822797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Most important component in describing music content</a:t>
            </a:r>
            <a:endPara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E34E1F-F3EF-430E-BFA2-B04EE1F8B0E8}"/>
              </a:ext>
            </a:extLst>
          </p:cNvPr>
          <p:cNvSpPr/>
          <p:nvPr/>
        </p:nvSpPr>
        <p:spPr>
          <a:xfrm>
            <a:off x="7796339" y="2820612"/>
            <a:ext cx="2599846" cy="1007656"/>
          </a:xfrm>
          <a:prstGeom prst="rect">
            <a:avLst/>
          </a:prstGeom>
        </p:spPr>
        <p:txBody>
          <a:bodyPr wrap="square" lIns="137168" tIns="68584" rIns="137168" bIns="68584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Audio signals carry information about music genre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20C84A-F515-41FC-B35E-FD2F59B5790B}"/>
              </a:ext>
            </a:extLst>
          </p:cNvPr>
          <p:cNvSpPr txBox="1"/>
          <p:nvPr/>
        </p:nvSpPr>
        <p:spPr>
          <a:xfrm>
            <a:off x="-92823" y="4583839"/>
            <a:ext cx="3659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Members sharing common characteristics that can be differentiated from other genres</a:t>
            </a:r>
          </a:p>
          <a:p>
            <a:pPr algn="r"/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rhythm, melody, harmony…)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2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  <p:bldP spid="24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A73A-405C-4130-AFDA-5C582D02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12" y="152400"/>
            <a:ext cx="3505200" cy="1096962"/>
          </a:xfrm>
        </p:spPr>
        <p:txBody>
          <a:bodyPr>
            <a:noAutofit/>
          </a:bodyPr>
          <a:lstStyle/>
          <a:p>
            <a:r>
              <a:rPr lang="en-US" sz="6000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70C82-B981-4518-808E-48F1FAF27BBE}"/>
              </a:ext>
            </a:extLst>
          </p:cNvPr>
          <p:cNvSpPr txBox="1"/>
          <p:nvPr/>
        </p:nvSpPr>
        <p:spPr>
          <a:xfrm>
            <a:off x="760412" y="2895600"/>
            <a:ext cx="6096000" cy="2055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Using deep learning and 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eveloping different machine learning models that would enable automatic music genre classification.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ry to improve the accuracy reached by other authors on the chosen dataset.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High Angle View Of Headphones And Music Symbol Over Blue Background –  Stockphoto">
            <a:extLst>
              <a:ext uri="{FF2B5EF4-FFF2-40B4-BE49-F238E27FC236}">
                <a16:creationId xmlns:a16="http://schemas.microsoft.com/office/drawing/2014/main" id="{4350F09C-0AC3-4663-92AE-D40A91A39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51D3E3"/>
              </a:clrFrom>
              <a:clrTo>
                <a:srgbClr val="51D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t="34094" r="12904"/>
          <a:stretch/>
        </p:blipFill>
        <p:spPr bwMode="auto">
          <a:xfrm>
            <a:off x="7161212" y="2438400"/>
            <a:ext cx="4781721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eadphones">
            <a:extLst>
              <a:ext uri="{FF2B5EF4-FFF2-40B4-BE49-F238E27FC236}">
                <a16:creationId xmlns:a16="http://schemas.microsoft.com/office/drawing/2014/main" id="{72EF50BB-07BF-476F-A3E3-E934B37FE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5892" y="5486400"/>
            <a:ext cx="914400" cy="914400"/>
          </a:xfrm>
          <a:prstGeom prst="rect">
            <a:avLst/>
          </a:prstGeom>
        </p:spPr>
      </p:pic>
      <p:pic>
        <p:nvPicPr>
          <p:cNvPr id="8" name="Graphic 7" descr="Conductor">
            <a:extLst>
              <a:ext uri="{FF2B5EF4-FFF2-40B4-BE49-F238E27FC236}">
                <a16:creationId xmlns:a16="http://schemas.microsoft.com/office/drawing/2014/main" id="{A34F9D0C-AB2D-4F08-8058-9F0A43D1C0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351212" y="243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500-49E2-4269-A4B6-8ADE063B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812" y="228600"/>
            <a:ext cx="9144000" cy="1096962"/>
          </a:xfrm>
        </p:spPr>
        <p:txBody>
          <a:bodyPr>
            <a:normAutofit/>
          </a:bodyPr>
          <a:lstStyle/>
          <a:p>
            <a:r>
              <a:rPr lang="en-US" sz="6000" dirty="0"/>
              <a:t>Related Work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891928E5-F22A-466C-9B35-3B5D9E147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02731" y="388540"/>
            <a:ext cx="777081" cy="830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219B03-1031-476B-8ADB-7F45074213BA}"/>
              </a:ext>
            </a:extLst>
          </p:cNvPr>
          <p:cNvSpPr/>
          <p:nvPr/>
        </p:nvSpPr>
        <p:spPr>
          <a:xfrm>
            <a:off x="3282018" y="2012130"/>
            <a:ext cx="5029200" cy="4683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>
              <a:latin typeface="Roboto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E52AA-CEED-4248-9121-60FC30898B77}"/>
              </a:ext>
            </a:extLst>
          </p:cNvPr>
          <p:cNvSpPr/>
          <p:nvPr/>
        </p:nvSpPr>
        <p:spPr>
          <a:xfrm>
            <a:off x="3275011" y="2012130"/>
            <a:ext cx="5029200" cy="53523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74391" rIns="274391" rtlCol="0" anchor="ctr"/>
          <a:lstStyle/>
          <a:p>
            <a:pPr algn="ctr"/>
            <a:r>
              <a:rPr lang="en-US" sz="2701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Dong (2018)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D5C16-E362-4AF0-B729-5982697AE6F0}"/>
              </a:ext>
            </a:extLst>
          </p:cNvPr>
          <p:cNvSpPr txBox="1"/>
          <p:nvPr/>
        </p:nvSpPr>
        <p:spPr>
          <a:xfrm>
            <a:off x="3275011" y="2628161"/>
            <a:ext cx="487680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GTZAN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</a:p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Features extracted from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spectrograms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LibROSA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library)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Each audio file consisting of 30 seconds was split into a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3-seconds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file</a:t>
            </a:r>
          </a:p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plit into training and test sets through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cross-validation</a:t>
            </a:r>
          </a:p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Different accuracies reached across different genres</a:t>
            </a:r>
          </a:p>
          <a:p>
            <a:pPr marL="285750" indent="-2857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ighest accuracy (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70%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for classical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&amp;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blues music genres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1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12" y="228600"/>
            <a:ext cx="4951412" cy="1096962"/>
          </a:xfrm>
        </p:spPr>
        <p:txBody>
          <a:bodyPr/>
          <a:lstStyle/>
          <a:p>
            <a:pPr algn="ctr"/>
            <a:r>
              <a:rPr lang="en-US" sz="6000" dirty="0"/>
              <a:t>Dataset</a:t>
            </a:r>
            <a:r>
              <a:rPr lang="en-US" dirty="0"/>
              <a:t> </a:t>
            </a:r>
          </a:p>
        </p:txBody>
      </p:sp>
      <p:pic>
        <p:nvPicPr>
          <p:cNvPr id="5126" name="Picture 6" descr="AI program writes music and lyrics">
            <a:extLst>
              <a:ext uri="{FF2B5EF4-FFF2-40B4-BE49-F238E27FC236}">
                <a16:creationId xmlns:a16="http://schemas.microsoft.com/office/drawing/2014/main" id="{BC28C00F-B25E-4AFB-9581-5C6574C6F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8911" b="50000"/>
          <a:stretch/>
        </p:blipFill>
        <p:spPr bwMode="auto">
          <a:xfrm>
            <a:off x="8151812" y="228600"/>
            <a:ext cx="3962400" cy="10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EE48E-3D37-4E00-8098-665A4B5868AE}"/>
              </a:ext>
            </a:extLst>
          </p:cNvPr>
          <p:cNvSpPr txBox="1"/>
          <p:nvPr/>
        </p:nvSpPr>
        <p:spPr>
          <a:xfrm>
            <a:off x="989013" y="2268919"/>
            <a:ext cx="6096000" cy="333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GTZAN dataset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vailable online for free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 files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each containing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30 seconds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audio song excerpts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ach file represents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specific music genre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otal number of audio files: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</a:p>
        </p:txBody>
      </p:sp>
      <p:pic>
        <p:nvPicPr>
          <p:cNvPr id="8" name="Picture 6" descr="AI program writes music and lyrics">
            <a:extLst>
              <a:ext uri="{FF2B5EF4-FFF2-40B4-BE49-F238E27FC236}">
                <a16:creationId xmlns:a16="http://schemas.microsoft.com/office/drawing/2014/main" id="{1A4595FD-4A67-49D4-B766-A73C4F280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8911" b="50000"/>
          <a:stretch/>
        </p:blipFill>
        <p:spPr bwMode="auto">
          <a:xfrm>
            <a:off x="74613" y="197298"/>
            <a:ext cx="3962400" cy="10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ector Abstract Background With Tree Made Of Arrows Leading In.. Royalty  Free Cliparts, Vectors, And Stock Illustration. Image 13607679.">
            <a:extLst>
              <a:ext uri="{FF2B5EF4-FFF2-40B4-BE49-F238E27FC236}">
                <a16:creationId xmlns:a16="http://schemas.microsoft.com/office/drawing/2014/main" id="{F14DF4AC-413A-45F5-9D3E-24DF258FD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57031" y="1780381"/>
            <a:ext cx="4779962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FCB99-9652-45E4-ADAF-F1BE78626135}"/>
              </a:ext>
            </a:extLst>
          </p:cNvPr>
          <p:cNvSpPr txBox="1"/>
          <p:nvPr/>
        </p:nvSpPr>
        <p:spPr>
          <a:xfrm>
            <a:off x="9980612" y="3846060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Disco</a:t>
            </a:r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FD9AF-4D3B-4DD0-889E-EB6FC0DCC05E}"/>
              </a:ext>
            </a:extLst>
          </p:cNvPr>
          <p:cNvSpPr txBox="1"/>
          <p:nvPr/>
        </p:nvSpPr>
        <p:spPr>
          <a:xfrm>
            <a:off x="10133012" y="4305582"/>
            <a:ext cx="142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Classical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22A26-43F7-4AAC-8176-F812F52366A3}"/>
              </a:ext>
            </a:extLst>
          </p:cNvPr>
          <p:cNvSpPr txBox="1"/>
          <p:nvPr/>
        </p:nvSpPr>
        <p:spPr>
          <a:xfrm>
            <a:off x="9980612" y="5128771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lues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B72C7-2546-4393-8404-9864DCFD9002}"/>
              </a:ext>
            </a:extLst>
          </p:cNvPr>
          <p:cNvSpPr txBox="1"/>
          <p:nvPr/>
        </p:nvSpPr>
        <p:spPr>
          <a:xfrm>
            <a:off x="9303957" y="3132124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Jazz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7B79B-B790-4C9B-B906-A94F2E41F245}"/>
              </a:ext>
            </a:extLst>
          </p:cNvPr>
          <p:cNvSpPr txBox="1"/>
          <p:nvPr/>
        </p:nvSpPr>
        <p:spPr>
          <a:xfrm>
            <a:off x="9694103" y="3482393"/>
            <a:ext cx="1353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Country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61B5A-0265-455E-8193-4EFA9BE66BDE}"/>
              </a:ext>
            </a:extLst>
          </p:cNvPr>
          <p:cNvSpPr txBox="1"/>
          <p:nvPr/>
        </p:nvSpPr>
        <p:spPr>
          <a:xfrm>
            <a:off x="9066212" y="3551717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Pop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78843-6E28-4E74-94B1-4A169F09526A}"/>
              </a:ext>
            </a:extLst>
          </p:cNvPr>
          <p:cNvSpPr txBox="1"/>
          <p:nvPr/>
        </p:nvSpPr>
        <p:spPr>
          <a:xfrm>
            <a:off x="9878907" y="4675118"/>
            <a:ext cx="144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Hip-Hop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881206-05B2-49D7-928A-8598482948F1}"/>
              </a:ext>
            </a:extLst>
          </p:cNvPr>
          <p:cNvSpPr txBox="1"/>
          <p:nvPr/>
        </p:nvSpPr>
        <p:spPr>
          <a:xfrm>
            <a:off x="9536007" y="5973511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Rock</a:t>
            </a:r>
            <a:endParaRPr 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B1909-5753-4320-A0D3-CEC2836A23EB}"/>
              </a:ext>
            </a:extLst>
          </p:cNvPr>
          <p:cNvSpPr txBox="1"/>
          <p:nvPr/>
        </p:nvSpPr>
        <p:spPr>
          <a:xfrm>
            <a:off x="9599612" y="5531732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Metal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6E7CD-8D3A-4166-B1AE-D66C33CFC8B8}"/>
              </a:ext>
            </a:extLst>
          </p:cNvPr>
          <p:cNvSpPr txBox="1"/>
          <p:nvPr/>
        </p:nvSpPr>
        <p:spPr>
          <a:xfrm>
            <a:off x="9979024" y="4066950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Reggae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70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3D92-3185-424E-A5E1-753076A7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2" y="228600"/>
            <a:ext cx="5105398" cy="1096962"/>
          </a:xfrm>
        </p:spPr>
        <p:txBody>
          <a:bodyPr>
            <a:normAutofit/>
          </a:bodyPr>
          <a:lstStyle/>
          <a:p>
            <a:r>
              <a:rPr lang="en-US" sz="6000" dirty="0"/>
              <a:t>Data Splitting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5DAD8-B8BD-4B5D-AFFB-380416C71A84}"/>
              </a:ext>
            </a:extLst>
          </p:cNvPr>
          <p:cNvSpPr txBox="1"/>
          <p:nvPr/>
        </p:nvSpPr>
        <p:spPr>
          <a:xfrm>
            <a:off x="7870673" y="4178591"/>
            <a:ext cx="2027308" cy="165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Test Train Split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rain/validation sets split through cross-validation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0A6BA61-6E7D-4B4A-B065-60752A2EB06B}"/>
              </a:ext>
            </a:extLst>
          </p:cNvPr>
          <p:cNvSpPr>
            <a:spLocks/>
          </p:cNvSpPr>
          <p:nvPr/>
        </p:nvSpPr>
        <p:spPr bwMode="auto">
          <a:xfrm>
            <a:off x="2069768" y="2850749"/>
            <a:ext cx="1218938" cy="117788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es-ES" sz="4201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ounded Rectangle 36">
            <a:extLst>
              <a:ext uri="{FF2B5EF4-FFF2-40B4-BE49-F238E27FC236}">
                <a16:creationId xmlns:a16="http://schemas.microsoft.com/office/drawing/2014/main" id="{6C636484-E332-4317-963C-569789051DEB}"/>
              </a:ext>
            </a:extLst>
          </p:cNvPr>
          <p:cNvSpPr>
            <a:spLocks noChangeAspect="1"/>
          </p:cNvSpPr>
          <p:nvPr/>
        </p:nvSpPr>
        <p:spPr>
          <a:xfrm>
            <a:off x="5228802" y="2840057"/>
            <a:ext cx="1218938" cy="11778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65" tIns="91433" rIns="182865" bIns="91433" rtlCol="0" anchor="ctr"/>
          <a:lstStyle/>
          <a:p>
            <a:pPr algn="ctr"/>
            <a:endParaRPr lang="en-US" sz="2701" dirty="0">
              <a:solidFill>
                <a:srgbClr val="7F7F7F"/>
              </a:solidFill>
              <a:latin typeface="Roboto Light" charset="0"/>
            </a:endParaRPr>
          </a:p>
        </p:txBody>
      </p:sp>
      <p:pic>
        <p:nvPicPr>
          <p:cNvPr id="9" name="Graphic 8" descr="Music notes">
            <a:extLst>
              <a:ext uri="{FF2B5EF4-FFF2-40B4-BE49-F238E27FC236}">
                <a16:creationId xmlns:a16="http://schemas.microsoft.com/office/drawing/2014/main" id="{62C5F94A-ECA6-4B67-9B21-50A8D29A0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76004" y="2999341"/>
            <a:ext cx="806466" cy="806466"/>
          </a:xfrm>
          <a:prstGeom prst="rect">
            <a:avLst/>
          </a:prstGeom>
        </p:spPr>
      </p:pic>
      <p:pic>
        <p:nvPicPr>
          <p:cNvPr id="10" name="Graphic 9" descr="DJ">
            <a:extLst>
              <a:ext uri="{FF2B5EF4-FFF2-40B4-BE49-F238E27FC236}">
                <a16:creationId xmlns:a16="http://schemas.microsoft.com/office/drawing/2014/main" id="{53BD2844-C427-4760-B71B-1BD783DB5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08612" y="2999341"/>
            <a:ext cx="859317" cy="85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57A8C-48E3-45E6-82B9-20A7F367495B}"/>
              </a:ext>
            </a:extLst>
          </p:cNvPr>
          <p:cNvSpPr txBox="1"/>
          <p:nvPr/>
        </p:nvSpPr>
        <p:spPr>
          <a:xfrm>
            <a:off x="1827212" y="4178591"/>
            <a:ext cx="2027308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riginal data set: 1000 audio files – 30 sec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3F4B6-C990-48EE-BEC8-539BC74E420D}"/>
              </a:ext>
            </a:extLst>
          </p:cNvPr>
          <p:cNvSpPr txBox="1"/>
          <p:nvPr/>
        </p:nvSpPr>
        <p:spPr>
          <a:xfrm>
            <a:off x="4761053" y="4133938"/>
            <a:ext cx="2549486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 was divided into 3 sec files, increasing the overall amount of data 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ADEB00A-CC9F-4574-B44A-B7FF0779F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554964"/>
              </p:ext>
            </p:extLst>
          </p:nvPr>
        </p:nvGraphicFramePr>
        <p:xfrm>
          <a:off x="7497341" y="2596169"/>
          <a:ext cx="2389236" cy="1541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F9A7C63-65E2-437E-8AF5-8826581AFAFB}"/>
              </a:ext>
            </a:extLst>
          </p:cNvPr>
          <p:cNvSpPr txBox="1"/>
          <p:nvPr/>
        </p:nvSpPr>
        <p:spPr>
          <a:xfrm>
            <a:off x="8304212" y="3359487"/>
            <a:ext cx="1157133" cy="446320"/>
          </a:xfrm>
          <a:prstGeom prst="rect">
            <a:avLst/>
          </a:prstGeom>
          <a:noFill/>
        </p:spPr>
        <p:txBody>
          <a:bodyPr wrap="none" lIns="137202" tIns="68602" rIns="137202" bIns="68602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80-20%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3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775-4A25-415A-AC65-991FE2B3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6006"/>
            <a:ext cx="9144000" cy="1096962"/>
          </a:xfrm>
        </p:spPr>
        <p:txBody>
          <a:bodyPr>
            <a:normAutofit/>
          </a:bodyPr>
          <a:lstStyle/>
          <a:p>
            <a:r>
              <a:rPr lang="en-US" sz="6000" dirty="0"/>
              <a:t>Feature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25B7A-4162-49F5-9788-BE981BA1D2FF}"/>
              </a:ext>
            </a:extLst>
          </p:cNvPr>
          <p:cNvSpPr txBox="1"/>
          <p:nvPr/>
        </p:nvSpPr>
        <p:spPr>
          <a:xfrm>
            <a:off x="1065213" y="2514600"/>
            <a:ext cx="4876800" cy="3225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Feature Extraction as Numerical Values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From each 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83 audio features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extracted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Python’s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LibROSA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library for audio analysis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Done on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both sets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Feature Extraction as Images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Mel spectrograms extracted as images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Don the 30-seconds data set</a:t>
            </a:r>
            <a:endParaRPr lang="en-US" dirty="0"/>
          </a:p>
        </p:txBody>
      </p:sp>
      <p:pic>
        <p:nvPicPr>
          <p:cNvPr id="7170" name="Picture 2" descr="Green Music Australia">
            <a:extLst>
              <a:ext uri="{FF2B5EF4-FFF2-40B4-BE49-F238E27FC236}">
                <a16:creationId xmlns:a16="http://schemas.microsoft.com/office/drawing/2014/main" id="{0EE16F53-D905-4818-A8B3-BFE9855D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1593924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D3A2-4A0F-40FD-BE73-8948C3D2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38" y="137319"/>
            <a:ext cx="9144000" cy="1096962"/>
          </a:xfrm>
        </p:spPr>
        <p:txBody>
          <a:bodyPr>
            <a:normAutofit/>
          </a:bodyPr>
          <a:lstStyle/>
          <a:p>
            <a:r>
              <a:rPr lang="en-US" sz="60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5AE8E-484F-49AA-807E-A5AA8B40C4AD}"/>
              </a:ext>
            </a:extLst>
          </p:cNvPr>
          <p:cNvSpPr txBox="1"/>
          <p:nvPr/>
        </p:nvSpPr>
        <p:spPr>
          <a:xfrm>
            <a:off x="379412" y="2735109"/>
            <a:ext cx="11049000" cy="424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MFCCs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timbral texture features; “color” or “quality” of the sound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Zero crossing rate: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timbral texture feature; measures the “smoothness” of the audio signal or the existence of a percussive sound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Spectral Spread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timbral texture feature; refers to the brightness of the signal’s sound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Chroma Features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pitch content features associated with notes played throughout a song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Tempo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rhythmic feature; number of beats/minute (speed)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 Spectrogram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visual representation of the signal; how the frequencies spectrum change over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D41BE-EDA4-49B1-B359-E581E4919A29}"/>
              </a:ext>
            </a:extLst>
          </p:cNvPr>
          <p:cNvSpPr txBox="1"/>
          <p:nvPr/>
        </p:nvSpPr>
        <p:spPr>
          <a:xfrm>
            <a:off x="531812" y="212694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hree essential types: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rhythmic, timbral texture,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pitch content</a:t>
            </a:r>
            <a:endParaRPr lang="en-US" b="1" dirty="0"/>
          </a:p>
        </p:txBody>
      </p:sp>
      <p:pic>
        <p:nvPicPr>
          <p:cNvPr id="15" name="Graphic 14" descr="Piano">
            <a:extLst>
              <a:ext uri="{FF2B5EF4-FFF2-40B4-BE49-F238E27FC236}">
                <a16:creationId xmlns:a16="http://schemas.microsoft.com/office/drawing/2014/main" id="{42EAC032-8A06-469F-8C59-3CA2ACE4E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71212" y="18544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599</TotalTime>
  <Words>799</Words>
  <Application>Microsoft Office PowerPoint</Application>
  <PresentationFormat>Custom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Euphemia</vt:lpstr>
      <vt:lpstr>Gill Sans</vt:lpstr>
      <vt:lpstr>Open Sans</vt:lpstr>
      <vt:lpstr>Roboto Light</vt:lpstr>
      <vt:lpstr>Roboto Regular</vt:lpstr>
      <vt:lpstr>Times New Roman</vt:lpstr>
      <vt:lpstr>Wingdings</vt:lpstr>
      <vt:lpstr>Curves 16x9</vt:lpstr>
      <vt:lpstr>Music Genre Classification</vt:lpstr>
      <vt:lpstr>PowerPoint Presentation</vt:lpstr>
      <vt:lpstr>Music Genre</vt:lpstr>
      <vt:lpstr>Objective</vt:lpstr>
      <vt:lpstr>Related Work</vt:lpstr>
      <vt:lpstr>Dataset </vt:lpstr>
      <vt:lpstr>Data Splitting</vt:lpstr>
      <vt:lpstr>Feature Extraction</vt:lpstr>
      <vt:lpstr>Features</vt:lpstr>
      <vt:lpstr>Mel-Spectrogram</vt:lpstr>
      <vt:lpstr>PowerPoint Presentation</vt:lpstr>
      <vt:lpstr>Machine Learning Models</vt:lpstr>
      <vt:lpstr>Deep Learning</vt:lpstr>
      <vt:lpstr>Models Comparison</vt:lpstr>
      <vt:lpstr>Conclusion &amp;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Amal Nahle (Student)</dc:creator>
  <cp:lastModifiedBy>Anthony-Joe Zoughaib (Student)</cp:lastModifiedBy>
  <cp:revision>13</cp:revision>
  <dcterms:created xsi:type="dcterms:W3CDTF">2021-05-11T20:14:56Z</dcterms:created>
  <dcterms:modified xsi:type="dcterms:W3CDTF">2021-05-12T12:18:30Z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