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4" r:id="rId4"/>
    <p:sldId id="268" r:id="rId5"/>
    <p:sldId id="267" r:id="rId6"/>
    <p:sldId id="270" r:id="rId7"/>
    <p:sldId id="272" r:id="rId8"/>
    <p:sldId id="273" r:id="rId9"/>
    <p:sldId id="274" r:id="rId10"/>
    <p:sldId id="276" r:id="rId11"/>
    <p:sldId id="275" r:id="rId12"/>
    <p:sldId id="277" r:id="rId13"/>
    <p:sldId id="259" r:id="rId14"/>
    <p:sldId id="262" r:id="rId15"/>
    <p:sldId id="279" r:id="rId16"/>
    <p:sldId id="260" r:id="rId17"/>
    <p:sldId id="257" r:id="rId18"/>
    <p:sldId id="280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A1BB3-A7F8-42C5-B246-FC0E95DB4CEB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842B47-85A5-4A3C-A070-65201E3C0AB7}">
      <dgm:prSet custT="1"/>
      <dgm:spPr/>
      <dgm:t>
        <a:bodyPr/>
        <a:lstStyle/>
        <a:p>
          <a:r>
            <a:rPr lang="ko-KR" sz="1500" b="1" dirty="0"/>
            <a:t>먼저 최신데이터인 </a:t>
          </a:r>
          <a:r>
            <a:rPr lang="ko-KR" altLang="en-US" sz="1500" b="1" dirty="0"/>
            <a:t>국가</a:t>
          </a:r>
          <a:r>
            <a:rPr lang="ko-KR" sz="1500" b="1" dirty="0"/>
            <a:t>별 </a:t>
          </a:r>
          <a:endParaRPr lang="en-US" altLang="ko-KR" sz="1500" b="1" dirty="0"/>
        </a:p>
        <a:p>
          <a:r>
            <a:rPr lang="ko-KR" sz="1500" b="1" dirty="0"/>
            <a:t>코로나 자료를 활용해서 </a:t>
          </a:r>
          <a:endParaRPr lang="en-US" altLang="ko-KR" sz="1500" b="1" dirty="0"/>
        </a:p>
        <a:p>
          <a:r>
            <a:rPr lang="ko-KR" sz="1500" b="1" dirty="0"/>
            <a:t>상관 관계를</a:t>
          </a:r>
          <a:r>
            <a:rPr lang="en-US" altLang="ko-KR" sz="1500" b="1" dirty="0"/>
            <a:t> </a:t>
          </a:r>
          <a:r>
            <a:rPr lang="ko-KR" altLang="en-US" sz="1500" b="1" dirty="0"/>
            <a:t>조사 </a:t>
          </a:r>
          <a:r>
            <a:rPr lang="ko-KR" sz="1500" b="1" dirty="0"/>
            <a:t>했습니다</a:t>
          </a:r>
          <a:r>
            <a:rPr lang="en-US" sz="1500" b="1" dirty="0"/>
            <a:t>.</a:t>
          </a:r>
        </a:p>
      </dgm:t>
    </dgm:pt>
    <dgm:pt modelId="{03E5CC40-3B61-4BA0-BE9B-729643F4D2FA}" type="parTrans" cxnId="{ECA17F98-405A-4B46-A31E-FA8B778B2B05}">
      <dgm:prSet/>
      <dgm:spPr/>
      <dgm:t>
        <a:bodyPr/>
        <a:lstStyle/>
        <a:p>
          <a:endParaRPr lang="en-US"/>
        </a:p>
      </dgm:t>
    </dgm:pt>
    <dgm:pt modelId="{330BEB41-F44D-49AB-A2CF-EC6843A4EDC3}" type="sibTrans" cxnId="{ECA17F98-405A-4B46-A31E-FA8B778B2B05}">
      <dgm:prSet/>
      <dgm:spPr/>
      <dgm:t>
        <a:bodyPr/>
        <a:lstStyle/>
        <a:p>
          <a:endParaRPr lang="en-US"/>
        </a:p>
      </dgm:t>
    </dgm:pt>
    <dgm:pt modelId="{4B01DD7D-BA8E-4FC9-B11E-BB18AA704AFD}">
      <dgm:prSet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sz="1500" b="1" dirty="0"/>
            <a:t>Kaggle</a:t>
          </a:r>
          <a:r>
            <a:rPr lang="ko-KR" sz="1500" b="1" dirty="0"/>
            <a:t>에 있는</a:t>
          </a:r>
          <a:r>
            <a:rPr lang="en-US" sz="1500" b="1" dirty="0"/>
            <a:t> covid_worldwide.csv</a:t>
          </a:r>
          <a:r>
            <a:rPr lang="ko-KR" sz="1500" b="1" dirty="0"/>
            <a:t>자료</a:t>
          </a:r>
          <a:endParaRPr lang="en-US" altLang="ko-KR" sz="1500" b="1" dirty="0"/>
        </a:p>
        <a:p>
          <a:pPr>
            <a:lnSpc>
              <a:spcPct val="100000"/>
            </a:lnSpc>
            <a:spcAft>
              <a:spcPts val="630"/>
            </a:spcAft>
          </a:pPr>
          <a:r>
            <a:rPr lang="ko-KR" sz="1300" b="0" i="0" dirty="0"/>
            <a:t>나라별 코로나 </a:t>
          </a:r>
          <a:r>
            <a:rPr lang="ko-KR" sz="1300" b="0" i="0" dirty="0" err="1"/>
            <a:t>확진자</a:t>
          </a:r>
          <a:r>
            <a:rPr lang="ko-KR" sz="1300" b="0" i="0" dirty="0"/>
            <a:t> 수</a:t>
          </a:r>
          <a:r>
            <a:rPr lang="en-US" sz="1300" b="0" i="0" dirty="0"/>
            <a:t>, </a:t>
          </a:r>
          <a:r>
            <a:rPr lang="ko-KR" sz="1300" b="0" i="0" dirty="0"/>
            <a:t>사망자 수</a:t>
          </a:r>
          <a:r>
            <a:rPr lang="en-US" sz="1300" b="0" i="0" dirty="0"/>
            <a:t>, </a:t>
          </a:r>
          <a:r>
            <a:rPr lang="ko-KR" sz="1300" b="0" i="0" dirty="0" err="1"/>
            <a:t>완치자</a:t>
          </a:r>
          <a:r>
            <a:rPr lang="ko-KR" sz="1300" b="0" i="0" dirty="0"/>
            <a:t> 수</a:t>
          </a:r>
          <a:r>
            <a:rPr lang="en-US" sz="1300" b="0" i="0" dirty="0"/>
            <a:t>, </a:t>
          </a:r>
          <a:r>
            <a:rPr lang="ko-KR" sz="1300" b="0" i="0" dirty="0"/>
            <a:t>활성화된 </a:t>
          </a:r>
          <a:r>
            <a:rPr lang="ko-KR" sz="1300" b="0" i="0" dirty="0" err="1"/>
            <a:t>확진자</a:t>
          </a:r>
          <a:r>
            <a:rPr lang="ko-KR" sz="1300" b="0" i="0" dirty="0"/>
            <a:t> 수</a:t>
          </a:r>
          <a:r>
            <a:rPr lang="en-US" sz="1300" b="0" i="0" dirty="0"/>
            <a:t>,</a:t>
          </a:r>
        </a:p>
        <a:p>
          <a:pPr>
            <a:lnSpc>
              <a:spcPct val="100000"/>
            </a:lnSpc>
            <a:spcAft>
              <a:spcPts val="630"/>
            </a:spcAft>
          </a:pPr>
          <a:r>
            <a:rPr lang="en-US" sz="1300" b="0" i="0" dirty="0"/>
            <a:t> </a:t>
          </a:r>
          <a:r>
            <a:rPr lang="ko-KR" sz="1300" b="0" i="0" dirty="0"/>
            <a:t>총 검사 수</a:t>
          </a:r>
          <a:r>
            <a:rPr lang="en-US" sz="1300" b="0" i="0" dirty="0"/>
            <a:t>, </a:t>
          </a:r>
          <a:r>
            <a:rPr lang="ko-KR" sz="1300" b="0" i="0" dirty="0"/>
            <a:t>인구수</a:t>
          </a:r>
          <a:endParaRPr lang="en-US" sz="1300" dirty="0"/>
        </a:p>
      </dgm:t>
    </dgm:pt>
    <dgm:pt modelId="{8F1355FB-AED8-4990-BFDD-7A0D94797E02}" type="parTrans" cxnId="{0BF85034-B5D2-46D3-8781-D550F3BCFD34}">
      <dgm:prSet/>
      <dgm:spPr/>
      <dgm:t>
        <a:bodyPr/>
        <a:lstStyle/>
        <a:p>
          <a:endParaRPr lang="en-US"/>
        </a:p>
      </dgm:t>
    </dgm:pt>
    <dgm:pt modelId="{475B2938-D4AB-4748-BA51-6B20123DF3FD}" type="sibTrans" cxnId="{0BF85034-B5D2-46D3-8781-D550F3BCFD34}">
      <dgm:prSet/>
      <dgm:spPr/>
      <dgm:t>
        <a:bodyPr/>
        <a:lstStyle/>
        <a:p>
          <a:endParaRPr lang="en-US"/>
        </a:p>
      </dgm:t>
    </dgm:pt>
    <dgm:pt modelId="{A94DE33B-7F1E-4A54-9AA3-25B9231A0D65}">
      <dgm:prSet custT="1"/>
      <dgm:spPr/>
      <dgm:t>
        <a:bodyPr/>
        <a:lstStyle/>
        <a:p>
          <a:pPr>
            <a:lnSpc>
              <a:spcPct val="40000"/>
            </a:lnSpc>
          </a:pPr>
          <a:r>
            <a:rPr lang="ko-KR" sz="1500" b="1" dirty="0"/>
            <a:t>지도에 나라별 </a:t>
          </a:r>
          <a:r>
            <a:rPr lang="ko-KR" sz="1500" b="1" dirty="0" err="1"/>
            <a:t>확진자</a:t>
          </a:r>
          <a:r>
            <a:rPr lang="en-US" altLang="ko-KR" sz="1500" b="1" dirty="0"/>
            <a:t> </a:t>
          </a:r>
          <a:r>
            <a:rPr lang="ko-KR" sz="1500" b="1" dirty="0"/>
            <a:t>수를 </a:t>
          </a:r>
          <a:endParaRPr lang="en-US" altLang="ko-KR" sz="1500" b="1" dirty="0"/>
        </a:p>
        <a:p>
          <a:pPr>
            <a:lnSpc>
              <a:spcPct val="40000"/>
            </a:lnSpc>
          </a:pPr>
          <a:r>
            <a:rPr lang="ko-KR" sz="1500" b="1" dirty="0"/>
            <a:t>표시하고</a:t>
          </a:r>
          <a:r>
            <a:rPr lang="en-US" altLang="ko-KR" sz="1500" b="1" dirty="0"/>
            <a:t> </a:t>
          </a:r>
          <a:r>
            <a:rPr lang="ko-KR" sz="1500" b="1" dirty="0"/>
            <a:t>싶어서</a:t>
          </a:r>
          <a:endParaRPr lang="en-US" altLang="ko-KR" sz="1500" b="1" dirty="0"/>
        </a:p>
        <a:p>
          <a:pPr>
            <a:lnSpc>
              <a:spcPct val="40000"/>
            </a:lnSpc>
          </a:pPr>
          <a:endParaRPr lang="en-US" altLang="ko-KR" sz="1500" b="1" dirty="0"/>
        </a:p>
        <a:p>
          <a:pPr>
            <a:lnSpc>
              <a:spcPct val="90000"/>
            </a:lnSpc>
          </a:pPr>
          <a:r>
            <a:rPr lang="en-US" sz="1300" b="0" i="0" dirty="0" err="1"/>
            <a:t>Simple</a:t>
          </a:r>
          <a:r>
            <a:rPr lang="en-US" sz="1300" b="0" dirty="0" err="1"/>
            <a:t>maps</a:t>
          </a:r>
          <a:r>
            <a:rPr lang="en-US" sz="1300" b="0" dirty="0"/>
            <a:t> </a:t>
          </a:r>
          <a:r>
            <a:rPr lang="ko-KR" sz="1300" b="0" dirty="0"/>
            <a:t>웹사이트에서 </a:t>
          </a:r>
          <a:r>
            <a:rPr lang="en-US" sz="1300" b="0" i="0" dirty="0"/>
            <a:t>World Cities </a:t>
          </a:r>
          <a:r>
            <a:rPr lang="ko-KR" sz="1300" b="0" dirty="0"/>
            <a:t>나라별 경위도 수집</a:t>
          </a:r>
          <a:endParaRPr lang="en-US" sz="1300" b="0" dirty="0"/>
        </a:p>
      </dgm:t>
    </dgm:pt>
    <dgm:pt modelId="{DE148959-F1C1-4F1B-A5E5-897C3E1615B1}" type="parTrans" cxnId="{6B79CB89-5744-4A23-AAB8-6867C90E86C9}">
      <dgm:prSet/>
      <dgm:spPr/>
      <dgm:t>
        <a:bodyPr/>
        <a:lstStyle/>
        <a:p>
          <a:endParaRPr lang="en-US"/>
        </a:p>
      </dgm:t>
    </dgm:pt>
    <dgm:pt modelId="{1C8C2E84-B060-4EFE-BE2F-A4E3207FB8F2}" type="sibTrans" cxnId="{6B79CB89-5744-4A23-AAB8-6867C90E86C9}">
      <dgm:prSet/>
      <dgm:spPr/>
      <dgm:t>
        <a:bodyPr/>
        <a:lstStyle/>
        <a:p>
          <a:endParaRPr lang="en-US"/>
        </a:p>
      </dgm:t>
    </dgm:pt>
    <dgm:pt modelId="{AD7276AA-D492-413C-93AA-5A198872DF1D}">
      <dgm:prSet custT="1"/>
      <dgm:spPr/>
      <dgm:t>
        <a:bodyPr/>
        <a:lstStyle/>
        <a:p>
          <a:r>
            <a:rPr lang="ko-KR" sz="1500" b="1" dirty="0"/>
            <a:t>인구밀도를 구하기위해서</a:t>
          </a:r>
          <a:endParaRPr lang="en-US" altLang="ko-KR" sz="1500" b="1" dirty="0"/>
        </a:p>
        <a:p>
          <a:r>
            <a:rPr lang="en-US" sz="1300" b="0" dirty="0"/>
            <a:t>KOSIS</a:t>
          </a:r>
          <a:r>
            <a:rPr lang="ko-KR" sz="1300" b="0" dirty="0"/>
            <a:t>에서 나라별 면적데이터 수집</a:t>
          </a:r>
          <a:endParaRPr lang="en-US" sz="1300" b="0" dirty="0"/>
        </a:p>
      </dgm:t>
    </dgm:pt>
    <dgm:pt modelId="{F0A17142-2211-4381-A316-5864932BDBA3}" type="parTrans" cxnId="{70B86A01-EBF2-4707-A768-AEC3EE6CC8E1}">
      <dgm:prSet/>
      <dgm:spPr/>
      <dgm:t>
        <a:bodyPr/>
        <a:lstStyle/>
        <a:p>
          <a:endParaRPr lang="en-US"/>
        </a:p>
      </dgm:t>
    </dgm:pt>
    <dgm:pt modelId="{24C463FE-940F-4861-B349-40E54499E39F}" type="sibTrans" cxnId="{70B86A01-EBF2-4707-A768-AEC3EE6CC8E1}">
      <dgm:prSet/>
      <dgm:spPr/>
      <dgm:t>
        <a:bodyPr/>
        <a:lstStyle/>
        <a:p>
          <a:endParaRPr lang="en-US"/>
        </a:p>
      </dgm:t>
    </dgm:pt>
    <dgm:pt modelId="{C0A5C15E-CBDB-40E4-8994-37D50BF3EAC0}">
      <dgm:prSet custT="1"/>
      <dgm:spPr/>
      <dgm:t>
        <a:bodyPr/>
        <a:lstStyle/>
        <a:p>
          <a:r>
            <a:rPr lang="ko-KR" altLang="en-US" sz="1500" b="1" i="0" dirty="0">
              <a:latin typeface="+mn-lt"/>
            </a:rPr>
            <a:t>위와 같은 데이터들을 활용하여</a:t>
          </a:r>
          <a:endParaRPr lang="en-US" altLang="ko-KR" sz="1500" b="1" i="0" dirty="0">
            <a:latin typeface="+mn-lt"/>
          </a:endParaRPr>
        </a:p>
        <a:p>
          <a:r>
            <a:rPr lang="ko-KR" altLang="en-US" sz="1500" b="1" i="0" dirty="0">
              <a:latin typeface="+mn-lt"/>
            </a:rPr>
            <a:t>국가별 코로나</a:t>
          </a:r>
          <a:r>
            <a:rPr lang="en-US" altLang="ko-KR" sz="1500" b="1" i="0" dirty="0">
              <a:latin typeface="+mn-lt"/>
            </a:rPr>
            <a:t>19 </a:t>
          </a:r>
          <a:r>
            <a:rPr lang="ko-KR" altLang="en-US" sz="1500" b="1" i="0" dirty="0">
              <a:latin typeface="+mn-lt"/>
            </a:rPr>
            <a:t>현황을 분석하고 시각화를 해보았습니다</a:t>
          </a:r>
          <a:r>
            <a:rPr lang="en-US" altLang="ko-KR" sz="1500" b="1" i="0" dirty="0">
              <a:latin typeface="+mn-lt"/>
            </a:rPr>
            <a:t>.</a:t>
          </a:r>
          <a:endParaRPr lang="en-US" sz="1500" b="1" dirty="0">
            <a:latin typeface="+mn-lt"/>
          </a:endParaRPr>
        </a:p>
      </dgm:t>
    </dgm:pt>
    <dgm:pt modelId="{AA5CDE51-A241-41F4-9C45-C2B849E6010A}" type="parTrans" cxnId="{BE78C74C-C30D-4222-BCE3-2DFBB1E41A28}">
      <dgm:prSet/>
      <dgm:spPr/>
      <dgm:t>
        <a:bodyPr/>
        <a:lstStyle/>
        <a:p>
          <a:endParaRPr lang="en-US"/>
        </a:p>
      </dgm:t>
    </dgm:pt>
    <dgm:pt modelId="{F7F2775D-7E97-4EF0-8A82-AB286F66ADE1}" type="sibTrans" cxnId="{BE78C74C-C30D-4222-BCE3-2DFBB1E41A28}">
      <dgm:prSet/>
      <dgm:spPr/>
      <dgm:t>
        <a:bodyPr/>
        <a:lstStyle/>
        <a:p>
          <a:endParaRPr lang="en-US"/>
        </a:p>
      </dgm:t>
    </dgm:pt>
    <dgm:pt modelId="{D5A51747-8366-4C93-8C78-7FE7EF678E97}" type="pres">
      <dgm:prSet presAssocID="{27BA1BB3-A7F8-42C5-B246-FC0E95DB4CEB}" presName="diagram" presStyleCnt="0">
        <dgm:presLayoutVars>
          <dgm:dir/>
          <dgm:resizeHandles val="exact"/>
        </dgm:presLayoutVars>
      </dgm:prSet>
      <dgm:spPr/>
    </dgm:pt>
    <dgm:pt modelId="{96FA0D0A-C3E1-4CA6-98CF-6D73914AF1F3}" type="pres">
      <dgm:prSet presAssocID="{FF842B47-85A5-4A3C-A070-65201E3C0AB7}" presName="node" presStyleLbl="node1" presStyleIdx="0" presStyleCnt="5" custScaleY="100000" custLinFactNeighborX="9483" custLinFactNeighborY="22708">
        <dgm:presLayoutVars>
          <dgm:bulletEnabled val="1"/>
        </dgm:presLayoutVars>
      </dgm:prSet>
      <dgm:spPr/>
    </dgm:pt>
    <dgm:pt modelId="{E8E1E33A-553A-4003-87B5-0596B43B2F01}" type="pres">
      <dgm:prSet presAssocID="{330BEB41-F44D-49AB-A2CF-EC6843A4EDC3}" presName="sibTrans" presStyleLbl="sibTrans2D1" presStyleIdx="0" presStyleCnt="4"/>
      <dgm:spPr/>
    </dgm:pt>
    <dgm:pt modelId="{C7081572-147A-4564-B56F-50FAACB2AA33}" type="pres">
      <dgm:prSet presAssocID="{330BEB41-F44D-49AB-A2CF-EC6843A4EDC3}" presName="connectorText" presStyleLbl="sibTrans2D1" presStyleIdx="0" presStyleCnt="4"/>
      <dgm:spPr/>
    </dgm:pt>
    <dgm:pt modelId="{02677D91-6383-4D6E-B1F4-FE4E81BE8FE8}" type="pres">
      <dgm:prSet presAssocID="{4B01DD7D-BA8E-4FC9-B11E-BB18AA704AFD}" presName="node" presStyleLbl="node1" presStyleIdx="1" presStyleCnt="5" custScaleY="100000" custLinFactNeighborX="-894" custLinFactNeighborY="22708">
        <dgm:presLayoutVars>
          <dgm:bulletEnabled val="1"/>
        </dgm:presLayoutVars>
      </dgm:prSet>
      <dgm:spPr/>
    </dgm:pt>
    <dgm:pt modelId="{6416507B-5772-4EF6-BC0D-0C1575A8A625}" type="pres">
      <dgm:prSet presAssocID="{475B2938-D4AB-4748-BA51-6B20123DF3FD}" presName="sibTrans" presStyleLbl="sibTrans2D1" presStyleIdx="1" presStyleCnt="4"/>
      <dgm:spPr/>
    </dgm:pt>
    <dgm:pt modelId="{E9DBCC65-C0BB-4781-BE97-5EE6DB07D543}" type="pres">
      <dgm:prSet presAssocID="{475B2938-D4AB-4748-BA51-6B20123DF3FD}" presName="connectorText" presStyleLbl="sibTrans2D1" presStyleIdx="1" presStyleCnt="4"/>
      <dgm:spPr/>
    </dgm:pt>
    <dgm:pt modelId="{AE1333DD-2354-4EE6-A2D5-FE1C9D6C7C15}" type="pres">
      <dgm:prSet presAssocID="{A94DE33B-7F1E-4A54-9AA3-25B9231A0D65}" presName="node" presStyleLbl="node1" presStyleIdx="2" presStyleCnt="5" custScaleY="100000" custLinFactNeighborX="-10707" custLinFactNeighborY="22708">
        <dgm:presLayoutVars>
          <dgm:bulletEnabled val="1"/>
        </dgm:presLayoutVars>
      </dgm:prSet>
      <dgm:spPr/>
    </dgm:pt>
    <dgm:pt modelId="{E1B858A3-8E5F-4F3D-9389-95F1A4A14ACC}" type="pres">
      <dgm:prSet presAssocID="{1C8C2E84-B060-4EFE-BE2F-A4E3207FB8F2}" presName="sibTrans" presStyleLbl="sibTrans2D1" presStyleIdx="2" presStyleCnt="4"/>
      <dgm:spPr/>
    </dgm:pt>
    <dgm:pt modelId="{E989DA7B-6DFE-4F8C-A0BD-7D67F604D9DE}" type="pres">
      <dgm:prSet presAssocID="{1C8C2E84-B060-4EFE-BE2F-A4E3207FB8F2}" presName="connectorText" presStyleLbl="sibTrans2D1" presStyleIdx="2" presStyleCnt="4"/>
      <dgm:spPr/>
    </dgm:pt>
    <dgm:pt modelId="{C8DCB8B3-AEBE-4F56-A7A6-06A30C5907C8}" type="pres">
      <dgm:prSet presAssocID="{AD7276AA-D492-413C-93AA-5A198872DF1D}" presName="node" presStyleLbl="node1" presStyleIdx="3" presStyleCnt="5" custLinFactNeighborX="-76528" custLinFactNeighborY="-13385">
        <dgm:presLayoutVars>
          <dgm:bulletEnabled val="1"/>
        </dgm:presLayoutVars>
      </dgm:prSet>
      <dgm:spPr/>
    </dgm:pt>
    <dgm:pt modelId="{8A44C4B8-50D1-43BB-A57B-0696851A836B}" type="pres">
      <dgm:prSet presAssocID="{24C463FE-940F-4861-B349-40E54499E39F}" presName="sibTrans" presStyleLbl="sibTrans2D1" presStyleIdx="3" presStyleCnt="4"/>
      <dgm:spPr/>
    </dgm:pt>
    <dgm:pt modelId="{6FC6ED1C-E822-4485-8FA7-D1FF85C1AE32}" type="pres">
      <dgm:prSet presAssocID="{24C463FE-940F-4861-B349-40E54499E39F}" presName="connectorText" presStyleLbl="sibTrans2D1" presStyleIdx="3" presStyleCnt="4"/>
      <dgm:spPr/>
    </dgm:pt>
    <dgm:pt modelId="{0D6910FD-576E-4790-BB0C-25645992803E}" type="pres">
      <dgm:prSet presAssocID="{C0A5C15E-CBDB-40E4-8994-37D50BF3EAC0}" presName="node" presStyleLbl="node1" presStyleIdx="4" presStyleCnt="5" custLinFactNeighborX="-71340" custLinFactNeighborY="-13386">
        <dgm:presLayoutVars>
          <dgm:bulletEnabled val="1"/>
        </dgm:presLayoutVars>
      </dgm:prSet>
      <dgm:spPr/>
    </dgm:pt>
  </dgm:ptLst>
  <dgm:cxnLst>
    <dgm:cxn modelId="{70B86A01-EBF2-4707-A768-AEC3EE6CC8E1}" srcId="{27BA1BB3-A7F8-42C5-B246-FC0E95DB4CEB}" destId="{AD7276AA-D492-413C-93AA-5A198872DF1D}" srcOrd="3" destOrd="0" parTransId="{F0A17142-2211-4381-A316-5864932BDBA3}" sibTransId="{24C463FE-940F-4861-B349-40E54499E39F}"/>
    <dgm:cxn modelId="{286E9724-7C22-4A4B-A30F-120CDA683C5D}" type="presOf" srcId="{A94DE33B-7F1E-4A54-9AA3-25B9231A0D65}" destId="{AE1333DD-2354-4EE6-A2D5-FE1C9D6C7C15}" srcOrd="0" destOrd="0" presId="urn:microsoft.com/office/officeart/2005/8/layout/process5"/>
    <dgm:cxn modelId="{0BF85034-B5D2-46D3-8781-D550F3BCFD34}" srcId="{27BA1BB3-A7F8-42C5-B246-FC0E95DB4CEB}" destId="{4B01DD7D-BA8E-4FC9-B11E-BB18AA704AFD}" srcOrd="1" destOrd="0" parTransId="{8F1355FB-AED8-4990-BFDD-7A0D94797E02}" sibTransId="{475B2938-D4AB-4748-BA51-6B20123DF3FD}"/>
    <dgm:cxn modelId="{EE0EB73A-3CB0-4DF4-BE0E-816D691E7A7E}" type="presOf" srcId="{24C463FE-940F-4861-B349-40E54499E39F}" destId="{8A44C4B8-50D1-43BB-A57B-0696851A836B}" srcOrd="0" destOrd="0" presId="urn:microsoft.com/office/officeart/2005/8/layout/process5"/>
    <dgm:cxn modelId="{C4B2D26B-491B-4F49-B3E0-68134E9319F1}" type="presOf" srcId="{475B2938-D4AB-4748-BA51-6B20123DF3FD}" destId="{E9DBCC65-C0BB-4781-BE97-5EE6DB07D543}" srcOrd="1" destOrd="0" presId="urn:microsoft.com/office/officeart/2005/8/layout/process5"/>
    <dgm:cxn modelId="{BE78C74C-C30D-4222-BCE3-2DFBB1E41A28}" srcId="{27BA1BB3-A7F8-42C5-B246-FC0E95DB4CEB}" destId="{C0A5C15E-CBDB-40E4-8994-37D50BF3EAC0}" srcOrd="4" destOrd="0" parTransId="{AA5CDE51-A241-41F4-9C45-C2B849E6010A}" sibTransId="{F7F2775D-7E97-4EF0-8A82-AB286F66ADE1}"/>
    <dgm:cxn modelId="{24F6B36D-3929-48BA-BDC7-6FD603C32ECF}" type="presOf" srcId="{330BEB41-F44D-49AB-A2CF-EC6843A4EDC3}" destId="{E8E1E33A-553A-4003-87B5-0596B43B2F01}" srcOrd="0" destOrd="0" presId="urn:microsoft.com/office/officeart/2005/8/layout/process5"/>
    <dgm:cxn modelId="{25972485-4A99-456E-BF0A-DEF8645A86C7}" type="presOf" srcId="{C0A5C15E-CBDB-40E4-8994-37D50BF3EAC0}" destId="{0D6910FD-576E-4790-BB0C-25645992803E}" srcOrd="0" destOrd="0" presId="urn:microsoft.com/office/officeart/2005/8/layout/process5"/>
    <dgm:cxn modelId="{AFCD0D87-0C9E-4371-B35A-1E9C912BB730}" type="presOf" srcId="{330BEB41-F44D-49AB-A2CF-EC6843A4EDC3}" destId="{C7081572-147A-4564-B56F-50FAACB2AA33}" srcOrd="1" destOrd="0" presId="urn:microsoft.com/office/officeart/2005/8/layout/process5"/>
    <dgm:cxn modelId="{495E1787-C65C-40B4-8F29-86884A3D5F92}" type="presOf" srcId="{1C8C2E84-B060-4EFE-BE2F-A4E3207FB8F2}" destId="{E989DA7B-6DFE-4F8C-A0BD-7D67F604D9DE}" srcOrd="1" destOrd="0" presId="urn:microsoft.com/office/officeart/2005/8/layout/process5"/>
    <dgm:cxn modelId="{646BB387-CE11-472D-AB26-170511A2834F}" type="presOf" srcId="{1C8C2E84-B060-4EFE-BE2F-A4E3207FB8F2}" destId="{E1B858A3-8E5F-4F3D-9389-95F1A4A14ACC}" srcOrd="0" destOrd="0" presId="urn:microsoft.com/office/officeart/2005/8/layout/process5"/>
    <dgm:cxn modelId="{6B79CB89-5744-4A23-AAB8-6867C90E86C9}" srcId="{27BA1BB3-A7F8-42C5-B246-FC0E95DB4CEB}" destId="{A94DE33B-7F1E-4A54-9AA3-25B9231A0D65}" srcOrd="2" destOrd="0" parTransId="{DE148959-F1C1-4F1B-A5E5-897C3E1615B1}" sibTransId="{1C8C2E84-B060-4EFE-BE2F-A4E3207FB8F2}"/>
    <dgm:cxn modelId="{ECA17F98-405A-4B46-A31E-FA8B778B2B05}" srcId="{27BA1BB3-A7F8-42C5-B246-FC0E95DB4CEB}" destId="{FF842B47-85A5-4A3C-A070-65201E3C0AB7}" srcOrd="0" destOrd="0" parTransId="{03E5CC40-3B61-4BA0-BE9B-729643F4D2FA}" sibTransId="{330BEB41-F44D-49AB-A2CF-EC6843A4EDC3}"/>
    <dgm:cxn modelId="{6D588CB4-AFE0-4C48-9822-D21D9DF696C2}" type="presOf" srcId="{24C463FE-940F-4861-B349-40E54499E39F}" destId="{6FC6ED1C-E822-4485-8FA7-D1FF85C1AE32}" srcOrd="1" destOrd="0" presId="urn:microsoft.com/office/officeart/2005/8/layout/process5"/>
    <dgm:cxn modelId="{305801E1-682A-4E90-85A5-0902D45A4CC6}" type="presOf" srcId="{AD7276AA-D492-413C-93AA-5A198872DF1D}" destId="{C8DCB8B3-AEBE-4F56-A7A6-06A30C5907C8}" srcOrd="0" destOrd="0" presId="urn:microsoft.com/office/officeart/2005/8/layout/process5"/>
    <dgm:cxn modelId="{0C42CCE2-489E-462B-AECC-1E3915266E0D}" type="presOf" srcId="{FF842B47-85A5-4A3C-A070-65201E3C0AB7}" destId="{96FA0D0A-C3E1-4CA6-98CF-6D73914AF1F3}" srcOrd="0" destOrd="0" presId="urn:microsoft.com/office/officeart/2005/8/layout/process5"/>
    <dgm:cxn modelId="{44ECA5EF-6F9E-4E7B-BF9C-B4F84C39BE75}" type="presOf" srcId="{475B2938-D4AB-4748-BA51-6B20123DF3FD}" destId="{6416507B-5772-4EF6-BC0D-0C1575A8A625}" srcOrd="0" destOrd="0" presId="urn:microsoft.com/office/officeart/2005/8/layout/process5"/>
    <dgm:cxn modelId="{342691F3-0F52-421D-B141-7F970FFD3B36}" type="presOf" srcId="{4B01DD7D-BA8E-4FC9-B11E-BB18AA704AFD}" destId="{02677D91-6383-4D6E-B1F4-FE4E81BE8FE8}" srcOrd="0" destOrd="0" presId="urn:microsoft.com/office/officeart/2005/8/layout/process5"/>
    <dgm:cxn modelId="{07A61AFC-A249-426A-9220-EECB9EAD2679}" type="presOf" srcId="{27BA1BB3-A7F8-42C5-B246-FC0E95DB4CEB}" destId="{D5A51747-8366-4C93-8C78-7FE7EF678E97}" srcOrd="0" destOrd="0" presId="urn:microsoft.com/office/officeart/2005/8/layout/process5"/>
    <dgm:cxn modelId="{5E3FB424-3813-45DF-9947-CD234EC51B3D}" type="presParOf" srcId="{D5A51747-8366-4C93-8C78-7FE7EF678E97}" destId="{96FA0D0A-C3E1-4CA6-98CF-6D73914AF1F3}" srcOrd="0" destOrd="0" presId="urn:microsoft.com/office/officeart/2005/8/layout/process5"/>
    <dgm:cxn modelId="{E2CE0EC7-2942-49BE-A8E6-BF49C9164227}" type="presParOf" srcId="{D5A51747-8366-4C93-8C78-7FE7EF678E97}" destId="{E8E1E33A-553A-4003-87B5-0596B43B2F01}" srcOrd="1" destOrd="0" presId="urn:microsoft.com/office/officeart/2005/8/layout/process5"/>
    <dgm:cxn modelId="{6CF89F1C-E834-4F5A-B43C-27458D3D666B}" type="presParOf" srcId="{E8E1E33A-553A-4003-87B5-0596B43B2F01}" destId="{C7081572-147A-4564-B56F-50FAACB2AA33}" srcOrd="0" destOrd="0" presId="urn:microsoft.com/office/officeart/2005/8/layout/process5"/>
    <dgm:cxn modelId="{9DDD1EF0-DD37-4529-9086-FCEE4C43AB1E}" type="presParOf" srcId="{D5A51747-8366-4C93-8C78-7FE7EF678E97}" destId="{02677D91-6383-4D6E-B1F4-FE4E81BE8FE8}" srcOrd="2" destOrd="0" presId="urn:microsoft.com/office/officeart/2005/8/layout/process5"/>
    <dgm:cxn modelId="{2CB73E46-DA3F-4AF2-A326-D67CFDA7A9F0}" type="presParOf" srcId="{D5A51747-8366-4C93-8C78-7FE7EF678E97}" destId="{6416507B-5772-4EF6-BC0D-0C1575A8A625}" srcOrd="3" destOrd="0" presId="urn:microsoft.com/office/officeart/2005/8/layout/process5"/>
    <dgm:cxn modelId="{6DE77023-3186-44F3-ABF6-4A44AE8ED909}" type="presParOf" srcId="{6416507B-5772-4EF6-BC0D-0C1575A8A625}" destId="{E9DBCC65-C0BB-4781-BE97-5EE6DB07D543}" srcOrd="0" destOrd="0" presId="urn:microsoft.com/office/officeart/2005/8/layout/process5"/>
    <dgm:cxn modelId="{A878069F-46C1-490E-93FF-C0101B92A298}" type="presParOf" srcId="{D5A51747-8366-4C93-8C78-7FE7EF678E97}" destId="{AE1333DD-2354-4EE6-A2D5-FE1C9D6C7C15}" srcOrd="4" destOrd="0" presId="urn:microsoft.com/office/officeart/2005/8/layout/process5"/>
    <dgm:cxn modelId="{6602C923-8E30-4667-A4BB-7D392A1E4585}" type="presParOf" srcId="{D5A51747-8366-4C93-8C78-7FE7EF678E97}" destId="{E1B858A3-8E5F-4F3D-9389-95F1A4A14ACC}" srcOrd="5" destOrd="0" presId="urn:microsoft.com/office/officeart/2005/8/layout/process5"/>
    <dgm:cxn modelId="{4DFC4ADA-C2CC-4E87-B711-7A36F452285C}" type="presParOf" srcId="{E1B858A3-8E5F-4F3D-9389-95F1A4A14ACC}" destId="{E989DA7B-6DFE-4F8C-A0BD-7D67F604D9DE}" srcOrd="0" destOrd="0" presId="urn:microsoft.com/office/officeart/2005/8/layout/process5"/>
    <dgm:cxn modelId="{F62D063A-FB93-4323-AFC1-A74E50CC3D45}" type="presParOf" srcId="{D5A51747-8366-4C93-8C78-7FE7EF678E97}" destId="{C8DCB8B3-AEBE-4F56-A7A6-06A30C5907C8}" srcOrd="6" destOrd="0" presId="urn:microsoft.com/office/officeart/2005/8/layout/process5"/>
    <dgm:cxn modelId="{EBE49502-522C-4F50-AD5F-BC4E5AE8E0F2}" type="presParOf" srcId="{D5A51747-8366-4C93-8C78-7FE7EF678E97}" destId="{8A44C4B8-50D1-43BB-A57B-0696851A836B}" srcOrd="7" destOrd="0" presId="urn:microsoft.com/office/officeart/2005/8/layout/process5"/>
    <dgm:cxn modelId="{9A094C31-5C8F-4BAB-980C-2D6608F21B92}" type="presParOf" srcId="{8A44C4B8-50D1-43BB-A57B-0696851A836B}" destId="{6FC6ED1C-E822-4485-8FA7-D1FF85C1AE32}" srcOrd="0" destOrd="0" presId="urn:microsoft.com/office/officeart/2005/8/layout/process5"/>
    <dgm:cxn modelId="{C54282F1-6150-46D4-8F62-3F6897656167}" type="presParOf" srcId="{D5A51747-8366-4C93-8C78-7FE7EF678E97}" destId="{0D6910FD-576E-4790-BB0C-25645992803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A0D0A-C3E1-4CA6-98CF-6D73914AF1F3}">
      <dsp:nvSpPr>
        <dsp:cNvPr id="0" name=""/>
        <dsp:cNvSpPr/>
      </dsp:nvSpPr>
      <dsp:spPr>
        <a:xfrm>
          <a:off x="314435" y="458268"/>
          <a:ext cx="3202780" cy="19216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/>
            <a:t>먼저 최신데이터인 </a:t>
          </a:r>
          <a:r>
            <a:rPr lang="ko-KR" altLang="en-US" sz="1500" b="1" kern="1200" dirty="0"/>
            <a:t>국가</a:t>
          </a:r>
          <a:r>
            <a:rPr lang="ko-KR" sz="1500" b="1" kern="1200" dirty="0"/>
            <a:t>별 </a:t>
          </a:r>
          <a:endParaRPr lang="en-US" altLang="ko-KR" sz="1500" b="1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/>
            <a:t>코로나 자료를 활용해서 </a:t>
          </a:r>
          <a:endParaRPr lang="en-US" altLang="ko-KR" sz="1500" b="1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/>
            <a:t>상관 관계를</a:t>
          </a:r>
          <a:r>
            <a:rPr lang="en-US" altLang="ko-KR" sz="1500" b="1" kern="1200" dirty="0"/>
            <a:t> </a:t>
          </a:r>
          <a:r>
            <a:rPr lang="ko-KR" altLang="en-US" sz="1500" b="1" kern="1200" dirty="0"/>
            <a:t>조사 </a:t>
          </a:r>
          <a:r>
            <a:rPr lang="ko-KR" sz="1500" b="1" kern="1200" dirty="0"/>
            <a:t>했습니다</a:t>
          </a:r>
          <a:r>
            <a:rPr lang="en-US" sz="1500" b="1" kern="1200" dirty="0"/>
            <a:t>.</a:t>
          </a:r>
        </a:p>
      </dsp:txBody>
      <dsp:txXfrm>
        <a:off x="370719" y="514552"/>
        <a:ext cx="3090212" cy="1809100"/>
      </dsp:txXfrm>
    </dsp:sp>
    <dsp:sp modelId="{E8E1E33A-553A-4003-87B5-0596B43B2F01}">
      <dsp:nvSpPr>
        <dsp:cNvPr id="0" name=""/>
        <dsp:cNvSpPr/>
      </dsp:nvSpPr>
      <dsp:spPr>
        <a:xfrm>
          <a:off x="3725942" y="1021957"/>
          <a:ext cx="502842" cy="794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725942" y="1180815"/>
        <a:ext cx="351989" cy="476573"/>
      </dsp:txXfrm>
    </dsp:sp>
    <dsp:sp modelId="{02677D91-6383-4D6E-B1F4-FE4E81BE8FE8}">
      <dsp:nvSpPr>
        <dsp:cNvPr id="0" name=""/>
        <dsp:cNvSpPr/>
      </dsp:nvSpPr>
      <dsp:spPr>
        <a:xfrm>
          <a:off x="4465975" y="458268"/>
          <a:ext cx="3202780" cy="1921668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Kaggle</a:t>
          </a:r>
          <a:r>
            <a:rPr lang="ko-KR" sz="1500" b="1" kern="1200" dirty="0"/>
            <a:t>에 있는</a:t>
          </a:r>
          <a:r>
            <a:rPr lang="en-US" sz="1500" b="1" kern="1200" dirty="0"/>
            <a:t> covid_worldwide.csv</a:t>
          </a:r>
          <a:r>
            <a:rPr lang="ko-KR" sz="1500" b="1" kern="1200" dirty="0"/>
            <a:t>자료</a:t>
          </a:r>
          <a:endParaRPr lang="en-US" altLang="ko-KR" sz="1500" b="1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630"/>
            </a:spcAft>
            <a:buNone/>
          </a:pPr>
          <a:r>
            <a:rPr lang="ko-KR" sz="1300" b="0" i="0" kern="1200" dirty="0"/>
            <a:t>나라별 코로나 </a:t>
          </a:r>
          <a:r>
            <a:rPr lang="ko-KR" sz="1300" b="0" i="0" kern="1200" dirty="0" err="1"/>
            <a:t>확진자</a:t>
          </a:r>
          <a:r>
            <a:rPr lang="ko-KR" sz="1300" b="0" i="0" kern="1200" dirty="0"/>
            <a:t> 수</a:t>
          </a:r>
          <a:r>
            <a:rPr lang="en-US" sz="1300" b="0" i="0" kern="1200" dirty="0"/>
            <a:t>, </a:t>
          </a:r>
          <a:r>
            <a:rPr lang="ko-KR" sz="1300" b="0" i="0" kern="1200" dirty="0"/>
            <a:t>사망자 수</a:t>
          </a:r>
          <a:r>
            <a:rPr lang="en-US" sz="1300" b="0" i="0" kern="1200" dirty="0"/>
            <a:t>, </a:t>
          </a:r>
          <a:r>
            <a:rPr lang="ko-KR" sz="1300" b="0" i="0" kern="1200" dirty="0" err="1"/>
            <a:t>완치자</a:t>
          </a:r>
          <a:r>
            <a:rPr lang="ko-KR" sz="1300" b="0" i="0" kern="1200" dirty="0"/>
            <a:t> 수</a:t>
          </a:r>
          <a:r>
            <a:rPr lang="en-US" sz="1300" b="0" i="0" kern="1200" dirty="0"/>
            <a:t>, </a:t>
          </a:r>
          <a:r>
            <a:rPr lang="ko-KR" sz="1300" b="0" i="0" kern="1200" dirty="0"/>
            <a:t>활성화된 </a:t>
          </a:r>
          <a:r>
            <a:rPr lang="ko-KR" sz="1300" b="0" i="0" kern="1200" dirty="0" err="1"/>
            <a:t>확진자</a:t>
          </a:r>
          <a:r>
            <a:rPr lang="ko-KR" sz="1300" b="0" i="0" kern="1200" dirty="0"/>
            <a:t> 수</a:t>
          </a:r>
          <a:r>
            <a:rPr lang="en-US" sz="1300" b="0" i="0" kern="1200" dirty="0"/>
            <a:t>,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630"/>
            </a:spcAft>
            <a:buNone/>
          </a:pPr>
          <a:r>
            <a:rPr lang="en-US" sz="1300" b="0" i="0" kern="1200" dirty="0"/>
            <a:t> </a:t>
          </a:r>
          <a:r>
            <a:rPr lang="ko-KR" sz="1300" b="0" i="0" kern="1200" dirty="0"/>
            <a:t>총 검사 수</a:t>
          </a:r>
          <a:r>
            <a:rPr lang="en-US" sz="1300" b="0" i="0" kern="1200" dirty="0"/>
            <a:t>, </a:t>
          </a:r>
          <a:r>
            <a:rPr lang="ko-KR" sz="1300" b="0" i="0" kern="1200" dirty="0"/>
            <a:t>인구수</a:t>
          </a:r>
          <a:endParaRPr lang="en-US" sz="1300" kern="1200" dirty="0"/>
        </a:p>
      </dsp:txBody>
      <dsp:txXfrm>
        <a:off x="4522259" y="514552"/>
        <a:ext cx="3090212" cy="1809100"/>
      </dsp:txXfrm>
    </dsp:sp>
    <dsp:sp modelId="{6416507B-5772-4EF6-BC0D-0C1575A8A625}">
      <dsp:nvSpPr>
        <dsp:cNvPr id="0" name=""/>
        <dsp:cNvSpPr/>
      </dsp:nvSpPr>
      <dsp:spPr>
        <a:xfrm>
          <a:off x="7881457" y="1021957"/>
          <a:ext cx="512416" cy="794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881457" y="1180815"/>
        <a:ext cx="358691" cy="476573"/>
      </dsp:txXfrm>
    </dsp:sp>
    <dsp:sp modelId="{AE1333DD-2354-4EE6-A2D5-FE1C9D6C7C15}">
      <dsp:nvSpPr>
        <dsp:cNvPr id="0" name=""/>
        <dsp:cNvSpPr/>
      </dsp:nvSpPr>
      <dsp:spPr>
        <a:xfrm>
          <a:off x="8635579" y="458268"/>
          <a:ext cx="3202780" cy="1921668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4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/>
            <a:t>지도에 나라별 </a:t>
          </a:r>
          <a:r>
            <a:rPr lang="ko-KR" sz="1500" b="1" kern="1200" dirty="0" err="1"/>
            <a:t>확진자</a:t>
          </a:r>
          <a:r>
            <a:rPr lang="en-US" altLang="ko-KR" sz="1500" b="1" kern="1200" dirty="0"/>
            <a:t> </a:t>
          </a:r>
          <a:r>
            <a:rPr lang="ko-KR" sz="1500" b="1" kern="1200" dirty="0"/>
            <a:t>수를 </a:t>
          </a:r>
          <a:endParaRPr lang="en-US" altLang="ko-KR" sz="1500" b="1" kern="1200" dirty="0"/>
        </a:p>
        <a:p>
          <a:pPr marL="0" lvl="0" indent="0" algn="ctr" defTabSz="666750">
            <a:lnSpc>
              <a:spcPct val="4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/>
            <a:t>표시하고</a:t>
          </a:r>
          <a:r>
            <a:rPr lang="en-US" altLang="ko-KR" sz="1500" b="1" kern="1200" dirty="0"/>
            <a:t> </a:t>
          </a:r>
          <a:r>
            <a:rPr lang="ko-KR" sz="1500" b="1" kern="1200" dirty="0"/>
            <a:t>싶어서</a:t>
          </a:r>
          <a:endParaRPr lang="en-US" altLang="ko-KR" sz="1500" b="1" kern="1200" dirty="0"/>
        </a:p>
        <a:p>
          <a:pPr marL="0" lvl="0" indent="0" algn="ctr" defTabSz="666750">
            <a:lnSpc>
              <a:spcPct val="4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500" b="1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 err="1"/>
            <a:t>Simple</a:t>
          </a:r>
          <a:r>
            <a:rPr lang="en-US" sz="1300" b="0" kern="1200" dirty="0" err="1"/>
            <a:t>maps</a:t>
          </a:r>
          <a:r>
            <a:rPr lang="en-US" sz="1300" b="0" kern="1200" dirty="0"/>
            <a:t> </a:t>
          </a:r>
          <a:r>
            <a:rPr lang="ko-KR" sz="1300" b="0" kern="1200" dirty="0"/>
            <a:t>웹사이트에서 </a:t>
          </a:r>
          <a:r>
            <a:rPr lang="en-US" sz="1300" b="0" i="0" kern="1200" dirty="0"/>
            <a:t>World Cities </a:t>
          </a:r>
          <a:r>
            <a:rPr lang="ko-KR" sz="1300" b="0" kern="1200" dirty="0"/>
            <a:t>나라별 경위도 수집</a:t>
          </a:r>
          <a:endParaRPr lang="en-US" sz="1300" b="0" kern="1200" dirty="0"/>
        </a:p>
      </dsp:txBody>
      <dsp:txXfrm>
        <a:off x="8691863" y="514552"/>
        <a:ext cx="3090212" cy="1809100"/>
      </dsp:txXfrm>
    </dsp:sp>
    <dsp:sp modelId="{E1B858A3-8E5F-4F3D-9389-95F1A4A14ACC}">
      <dsp:nvSpPr>
        <dsp:cNvPr id="0" name=""/>
        <dsp:cNvSpPr/>
      </dsp:nvSpPr>
      <dsp:spPr>
        <a:xfrm rot="7802121">
          <a:off x="8986973" y="2267740"/>
          <a:ext cx="406698" cy="794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8991277" y="2475832"/>
        <a:ext cx="476573" cy="284689"/>
      </dsp:txXfrm>
    </dsp:sp>
    <dsp:sp modelId="{C8DCB8B3-AEBE-4F56-A7A6-06A30C5907C8}">
      <dsp:nvSpPr>
        <dsp:cNvPr id="0" name=""/>
        <dsp:cNvSpPr/>
      </dsp:nvSpPr>
      <dsp:spPr>
        <a:xfrm>
          <a:off x="6527477" y="2967460"/>
          <a:ext cx="3202780" cy="1921668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 dirty="0"/>
            <a:t>인구밀도를 구하기위해서</a:t>
          </a:r>
          <a:endParaRPr lang="en-US" altLang="ko-KR" sz="1500" b="1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KOSIS</a:t>
          </a:r>
          <a:r>
            <a:rPr lang="ko-KR" sz="1300" b="0" kern="1200" dirty="0"/>
            <a:t>에서 나라별 면적데이터 수집</a:t>
          </a:r>
          <a:endParaRPr lang="en-US" sz="1300" b="0" kern="1200" dirty="0"/>
        </a:p>
      </dsp:txBody>
      <dsp:txXfrm>
        <a:off x="6583761" y="3023744"/>
        <a:ext cx="3090212" cy="1809100"/>
      </dsp:txXfrm>
    </dsp:sp>
    <dsp:sp modelId="{8A44C4B8-50D1-43BB-A57B-0696851A836B}">
      <dsp:nvSpPr>
        <dsp:cNvPr id="0" name=""/>
        <dsp:cNvSpPr/>
      </dsp:nvSpPr>
      <dsp:spPr>
        <a:xfrm rot="10800015">
          <a:off x="5691263" y="3531140"/>
          <a:ext cx="590924" cy="794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5868540" y="3689998"/>
        <a:ext cx="413647" cy="476573"/>
      </dsp:txXfrm>
    </dsp:sp>
    <dsp:sp modelId="{0D6910FD-576E-4790-BB0C-25645992803E}">
      <dsp:nvSpPr>
        <dsp:cNvPr id="0" name=""/>
        <dsp:cNvSpPr/>
      </dsp:nvSpPr>
      <dsp:spPr>
        <a:xfrm>
          <a:off x="2209744" y="2967441"/>
          <a:ext cx="3202780" cy="1921668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i="0" kern="1200" dirty="0">
              <a:latin typeface="+mn-lt"/>
            </a:rPr>
            <a:t>위와 같은 데이터들을 활용하여</a:t>
          </a:r>
          <a:endParaRPr lang="en-US" altLang="ko-KR" sz="1500" b="1" i="0" kern="1200" dirty="0">
            <a:latin typeface="+mn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i="0" kern="1200" dirty="0">
              <a:latin typeface="+mn-lt"/>
            </a:rPr>
            <a:t>국가별 코로나</a:t>
          </a:r>
          <a:r>
            <a:rPr lang="en-US" altLang="ko-KR" sz="1500" b="1" i="0" kern="1200" dirty="0">
              <a:latin typeface="+mn-lt"/>
            </a:rPr>
            <a:t>19 </a:t>
          </a:r>
          <a:r>
            <a:rPr lang="ko-KR" altLang="en-US" sz="1500" b="1" i="0" kern="1200" dirty="0">
              <a:latin typeface="+mn-lt"/>
            </a:rPr>
            <a:t>현황을 분석하고 시각화를 해보았습니다</a:t>
          </a:r>
          <a:r>
            <a:rPr lang="en-US" altLang="ko-KR" sz="1500" b="1" i="0" kern="1200" dirty="0">
              <a:latin typeface="+mn-lt"/>
            </a:rPr>
            <a:t>.</a:t>
          </a:r>
          <a:endParaRPr lang="en-US" sz="1500" b="1" kern="1200" dirty="0">
            <a:latin typeface="+mn-lt"/>
          </a:endParaRPr>
        </a:p>
      </dsp:txBody>
      <dsp:txXfrm>
        <a:off x="2266028" y="3023725"/>
        <a:ext cx="3090212" cy="1809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0:24:33.2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1 110,'819'0,"-788"-2,1-1,-1-2,-1-2,1 0,-1-2,38-17,-53 21,20-6,0 1,0 2,1 2,56-4,151 10,-129 2,527-1,-597 1,0 1,0 3,55 14,126 45,-214-61,48 15,73 15,-110-30,0-2,-1 0,1-1,0-1,0-1,0-1,24-6,7-4,-2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0:52:58.8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0:24:43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0,'1'2,"0"0,0-1,0 1,0-1,0 0,1 1,-1-1,0 0,1 0,-1 1,1-1,0-1,-1 1,1 0,0 0,-1 0,1-1,0 1,0-1,0 0,2 1,4 1,15 6,0-2,1 0,0-2,44 3,102-7,-84-2,158-1,452 6,-636 2,-1 4,0 2,-1 2,69 26,-46-15,-45-13,70 10,-77-18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0:24:45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55,'791'0,"-748"-2,0-2,68-16,-61 10,59-5,290 11,-205 7,445-3,-601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0:25:14.6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1 161,'898'0,"-798"-4,106-19,64-3,-171 25,114-8,10-5,-126 10,95-16,-97 3,-16 1,0 4,133-3,558 18,-743-3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0:52:58.8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0:50:15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1,'9'0,"7"0,6 0,3 0,1 0,6 0,6 0,1 0,3 0,2 0,-1 0,1 0,1 0,3 0,5 0,-1 0,-9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1:54:17.81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85,'32'0,"-9"-1,0 1,1 1,-1 1,-1 1,35 9,-25-5,0-1,0-2,1-1,0-1,52-5,-5 1,-56 0,0-1,1 0,38-13,32-4,-7 12,137 8,-98 2,-16-11,4-1,446 11,-542-2,1-1,-1-1,28-8,-24 6,43-6,296 8,-186 5,-62 0,120-4,-163-5,60-3,0 11,-114-1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2:00:48.829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209 1,'0'0,"0"0,0 0,0 0,0 0,0 0,0 0,0 0,0 0,-17 11,13-11,1 0,0 0,-1 0,1 0,-1 0,0 0,-3 0,4 0,-4 1,4 1,-4 1,-4 3,1 2,0 4,-4 4,0 6,0 6,0 3,0 2,4 6,-1 6,5 1,2 3,4 1,0 2,0 9,0 11,-3 3,3-2,-4 0,4 3,0-3,0-7,4-2,3 3,-1 11,1-1,-3 1,3 9,-4 2,4-5,0-1,0-2,0 4,4-6,-1-8,4 0,0 3,6-3,1-2,0 4,0 0,3 5,0 0,4-2,-4 8,4 2,0-4,6 5,11 1,4-8,6-4,-6-10,-1-4,-2-1,12 3,8-5,0-5,-10-4,6 4,18 6,10-2,-7-3,-3-4,14-1,-1 0,-13-3,7 1,7-1,-1 2,-9-8,9 1,4-1,-12-3,2 4,15 0,-1-4,-9-2,8 1,6-2,-19-6,-1 2,15 2,-13-5,-7 1,12 1,2-4,-9 0,3 0,13-2,4 0,-12-1,22 3,-2 0,-13-4,13 3,-8-4,-12-2,10-2,5-5,-15 0,13 1,11-3,-19-4,8 3,8 0,-15-2,6-2,10 0,-12 1,2-1,3-4,-13 3,-10-1,2-3,1 0,-15 4,-6-1,0 1,1 0,-3 0,-10 2,-17-3,-7-1,-5 2,-6-1,-4 0,-2-1,-5 0,-1 0,-4-1,-2-1,-1 0,0 0,-1 0,1 0,-2 0,0-1,0-1,0 0,0-5,12-36,25-65</inkml:trace>
  <inkml:trace contextRef="#ctx0" brushRef="#br0" timeOffset="11090.35">7059 4465,'0'0,"0"0,0 0,0 0,0 0,0 0,0 0,0 0,0 0,0 0,0 0,4 26,13-7,6 2,3 1,-1-1,2 0,-5-2,-1-4,1 3,8 3,8 6,14 8,4 5,-6 0,-9-5,-7-6,-5-4,0-3,1-3,-1-2,1-1,-2-1,-4 0,-3-3,-4 0,-3-4,-2 1,-4-2,0-2,-3-1,-2-1,1 0,-2-1,-1 0,1 0,0-1,-2 1,0 0,0 0,0-1,0 1,0 0,-2-1,0 2,1-2,-3 1,-1 1,-4 4,-7 3,-6 10,-4 4,-3 9,-2 3,1-1,0 2,-8 6,-26 15,-19 21,8-7,18-9,7-11,3-7,5-7,8-10,8-9,7-5,7-6,3-1,4-3,1-2,1-1,1 1,0 0,1-1,-1 1,0 0,0-2,0 0,2 0,-1 0,1 0,-2 0,1 2,-1-1,0 1,0 2,-1 1,-3 3,1 1,0-2,0 0,1-2,1-1,0-1,-1 1,1-1,-1 1,1-1,-1 1,3-1,-1 0,0-1,0 0,1 0,-1-1,0-1,0 0,1 0,-1 0,0 0,1 0,-2 0,2 0,-1 0,1-1,-1-1,0 0,0 0,0 1,1-1,-1-1,0-1,-1-1,-1-2,1-2,-1-4,1-6,-1-3,1 3,0 0,-1 2,1 1,-1 1,1-1,1 1,0-1,1 1,-1-3,0-3,0-5,1-5,-1 0,-2 3,1 4,0 3,-1 2,1 2,1-1,2-1,0-1,0-3,0-3,0-7,2-7,-1 2,1 5,-2 7,0 3,0 3,0 2,0 1,2 0,0-2,-1-2,1-2,0-5,-1-3,1 0,0 0,0 1,-1 3,1 1,0 1,0 3,-1 1,1 2,-2 2,0-1,0-1,2 2,-2 0,0 3,1 1,-1 5,0 1,2 0,-2 2,2 0,0-1,-1 1,1 0,3-4,4-3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03:06:56.28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0,'4'5,"6"0,11 1,14-2,10 0,11-2,0-1,-5-1,-7 0,-1 0,-1 0,8-1,-2 1,-4 4,-1 2,1 0,-6-2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E3AD6-52AB-4CBF-8BEE-E43A6A787E5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168E6-9657-4FF9-B63F-F1F04110B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7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2B4EF-836F-A433-08F2-4B445170B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8437D-AD23-7B14-389C-59D0D4133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9607E-69E0-12A3-E227-423DC0A9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AF48B-75C6-DB7A-8BB3-17B33B8D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DA3AD-9157-786B-61BC-4181C74B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7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EFF68-9E2C-80F9-F08C-4D639C38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73A142-502B-FA07-2E5D-8CAB7B00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F6704-C35D-99C8-C720-59C4C69E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85F9F-3DB9-0C6E-A717-873FB0A9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75777-A8B4-B927-6FA6-9615B92E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7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6CD5D4-E0E8-BB83-70EB-22CBD2E99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2CC8FF-466A-8B93-F05D-50FBD400A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CCC41-92E7-D679-491D-D64C010D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6C331-B0CE-F2D4-8522-29663CF1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36CA5-DE7C-6A3A-FB1D-2625A570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6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8EB6-3282-FF77-9655-9793144D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575AD-8653-C778-DDFC-520996BE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11A75-3929-0A82-BE15-EBBA3CEB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E51C5-B38A-ACED-C2D4-1E59340B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402D5-96D8-F9E9-A6ED-0A08F1E3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0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A5150-898F-D6F8-E3D7-7F6B6583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9EFF-A0D7-2F07-97B0-E916CC35D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FB3C9-0321-F76C-8E9C-55EDD783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22CD5-226C-78A0-A67B-5E16CC79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5F8AE-E4CD-6F03-7DBE-250592FC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EB87F-7B37-2409-D474-7B375DFF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C9831-4440-8B7D-3F8F-AB8F6A61E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D1C558-BF8D-D178-FAB8-A089A24F6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FB777-A1B8-8C4C-867A-407369BB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93279-2BDA-B5FE-7AC3-CD5C70DC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29A1F-1197-16B4-3240-DB16514D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2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F685F-5A6B-2B0B-3BF2-C00B19A3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EBF4B-00B3-D2C8-CE4B-1CBF0EC1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1A160-C2BC-34F8-678B-F6534CCCC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0FEA53-6576-2E56-397F-B88CEDC6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C52A99-0C73-6E9B-E74B-4E5336B10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3E9E4-16DD-FFD5-D40F-7F5B99A3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7E0331-DF07-4929-5AFD-8918062A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E52C9A-2FA4-AD5E-3815-FBC0E0C3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13E14-3B3E-87D5-25E9-C693D36D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C4D0-91C3-920C-6557-35945FD4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7BFB0-623B-1C7D-61FE-E4335880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329DF-4DF5-F59B-CF33-4473A73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69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741163-4DE2-D2B0-D459-2DB4FF5D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ABFD1-E371-EDB8-B10A-E5F1A509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882FBC-D80D-B05F-982E-0A22BCE5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E812-0FE2-DB41-F4BE-1A29187A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58783-5DE1-2CD5-2EE6-178FF9EB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CF75A-A4B8-0472-4ADE-04D6125E5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B4522-D075-D1C0-0B0E-BEF865B5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AAC5B-3153-8A0D-F93E-AA8BD40C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967F8E-7E40-E6F5-C38B-C3ECF32C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1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2B6FC-A5F2-02A1-4D02-64EF4C97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359A98-FD7C-BD9E-C5F2-FB6A113BA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815ABC-FA5C-CFFC-55DB-4C0743826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DC3002-4ED0-B194-0748-BCE2C877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C3F4A-87AC-3449-F9ED-64FC96A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D08A6-7512-BC06-4074-0F4A3577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6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D8A463-4735-621E-6F44-D7ED8907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F139D-80FC-6FD6-8381-DA87AB75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52770-551B-9E9A-AC08-BF2FDAEBB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14CEF-8C70-4C14-B15F-0C147F966DB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B0D22-8D3D-6C8D-6C8D-B22810ADA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FA5DE-0D55-C6C4-BEE0-7431F700F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04F41-51D1-48D8-BCF8-6F0CCA7EB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87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customXml" Target="../ink/ink8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customXml" Target="../ink/ink9.xml"/><Relationship Id="rId4" Type="http://schemas.openxmlformats.org/officeDocument/2006/relationships/customXml" Target="../ink/ink7.xml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4.xml"/><Relationship Id="rId3" Type="http://schemas.openxmlformats.org/officeDocument/2006/relationships/image" Target="../media/image19.png"/><Relationship Id="rId7" Type="http://schemas.openxmlformats.org/officeDocument/2006/relationships/customXml" Target="../ink/ink1.xml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3.xml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customXml" Target="../ink/ink2.xml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6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6AF4ABE2-381B-4B67-9C0F-27FFD64F7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4AA509EC-4C56-4A74-A517-3ECD04C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A1C980-AC24-7000-5EE5-2A4E6B3E5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0689" y="2520377"/>
            <a:ext cx="5822343" cy="243968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전세계 코로나</a:t>
            </a:r>
            <a:br>
              <a:rPr lang="en-US" altLang="ko-KR" sz="5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5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데이터분석</a:t>
            </a:r>
            <a:endParaRPr lang="ko-KR" altLang="en-US" sz="5400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6FBC94C7-2F0E-4FBA-B442-0E0296AAA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6CF43A2F-2E6F-44F4-A006-A10CF1DCB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F83DA5F0-0D4C-4E74-8A5C-F6CBD391F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98713-AB3F-41E3-8CE3-1C1FBCF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28" y="1120021"/>
            <a:ext cx="3268481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ar chart">
            <a:extLst>
              <a:ext uri="{FF2B5EF4-FFF2-40B4-BE49-F238E27FC236}">
                <a16:creationId xmlns:a16="http://schemas.microsoft.com/office/drawing/2014/main" id="{1B98216A-13D9-2A77-7939-568B8A485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395" y="1418907"/>
            <a:ext cx="2961361" cy="2961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2AE129-9CCC-DB53-1125-D42CBC83D690}"/>
              </a:ext>
            </a:extLst>
          </p:cNvPr>
          <p:cNvSpPr txBox="1"/>
          <p:nvPr/>
        </p:nvSpPr>
        <p:spPr>
          <a:xfrm>
            <a:off x="8686800" y="5215402"/>
            <a:ext cx="205857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err="1">
                <a:solidFill>
                  <a:schemeClr val="bg1"/>
                </a:solidFill>
              </a:rPr>
              <a:t>신승주</a:t>
            </a:r>
            <a:r>
              <a:rPr lang="ko-KR" altLang="en-US" sz="2300" dirty="0">
                <a:solidFill>
                  <a:schemeClr val="bg1"/>
                </a:solidFill>
              </a:rPr>
              <a:t> 강정훈</a:t>
            </a:r>
          </a:p>
        </p:txBody>
      </p:sp>
    </p:spTree>
    <p:extLst>
      <p:ext uri="{BB962C8B-B14F-4D97-AF65-F5344CB8AC3E}">
        <p14:creationId xmlns:p14="http://schemas.microsoft.com/office/powerpoint/2010/main" val="621406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DFE718-CF2C-3110-77F8-420B1E19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6" y="1165655"/>
            <a:ext cx="11016848" cy="56923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8BAA320-15E3-F5C8-8969-202160F292B3}"/>
              </a:ext>
            </a:extLst>
          </p:cNvPr>
          <p:cNvSpPr/>
          <p:nvPr/>
        </p:nvSpPr>
        <p:spPr>
          <a:xfrm>
            <a:off x="7475829" y="1300290"/>
            <a:ext cx="1194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상위</a:t>
            </a:r>
            <a:r>
              <a:rPr lang="en-US" altLang="ko-KR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33%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BF0E24-494E-8894-D4FB-84691C058CB4}"/>
              </a:ext>
            </a:extLst>
          </p:cNvPr>
          <p:cNvSpPr/>
          <p:nvPr/>
        </p:nvSpPr>
        <p:spPr>
          <a:xfrm>
            <a:off x="7475829" y="1575292"/>
            <a:ext cx="1194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</a:t>
            </a:r>
            <a:r>
              <a:rPr lang="ko-KR" altLang="en-U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</a:t>
            </a:r>
            <a:r>
              <a:rPr lang="en-US" altLang="ko-KR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33%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09560F-787F-72AF-F5A2-4DD75B3C2A9D}"/>
              </a:ext>
            </a:extLst>
          </p:cNvPr>
          <p:cNvSpPr/>
          <p:nvPr/>
        </p:nvSpPr>
        <p:spPr>
          <a:xfrm>
            <a:off x="7475829" y="1850294"/>
            <a:ext cx="1194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</a:t>
            </a:r>
            <a:r>
              <a:rPr lang="ko-KR" altLang="en-US" sz="2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</a:t>
            </a:r>
            <a:r>
              <a:rPr lang="en-US" altLang="ko-KR" sz="2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33%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1EBF99-84B5-C39F-BDBE-7782C9F67669}"/>
              </a:ext>
            </a:extLst>
          </p:cNvPr>
          <p:cNvSpPr/>
          <p:nvPr/>
        </p:nvSpPr>
        <p:spPr>
          <a:xfrm>
            <a:off x="3825742" y="117218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사망률 </a:t>
            </a:r>
            <a:r>
              <a:rPr lang="ko-KR" alt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검사률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실행 단추: 끝으로 이동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3F8CE39-DB74-BFE0-2359-C489BE6F6795}"/>
              </a:ext>
            </a:extLst>
          </p:cNvPr>
          <p:cNvSpPr/>
          <p:nvPr/>
        </p:nvSpPr>
        <p:spPr>
          <a:xfrm>
            <a:off x="11221868" y="578883"/>
            <a:ext cx="382556" cy="370287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63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2BD47F-1AC0-6169-81F3-939098BAD3ED}"/>
              </a:ext>
            </a:extLst>
          </p:cNvPr>
          <p:cNvSpPr/>
          <p:nvPr/>
        </p:nvSpPr>
        <p:spPr>
          <a:xfrm>
            <a:off x="3336793" y="-12325"/>
            <a:ext cx="5519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감염율</a:t>
            </a:r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인구밀도 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A7F627-52CB-D3B9-BD81-D423D0B8101A}"/>
              </a:ext>
            </a:extLst>
          </p:cNvPr>
          <p:cNvSpPr/>
          <p:nvPr/>
        </p:nvSpPr>
        <p:spPr>
          <a:xfrm>
            <a:off x="3750451" y="1895738"/>
            <a:ext cx="1194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</a:t>
            </a:r>
            <a:r>
              <a:rPr lang="ko-KR" altLang="en-U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</a:t>
            </a:r>
            <a:r>
              <a:rPr lang="en-US" altLang="ko-KR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479CA2-8280-1916-4F58-63B87159D11B}"/>
              </a:ext>
            </a:extLst>
          </p:cNvPr>
          <p:cNvSpPr/>
          <p:nvPr/>
        </p:nvSpPr>
        <p:spPr>
          <a:xfrm>
            <a:off x="4082479" y="2195527"/>
            <a:ext cx="1194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</a:t>
            </a:r>
            <a:r>
              <a:rPr lang="ko-KR" altLang="en-US" sz="2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</a:t>
            </a:r>
            <a:r>
              <a:rPr lang="en-US" altLang="ko-KR" sz="2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33%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B76742-8800-C076-6BAA-7A57376D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3" y="1043752"/>
            <a:ext cx="10763893" cy="58173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30F70F-C88C-B465-E23B-F165DD5C5B67}"/>
              </a:ext>
            </a:extLst>
          </p:cNvPr>
          <p:cNvSpPr/>
          <p:nvPr/>
        </p:nvSpPr>
        <p:spPr>
          <a:xfrm>
            <a:off x="3336270" y="0"/>
            <a:ext cx="5519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감염율</a:t>
            </a:r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인구밀도 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A1D76A-475D-B105-6ED5-AD9807C6582C}"/>
              </a:ext>
            </a:extLst>
          </p:cNvPr>
          <p:cNvSpPr/>
          <p:nvPr/>
        </p:nvSpPr>
        <p:spPr>
          <a:xfrm>
            <a:off x="7919443" y="1612476"/>
            <a:ext cx="145203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상위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3EB95E-466A-583E-C8B7-BDA450AE3EE9}"/>
              </a:ext>
            </a:extLst>
          </p:cNvPr>
          <p:cNvSpPr/>
          <p:nvPr/>
        </p:nvSpPr>
        <p:spPr>
          <a:xfrm>
            <a:off x="7919444" y="1957294"/>
            <a:ext cx="145203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</a:t>
            </a:r>
            <a:r>
              <a:rPr lang="ko-KR" altLang="en-US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</a:t>
            </a:r>
            <a:r>
              <a:rPr lang="en-US" altLang="ko-KR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33%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806626-9779-7453-CF33-E1EE42866AAD}"/>
              </a:ext>
            </a:extLst>
          </p:cNvPr>
          <p:cNvSpPr/>
          <p:nvPr/>
        </p:nvSpPr>
        <p:spPr>
          <a:xfrm>
            <a:off x="7937204" y="2320510"/>
            <a:ext cx="145203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</a:t>
            </a:r>
            <a:r>
              <a:rPr lang="ko-KR" altLang="en-US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</a:t>
            </a:r>
            <a:r>
              <a:rPr lang="en-US" altLang="ko-KR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33%</a:t>
            </a:r>
          </a:p>
        </p:txBody>
      </p:sp>
    </p:spTree>
    <p:extLst>
      <p:ext uri="{BB962C8B-B14F-4D97-AF65-F5344CB8AC3E}">
        <p14:creationId xmlns:p14="http://schemas.microsoft.com/office/powerpoint/2010/main" val="78922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70938D-8DAE-85F6-A0AC-745917EA4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53" y="2831833"/>
            <a:ext cx="8286750" cy="402616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D6F8B2-CD8E-3B0F-6719-1941F8B3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2684"/>
            <a:ext cx="4077053" cy="52963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A12BFED-C7A3-103E-2642-975759788225}"/>
                  </a:ext>
                </a:extLst>
              </p14:cNvPr>
              <p14:cNvContentPartPr/>
              <p14:nvPr/>
            </p14:nvContentPartPr>
            <p14:xfrm>
              <a:off x="207000" y="1924775"/>
              <a:ext cx="1231200" cy="450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A12BFED-C7A3-103E-2642-9757597882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360" y="1852775"/>
                <a:ext cx="1302840" cy="1886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36B52835-E23E-E47E-D593-536521712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083" y="-33535"/>
            <a:ext cx="3657917" cy="28653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CF12938-92E6-CF66-309C-370BD7FD67CF}"/>
                  </a:ext>
                </a:extLst>
              </p14:cNvPr>
              <p14:cNvContentPartPr/>
              <p14:nvPr/>
            </p14:nvContentPartPr>
            <p14:xfrm>
              <a:off x="9251316" y="223809"/>
              <a:ext cx="2824586" cy="2133312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CF12938-92E6-CF66-309C-370BD7FD67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33314" y="205809"/>
                <a:ext cx="2860231" cy="2168951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A8713D70-6842-9AE1-AC5E-A8D2A3BDF0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7490" y="621083"/>
            <a:ext cx="4336156" cy="16232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984EACBE-79E5-A6A2-368E-A25FA9E8D178}"/>
                  </a:ext>
                </a:extLst>
              </p14:cNvPr>
              <p14:cNvContentPartPr/>
              <p14:nvPr/>
            </p14:nvContentPartPr>
            <p14:xfrm>
              <a:off x="121048" y="1502361"/>
              <a:ext cx="243000" cy="1692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984EACBE-79E5-A6A2-368E-A25FA9E8D1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408" y="1430361"/>
                <a:ext cx="31464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0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93DB2CB-37F5-681A-05B6-77CB9D1BF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818156"/>
            <a:ext cx="10800000" cy="603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1BA26D-6064-2DC8-4C4E-91CF13379C5B}"/>
              </a:ext>
            </a:extLst>
          </p:cNvPr>
          <p:cNvSpPr/>
          <p:nvPr/>
        </p:nvSpPr>
        <p:spPr>
          <a:xfrm>
            <a:off x="4375016" y="285169"/>
            <a:ext cx="3441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실제 수치 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실행 단추: 끝으로 이동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88B84FCF-A279-0F81-573A-FBBDCF1809FA}"/>
              </a:ext>
            </a:extLst>
          </p:cNvPr>
          <p:cNvSpPr/>
          <p:nvPr/>
        </p:nvSpPr>
        <p:spPr>
          <a:xfrm>
            <a:off x="10842171" y="447869"/>
            <a:ext cx="382556" cy="370287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6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8E28143-A548-F6D1-32A3-E75D7DC5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7" y="645483"/>
            <a:ext cx="10800000" cy="621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E67D11D-408A-2C7E-E248-2220351C4E54}"/>
              </a:ext>
            </a:extLst>
          </p:cNvPr>
          <p:cNvSpPr/>
          <p:nvPr/>
        </p:nvSpPr>
        <p:spPr>
          <a:xfrm>
            <a:off x="3569325" y="183818"/>
            <a:ext cx="4826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정규화 된 수치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325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BD45A-EC9E-C730-1645-4E446A6FAF52}"/>
              </a:ext>
            </a:extLst>
          </p:cNvPr>
          <p:cNvSpPr txBox="1"/>
          <p:nvPr/>
        </p:nvSpPr>
        <p:spPr>
          <a:xfrm>
            <a:off x="390522" y="316512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결론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8E04C21-B957-CA0A-C712-795599A321F0}"/>
                  </a:ext>
                </a:extLst>
              </p14:cNvPr>
              <p14:cNvContentPartPr/>
              <p14:nvPr/>
            </p14:nvContentPartPr>
            <p14:xfrm>
              <a:off x="-133112" y="4500441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8E04C21-B957-CA0A-C712-795599A32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7112" y="4392441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7420ECB-8CA9-4FDB-7B19-639114B74AC4}"/>
              </a:ext>
            </a:extLst>
          </p:cNvPr>
          <p:cNvSpPr txBox="1"/>
          <p:nvPr/>
        </p:nvSpPr>
        <p:spPr>
          <a:xfrm>
            <a:off x="317241" y="1996751"/>
            <a:ext cx="8882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검사를 </a:t>
            </a:r>
            <a:r>
              <a:rPr lang="ko-KR" altLang="en-US" dirty="0" err="1"/>
              <a:t>많이할수록</a:t>
            </a:r>
            <a:r>
              <a:rPr lang="ko-KR" altLang="en-US" dirty="0"/>
              <a:t> </a:t>
            </a:r>
            <a:r>
              <a:rPr lang="ko-KR" altLang="en-US" dirty="0" err="1"/>
              <a:t>사망률이낮아진다</a:t>
            </a:r>
            <a:endParaRPr lang="en-US" altLang="ko-KR" dirty="0"/>
          </a:p>
          <a:p>
            <a:r>
              <a:rPr lang="ko-KR" altLang="en-US" dirty="0"/>
              <a:t>검사를 </a:t>
            </a:r>
            <a:r>
              <a:rPr lang="ko-KR" altLang="en-US" dirty="0" err="1"/>
              <a:t>많이하는나라는</a:t>
            </a:r>
            <a:r>
              <a:rPr lang="ko-KR" altLang="en-US" dirty="0"/>
              <a:t> 대체로 </a:t>
            </a:r>
            <a:r>
              <a:rPr lang="ko-KR" altLang="en-US" dirty="0" err="1"/>
              <a:t>선진국가이고</a:t>
            </a:r>
            <a:r>
              <a:rPr lang="ko-KR" altLang="en-US" dirty="0"/>
              <a:t> 의료시스템이 </a:t>
            </a:r>
            <a:r>
              <a:rPr lang="ko-KR" altLang="en-US" dirty="0" err="1"/>
              <a:t>잘되있기</a:t>
            </a:r>
            <a:r>
              <a:rPr lang="ko-KR" altLang="en-US" dirty="0"/>
              <a:t> </a:t>
            </a:r>
            <a:r>
              <a:rPr lang="ko-KR" altLang="en-US" dirty="0" err="1"/>
              <a:t>떄문인거같다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 err="1"/>
              <a:t>ㅇㅈ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74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35D6E-F4B0-AFC3-19B5-EC083CF0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C6E78-A9DD-1870-C8A1-1C1FB003F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80EA6-EDCA-DE4A-1BFD-FC84D29B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협업하다보니</a:t>
            </a:r>
            <a:r>
              <a:rPr lang="ko-KR" altLang="en-US" dirty="0"/>
              <a:t> </a:t>
            </a:r>
            <a:r>
              <a:rPr lang="ko-KR" altLang="en-US" dirty="0" err="1"/>
              <a:t>깨달은점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66DA2-985B-E179-96F1-50B8A21A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처음에 데이터 </a:t>
            </a:r>
            <a:r>
              <a:rPr lang="ko-KR" altLang="en-US" sz="2000" dirty="0" err="1"/>
              <a:t>가공을하는데</a:t>
            </a:r>
            <a:r>
              <a:rPr lang="ko-KR" altLang="en-US" sz="2000" dirty="0"/>
              <a:t> 따로따로 가공해서 메인 데이터프레임에다 병합하고 각자   병합한걸 가지고 </a:t>
            </a:r>
            <a:r>
              <a:rPr lang="ko-KR" altLang="en-US" sz="2000" dirty="0" err="1"/>
              <a:t>합쳤을때</a:t>
            </a:r>
            <a:r>
              <a:rPr lang="ko-KR" altLang="en-US" sz="2000" dirty="0"/>
              <a:t> 따로 추가로 가공할 </a:t>
            </a:r>
            <a:r>
              <a:rPr lang="ko-KR" altLang="en-US" sz="2000" dirty="0" err="1"/>
              <a:t>필요가없어서</a:t>
            </a:r>
            <a:r>
              <a:rPr lang="ko-KR" altLang="en-US" sz="2000" dirty="0"/>
              <a:t> 시간을 </a:t>
            </a:r>
            <a:r>
              <a:rPr lang="ko-KR" altLang="en-US" sz="2000" dirty="0" err="1"/>
              <a:t>단축시킬수</a:t>
            </a:r>
            <a:r>
              <a:rPr lang="ko-KR" altLang="en-US" sz="2000" dirty="0"/>
              <a:t> 있을 것이다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서로 같은</a:t>
            </a:r>
            <a:r>
              <a:rPr lang="en-US" altLang="ko-KR" sz="2000" dirty="0"/>
              <a:t>merge</a:t>
            </a:r>
            <a:r>
              <a:rPr lang="ko-KR" altLang="en-US" sz="2000" dirty="0"/>
              <a:t>하고 데이터가공을 해서 </a:t>
            </a:r>
            <a:r>
              <a:rPr lang="ko-KR" altLang="en-US" sz="2000" dirty="0" err="1"/>
              <a:t>필요없는작업을</a:t>
            </a:r>
            <a:r>
              <a:rPr lang="ko-KR" altLang="en-US" sz="2000" dirty="0"/>
              <a:t> 수행했다</a:t>
            </a:r>
            <a:r>
              <a:rPr lang="en-US" altLang="ko-KR" sz="200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73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실행 단추: 뒤로 또는 앞으로 이동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3A6FE045-9BDC-C86E-BE39-E1081BD5B834}"/>
              </a:ext>
            </a:extLst>
          </p:cNvPr>
          <p:cNvSpPr/>
          <p:nvPr/>
        </p:nvSpPr>
        <p:spPr>
          <a:xfrm>
            <a:off x="11557518" y="6214188"/>
            <a:ext cx="634482" cy="64381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03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실행 단추: 뒤로 또는 앞으로 이동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9BDBBC8-D386-D908-ED1D-792A6C85E29D}"/>
              </a:ext>
            </a:extLst>
          </p:cNvPr>
          <p:cNvSpPr/>
          <p:nvPr/>
        </p:nvSpPr>
        <p:spPr>
          <a:xfrm>
            <a:off x="11557518" y="6214188"/>
            <a:ext cx="634482" cy="64381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3C7132-A2C6-7BF6-8BDE-7D87E7FCC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53" y="973368"/>
            <a:ext cx="10365666" cy="44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1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BD45A-EC9E-C730-1645-4E446A6FAF52}"/>
              </a:ext>
            </a:extLst>
          </p:cNvPr>
          <p:cNvSpPr txBox="1"/>
          <p:nvPr/>
        </p:nvSpPr>
        <p:spPr>
          <a:xfrm>
            <a:off x="390522" y="316512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 수집</a:t>
            </a:r>
          </a:p>
        </p:txBody>
      </p:sp>
      <p:graphicFrame>
        <p:nvGraphicFramePr>
          <p:cNvPr id="9" name="내용 개체 틀 2">
            <a:extLst>
              <a:ext uri="{FF2B5EF4-FFF2-40B4-BE49-F238E27FC236}">
                <a16:creationId xmlns:a16="http://schemas.microsoft.com/office/drawing/2014/main" id="{6F68E250-0278-7C3D-BF1B-C7DFC5ED6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387347"/>
              </p:ext>
            </p:extLst>
          </p:nvPr>
        </p:nvGraphicFramePr>
        <p:xfrm>
          <a:off x="0" y="1575460"/>
          <a:ext cx="12191997" cy="516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3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BD45A-EC9E-C730-1645-4E446A6FAF52}"/>
              </a:ext>
            </a:extLst>
          </p:cNvPr>
          <p:cNvSpPr txBox="1"/>
          <p:nvPr/>
        </p:nvSpPr>
        <p:spPr>
          <a:xfrm>
            <a:off x="390522" y="316512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 </a:t>
            </a:r>
            <a:r>
              <a:rPr lang="ko-KR" alt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전처리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326A81-2A8F-D9D4-8AEF-C10F5A06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88" y="1601926"/>
            <a:ext cx="5397377" cy="19674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063206-A49D-B241-3687-8E69CDCCC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725" y="1716574"/>
            <a:ext cx="3522618" cy="18083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327C636-7EE6-BF3D-B9C0-7F6190796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887" y="3909208"/>
            <a:ext cx="5397378" cy="166410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72DB410-58E2-365B-08D2-056FEA0B7E2B}"/>
              </a:ext>
            </a:extLst>
          </p:cNvPr>
          <p:cNvCxnSpPr>
            <a:cxnSpLocks/>
          </p:cNvCxnSpPr>
          <p:nvPr/>
        </p:nvCxnSpPr>
        <p:spPr>
          <a:xfrm>
            <a:off x="3725196" y="3623970"/>
            <a:ext cx="0" cy="2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0788853C-7D77-A29D-4CE6-C2F84DF80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890" y="5843433"/>
            <a:ext cx="2578090" cy="1331079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9501BBC-A2AC-60FC-0A28-91E024365B4E}"/>
              </a:ext>
            </a:extLst>
          </p:cNvPr>
          <p:cNvCxnSpPr>
            <a:cxnSpLocks/>
          </p:cNvCxnSpPr>
          <p:nvPr/>
        </p:nvCxnSpPr>
        <p:spPr>
          <a:xfrm>
            <a:off x="3515646" y="5702793"/>
            <a:ext cx="0" cy="2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7B1921-744E-2104-2435-22C9518B9027}"/>
              </a:ext>
            </a:extLst>
          </p:cNvPr>
          <p:cNvSpPr txBox="1"/>
          <p:nvPr/>
        </p:nvSpPr>
        <p:spPr>
          <a:xfrm>
            <a:off x="7435914" y="3905250"/>
            <a:ext cx="220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 </a:t>
            </a:r>
            <a:r>
              <a:rPr lang="ko-KR" altLang="en-US" dirty="0"/>
              <a:t>명 수정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7B5BC6-7F93-A28D-A790-83BE57F7182C}"/>
              </a:ext>
            </a:extLst>
          </p:cNvPr>
          <p:cNvSpPr txBox="1"/>
          <p:nvPr/>
        </p:nvSpPr>
        <p:spPr>
          <a:xfrm>
            <a:off x="4847484" y="4371926"/>
            <a:ext cx="276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필요없는</a:t>
            </a:r>
            <a:r>
              <a:rPr lang="ko-KR" altLang="en-US" dirty="0"/>
              <a:t> </a:t>
            </a:r>
            <a:r>
              <a:rPr lang="en-US" altLang="ko-KR" dirty="0"/>
              <a:t>column drop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C43B45-6D59-6BFB-6FC1-EF5A7C2A338F}"/>
              </a:ext>
            </a:extLst>
          </p:cNvPr>
          <p:cNvSpPr txBox="1"/>
          <p:nvPr/>
        </p:nvSpPr>
        <p:spPr>
          <a:xfrm>
            <a:off x="5382067" y="4744633"/>
            <a:ext cx="3521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인구수 평균보다 </a:t>
            </a:r>
            <a:r>
              <a:rPr lang="ko-KR" altLang="en-US" dirty="0" err="1"/>
              <a:t>낮은나라들은</a:t>
            </a:r>
            <a:r>
              <a:rPr lang="ko-KR" altLang="en-US" dirty="0"/>
              <a:t> 제외하기위해서 </a:t>
            </a:r>
            <a:r>
              <a:rPr lang="en-US" altLang="ko-KR" dirty="0" err="1"/>
              <a:t>NaN</a:t>
            </a:r>
            <a:r>
              <a:rPr lang="ko-KR" altLang="en-US" dirty="0"/>
              <a:t>값 행 제외</a:t>
            </a:r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sz="1200" dirty="0"/>
              <a:t>      --type</a:t>
            </a:r>
            <a:r>
              <a:rPr lang="ko-KR" altLang="en-US" sz="1200" dirty="0"/>
              <a:t>이 </a:t>
            </a:r>
            <a:r>
              <a:rPr lang="en-US" altLang="ko-KR" sz="1200" dirty="0"/>
              <a:t>object </a:t>
            </a:r>
            <a:r>
              <a:rPr lang="ko-KR" altLang="en-US" sz="1200" dirty="0"/>
              <a:t>였는데 먼저 인구열만 </a:t>
            </a:r>
            <a:r>
              <a:rPr lang="en-US" altLang="ko-KR" sz="1200" dirty="0"/>
              <a:t>int </a:t>
            </a:r>
            <a:r>
              <a:rPr lang="ko-KR" altLang="en-US" sz="1200" dirty="0" err="1"/>
              <a:t>수정후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다른열</a:t>
            </a:r>
            <a:r>
              <a:rPr lang="ko-KR" altLang="en-US" sz="1200" dirty="0"/>
              <a:t> </a:t>
            </a:r>
            <a:r>
              <a:rPr lang="en-US" altLang="ko-KR" sz="1200" dirty="0" err="1"/>
              <a:t>NaN</a:t>
            </a:r>
            <a:r>
              <a:rPr lang="ko-KR" altLang="en-US" sz="1200" dirty="0"/>
              <a:t>값을 </a:t>
            </a:r>
            <a:r>
              <a:rPr lang="ko-KR" altLang="en-US" sz="1200" dirty="0" err="1"/>
              <a:t>대체했어야했는데</a:t>
            </a:r>
            <a:r>
              <a:rPr lang="ko-KR" altLang="en-US" sz="1200" dirty="0"/>
              <a:t> </a:t>
            </a:r>
            <a:r>
              <a:rPr lang="en-US" altLang="ko-KR" sz="1200" dirty="0"/>
              <a:t>miss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A7565-0505-D8EC-4D0A-4531639CD63D}"/>
              </a:ext>
            </a:extLst>
          </p:cNvPr>
          <p:cNvSpPr txBox="1"/>
          <p:nvPr/>
        </p:nvSpPr>
        <p:spPr>
          <a:xfrm>
            <a:off x="7350825" y="2438214"/>
            <a:ext cx="23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Main </a:t>
            </a:r>
            <a:r>
              <a:rPr lang="ko-KR" altLang="en-US" dirty="0"/>
              <a:t>데이터 프레임</a:t>
            </a:r>
          </a:p>
        </p:txBody>
      </p:sp>
    </p:spTree>
    <p:extLst>
      <p:ext uri="{BB962C8B-B14F-4D97-AF65-F5344CB8AC3E}">
        <p14:creationId xmlns:p14="http://schemas.microsoft.com/office/powerpoint/2010/main" val="86545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74D161-7CD8-13E6-5986-9A824E29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5" y="493298"/>
            <a:ext cx="5357230" cy="1400239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62DA921-574F-A083-03C9-00BA2BE72B95}"/>
              </a:ext>
            </a:extLst>
          </p:cNvPr>
          <p:cNvCxnSpPr>
            <a:cxnSpLocks/>
          </p:cNvCxnSpPr>
          <p:nvPr/>
        </p:nvCxnSpPr>
        <p:spPr>
          <a:xfrm flipH="1">
            <a:off x="4895850" y="137820"/>
            <a:ext cx="480281" cy="35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19E9D-D137-4D6B-2278-D353079AF43B}"/>
              </a:ext>
            </a:extLst>
          </p:cNvPr>
          <p:cNvCxnSpPr>
            <a:cxnSpLocks/>
          </p:cNvCxnSpPr>
          <p:nvPr/>
        </p:nvCxnSpPr>
        <p:spPr>
          <a:xfrm>
            <a:off x="6324600" y="137820"/>
            <a:ext cx="491271" cy="35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EFC59D7-01B2-2E3A-5BF1-4A9D25420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4" y="1893537"/>
            <a:ext cx="2028832" cy="19196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5BAEA3-891F-E879-C5AC-2F459FA2D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196" y="1080264"/>
            <a:ext cx="5393477" cy="6534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0BE045-9A91-812A-3BFC-43CE97A47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731" y="2167780"/>
            <a:ext cx="2018211" cy="164538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ADF21F3-0FC2-FB0F-C92A-943897B22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0" y="3690118"/>
            <a:ext cx="3303710" cy="81111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D579138-BF90-AA90-E7E7-B31ABBBA0577}"/>
              </a:ext>
            </a:extLst>
          </p:cNvPr>
          <p:cNvCxnSpPr>
            <a:cxnSpLocks/>
          </p:cNvCxnSpPr>
          <p:nvPr/>
        </p:nvCxnSpPr>
        <p:spPr>
          <a:xfrm>
            <a:off x="3471129" y="3740199"/>
            <a:ext cx="491271" cy="35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616D94-1E76-E74E-C26D-3EE9F98636E2}"/>
              </a:ext>
            </a:extLst>
          </p:cNvPr>
          <p:cNvCxnSpPr>
            <a:cxnSpLocks/>
          </p:cNvCxnSpPr>
          <p:nvPr/>
        </p:nvCxnSpPr>
        <p:spPr>
          <a:xfrm flipH="1">
            <a:off x="7157303" y="3740199"/>
            <a:ext cx="480281" cy="35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3F8C5E1-0BB8-7622-17E5-A8CC27588E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4514678"/>
            <a:ext cx="5644714" cy="6470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11F7EC7-6415-7855-0158-4202DEE67F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6386" y="5175143"/>
            <a:ext cx="5506747" cy="18781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3EAE05-A1D2-9914-9186-4836E0EFFA4C}"/>
              </a:ext>
            </a:extLst>
          </p:cNvPr>
          <p:cNvSpPr txBox="1"/>
          <p:nvPr/>
        </p:nvSpPr>
        <p:spPr>
          <a:xfrm>
            <a:off x="3278038" y="1970628"/>
            <a:ext cx="264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정훈 경위도 데이터작업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2E76CE-6EEA-3125-0B73-1FEF9E6F6830}"/>
              </a:ext>
            </a:extLst>
          </p:cNvPr>
          <p:cNvSpPr txBox="1"/>
          <p:nvPr/>
        </p:nvSpPr>
        <p:spPr>
          <a:xfrm>
            <a:off x="1622079" y="4077195"/>
            <a:ext cx="220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병합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B0942-8475-5992-BDEC-7DE965E15140}"/>
              </a:ext>
            </a:extLst>
          </p:cNvPr>
          <p:cNvSpPr txBox="1"/>
          <p:nvPr/>
        </p:nvSpPr>
        <p:spPr>
          <a:xfrm>
            <a:off x="9164676" y="1853515"/>
            <a:ext cx="264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승주 면적 데이터작업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E923E-2AF7-2F49-A780-62CD1EBC4DB1}"/>
              </a:ext>
            </a:extLst>
          </p:cNvPr>
          <p:cNvSpPr txBox="1"/>
          <p:nvPr/>
        </p:nvSpPr>
        <p:spPr>
          <a:xfrm>
            <a:off x="819510" y="4963073"/>
            <a:ext cx="3080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국가명인덱스</a:t>
            </a:r>
            <a:r>
              <a:rPr lang="ko-KR" altLang="en-US" dirty="0"/>
              <a:t> </a:t>
            </a:r>
            <a:r>
              <a:rPr lang="ko-KR" altLang="en-US" dirty="0" err="1"/>
              <a:t>설정후</a:t>
            </a:r>
            <a:r>
              <a:rPr lang="ko-KR" altLang="en-US" dirty="0"/>
              <a:t> 행에</a:t>
            </a:r>
            <a:endParaRPr lang="en-US" altLang="ko-KR" dirty="0"/>
          </a:p>
          <a:p>
            <a:r>
              <a:rPr lang="ko-KR" altLang="en-US" dirty="0"/>
              <a:t>면적</a:t>
            </a:r>
            <a:r>
              <a:rPr lang="en-US" altLang="ko-KR" dirty="0"/>
              <a:t>, </a:t>
            </a:r>
            <a:r>
              <a:rPr lang="ko-KR" altLang="en-US" dirty="0"/>
              <a:t>위</a:t>
            </a:r>
            <a:r>
              <a:rPr lang="en-US" altLang="ko-KR" dirty="0"/>
              <a:t>(</a:t>
            </a:r>
            <a:r>
              <a:rPr lang="ko-KR" altLang="en-US" dirty="0"/>
              <a:t>경</a:t>
            </a:r>
            <a:r>
              <a:rPr lang="en-US" altLang="ko-KR" dirty="0"/>
              <a:t>)</a:t>
            </a:r>
            <a:r>
              <a:rPr lang="ko-KR" altLang="en-US" dirty="0"/>
              <a:t>도 열의 값을 </a:t>
            </a:r>
            <a:endParaRPr lang="en-US" altLang="ko-KR" dirty="0"/>
          </a:p>
          <a:p>
            <a:r>
              <a:rPr lang="ko-KR" altLang="en-US" dirty="0"/>
              <a:t>바꾸는 작업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NaN</a:t>
            </a:r>
            <a:r>
              <a:rPr lang="en-US" altLang="ko-KR" sz="1200" dirty="0"/>
              <a:t> </a:t>
            </a:r>
            <a:r>
              <a:rPr lang="ko-KR" altLang="en-US" sz="1200" dirty="0"/>
              <a:t>값 없애기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00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0B9075-30BD-3868-E434-BF79ACD4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092" y="66675"/>
            <a:ext cx="3929816" cy="1560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B7F115-EDF2-E97B-027F-BA89B37C79A7}"/>
              </a:ext>
            </a:extLst>
          </p:cNvPr>
          <p:cNvSpPr txBox="1"/>
          <p:nvPr/>
        </p:nvSpPr>
        <p:spPr>
          <a:xfrm>
            <a:off x="1183259" y="646798"/>
            <a:ext cx="2643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확진율</a:t>
            </a:r>
            <a:r>
              <a:rPr lang="ko-KR" altLang="en-US" dirty="0"/>
              <a:t> 사망률 회복률 </a:t>
            </a:r>
            <a:r>
              <a:rPr lang="ko-KR" altLang="en-US" dirty="0" err="1"/>
              <a:t>검사율</a:t>
            </a:r>
            <a:r>
              <a:rPr lang="ko-KR" altLang="en-US" dirty="0"/>
              <a:t> </a:t>
            </a:r>
            <a:r>
              <a:rPr lang="en-US" altLang="ko-KR" dirty="0"/>
              <a:t>%(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인구밀도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 </a:t>
            </a:r>
            <a:r>
              <a:rPr lang="ko-KR" altLang="en-US" dirty="0"/>
              <a:t>추가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15B57F-ABE5-2283-302A-C61765615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908" y="646798"/>
            <a:ext cx="3034832" cy="824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435BC7-F94B-D987-A5E9-D8C70BF03439}"/>
              </a:ext>
            </a:extLst>
          </p:cNvPr>
          <p:cNvSpPr txBox="1"/>
          <p:nvPr/>
        </p:nvSpPr>
        <p:spPr>
          <a:xfrm>
            <a:off x="7756108" y="995359"/>
            <a:ext cx="264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6AF8EF3-2AC1-F260-6786-7DB8FDE96690}"/>
              </a:ext>
            </a:extLst>
          </p:cNvPr>
          <p:cNvSpPr/>
          <p:nvPr/>
        </p:nvSpPr>
        <p:spPr>
          <a:xfrm>
            <a:off x="6624735" y="1626972"/>
            <a:ext cx="587828" cy="537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DCEDA8B-2C53-D963-AAF6-2474EC7B3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478" y="2742329"/>
            <a:ext cx="2122498" cy="2428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A70A70-BC39-4D45-3A13-BF6B87638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01" y="2975629"/>
            <a:ext cx="9662997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1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70AD30-AF37-E131-7B3A-096DCAD99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133"/>
            <a:ext cx="4503810" cy="32159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95E530-7741-3D3F-5A44-0B3A713AD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7052"/>
            <a:ext cx="5669771" cy="29491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3C3169-E2F6-AC19-1ED2-91CC34561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433" y="1665917"/>
            <a:ext cx="1821338" cy="23166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05A889-184F-BD56-039E-F30390B1C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771" y="681133"/>
            <a:ext cx="2987299" cy="12497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E7DCE9-9803-A9BD-578C-8DD73BC36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9771" y="1930921"/>
            <a:ext cx="4389500" cy="31244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02A5630-69A3-203B-2D4A-2C16E15F0A18}"/>
                  </a:ext>
                </a:extLst>
              </p14:cNvPr>
              <p14:cNvContentPartPr/>
              <p14:nvPr/>
            </p14:nvContentPartPr>
            <p14:xfrm>
              <a:off x="75780" y="736903"/>
              <a:ext cx="1181160" cy="597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02A5630-69A3-203B-2D4A-2C16E15F0A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140" y="629263"/>
                <a:ext cx="12888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9D81B7E4-D1AA-5F23-1C3E-54EBF8A0E0EE}"/>
                  </a:ext>
                </a:extLst>
              </p14:cNvPr>
              <p14:cNvContentPartPr/>
              <p14:nvPr/>
            </p14:nvContentPartPr>
            <p14:xfrm>
              <a:off x="56730" y="2433703"/>
              <a:ext cx="726480" cy="687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9D81B7E4-D1AA-5F23-1C3E-54EBF8A0E0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90" y="2325703"/>
                <a:ext cx="8341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45AFB87-E303-00D6-4E2E-D3BB3101929F}"/>
                  </a:ext>
                </a:extLst>
              </p14:cNvPr>
              <p14:cNvContentPartPr/>
              <p14:nvPr/>
            </p14:nvContentPartPr>
            <p14:xfrm>
              <a:off x="66810" y="3232903"/>
              <a:ext cx="870120" cy="201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45AFB87-E303-00D6-4E2E-D3BB3101929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810" y="3124903"/>
                <a:ext cx="9777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D07735E-15BC-CB9A-B81D-C58A88DC643F}"/>
                  </a:ext>
                </a:extLst>
              </p14:cNvPr>
              <p14:cNvContentPartPr/>
              <p14:nvPr/>
            </p14:nvContentPartPr>
            <p14:xfrm>
              <a:off x="1199730" y="3947143"/>
              <a:ext cx="1281960" cy="5832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D07735E-15BC-CB9A-B81D-C58A88DC64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46090" y="3839143"/>
                <a:ext cx="1389600" cy="2739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E980473-0C94-084A-9807-650CBE64EDD9}"/>
              </a:ext>
            </a:extLst>
          </p:cNvPr>
          <p:cNvSpPr txBox="1"/>
          <p:nvPr/>
        </p:nvSpPr>
        <p:spPr>
          <a:xfrm>
            <a:off x="2423025" y="5493851"/>
            <a:ext cx="23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Random </a:t>
            </a:r>
            <a:r>
              <a:rPr lang="ko-KR" altLang="en-US" dirty="0"/>
              <a:t>추출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8BEED-555B-7E0F-923F-E7B318C9745E}"/>
              </a:ext>
            </a:extLst>
          </p:cNvPr>
          <p:cNvSpPr txBox="1"/>
          <p:nvPr/>
        </p:nvSpPr>
        <p:spPr>
          <a:xfrm>
            <a:off x="2004255" y="4110133"/>
            <a:ext cx="39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편차가너무커</a:t>
            </a:r>
            <a:r>
              <a:rPr lang="ko-KR" altLang="en-US" dirty="0"/>
              <a:t> </a:t>
            </a:r>
            <a:r>
              <a:rPr lang="ko-KR" altLang="en-US" dirty="0" err="1"/>
              <a:t>큰수는</a:t>
            </a:r>
            <a:r>
              <a:rPr lang="ko-KR" altLang="en-US" dirty="0"/>
              <a:t> </a:t>
            </a:r>
            <a:r>
              <a:rPr lang="ko-KR" altLang="en-US" dirty="0" err="1"/>
              <a:t>확줄이는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17BE6F-962F-BEB9-63EE-7C8BF6D743DB}"/>
              </a:ext>
            </a:extLst>
          </p:cNvPr>
          <p:cNvSpPr txBox="1"/>
          <p:nvPr/>
        </p:nvSpPr>
        <p:spPr>
          <a:xfrm>
            <a:off x="3798539" y="98720"/>
            <a:ext cx="3986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사용할 함수들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2B0737-9EC4-05D4-10B6-1C9A8A9A752E}"/>
              </a:ext>
            </a:extLst>
          </p:cNvPr>
          <p:cNvSpPr txBox="1"/>
          <p:nvPr/>
        </p:nvSpPr>
        <p:spPr>
          <a:xfrm>
            <a:off x="840184" y="2162191"/>
            <a:ext cx="373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데이터에 </a:t>
            </a:r>
            <a:r>
              <a:rPr lang="ko-KR" altLang="en-US" dirty="0" err="1"/>
              <a:t>활용하기어려웠다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76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C2B170-E1E3-3C69-4FAA-79BC5AA8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075" y="1766083"/>
            <a:ext cx="5932246" cy="4932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0BD45A-EC9E-C730-1645-4E446A6FAF52}"/>
              </a:ext>
            </a:extLst>
          </p:cNvPr>
          <p:cNvSpPr txBox="1"/>
          <p:nvPr/>
        </p:nvSpPr>
        <p:spPr>
          <a:xfrm>
            <a:off x="390522" y="316512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데이터분석 </a:t>
            </a:r>
            <a:r>
              <a:rPr lang="en-US" altLang="ko-KR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 </a:t>
            </a:r>
            <a:r>
              <a:rPr lang="ko-KR" alt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시각화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4C91CB-4A08-04C7-C51D-F9F0EE0BB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47" y="2048164"/>
            <a:ext cx="3284505" cy="6020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102435-9132-4EFD-6E8F-0D43CE993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23" y="2650196"/>
            <a:ext cx="5966977" cy="182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918567-CA70-3A72-9260-82C6497A6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23" y="3252228"/>
            <a:ext cx="5366671" cy="31092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F9C95F-B007-AA1E-D2CD-BD5495F64ADE}"/>
              </a:ext>
            </a:extLst>
          </p:cNvPr>
          <p:cNvSpPr/>
          <p:nvPr/>
        </p:nvSpPr>
        <p:spPr>
          <a:xfrm>
            <a:off x="8490857" y="3620278"/>
            <a:ext cx="2341984" cy="2202024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8E04C21-B957-CA0A-C712-795599A321F0}"/>
                  </a:ext>
                </a:extLst>
              </p14:cNvPr>
              <p14:cNvContentPartPr/>
              <p14:nvPr/>
            </p14:nvContentPartPr>
            <p14:xfrm>
              <a:off x="-133112" y="4500441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8E04C21-B957-CA0A-C712-795599A321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87112" y="4392441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55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727D52-F22D-E883-D179-3449F9EAF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240" y="798371"/>
            <a:ext cx="5465975" cy="52612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D2F162-7C11-F9B3-2F56-07637160B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0201"/>
            <a:ext cx="6939420" cy="19356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3B4BC9-090E-BA3A-957B-D36C78FA4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" y="4215849"/>
            <a:ext cx="4717189" cy="4038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059BFCC-A7A7-9F0E-8176-C84CC87125C3}"/>
                  </a:ext>
                </a:extLst>
              </p14:cNvPr>
              <p14:cNvContentPartPr/>
              <p14:nvPr/>
            </p14:nvContentPartPr>
            <p14:xfrm>
              <a:off x="522088" y="3619881"/>
              <a:ext cx="22392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059BFCC-A7A7-9F0E-8176-C84CC87125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448" y="3512241"/>
                <a:ext cx="3315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925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F3ED296-3A1E-8AB5-88B9-9DB56152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6" y="-227397"/>
            <a:ext cx="3852164" cy="70853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67BABA-AE4E-5512-4BA3-9B0942702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48" y="2120141"/>
            <a:ext cx="6340389" cy="2827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812FF9-CA54-5085-6339-53867333CADF}"/>
              </a:ext>
            </a:extLst>
          </p:cNvPr>
          <p:cNvSpPr txBox="1"/>
          <p:nvPr/>
        </p:nvSpPr>
        <p:spPr>
          <a:xfrm>
            <a:off x="7667194" y="15991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사망률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D5D4F-2256-87B3-FF55-D095CE30CC25}"/>
              </a:ext>
            </a:extLst>
          </p:cNvPr>
          <p:cNvSpPr txBox="1"/>
          <p:nvPr/>
        </p:nvSpPr>
        <p:spPr>
          <a:xfrm>
            <a:off x="9652728" y="32946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검사률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5CEF8-9E32-4062-A3D7-57911EF90342}"/>
              </a:ext>
            </a:extLst>
          </p:cNvPr>
          <p:cNvSpPr txBox="1"/>
          <p:nvPr/>
        </p:nvSpPr>
        <p:spPr>
          <a:xfrm>
            <a:off x="7667194" y="50742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감염률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ACF80-C02D-3CEA-3387-C950D1CEEB9F}"/>
              </a:ext>
            </a:extLst>
          </p:cNvPr>
          <p:cNvSpPr txBox="1"/>
          <p:nvPr/>
        </p:nvSpPr>
        <p:spPr>
          <a:xfrm>
            <a:off x="9671144" y="62934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인구밀도</a:t>
            </a:r>
          </a:p>
        </p:txBody>
      </p:sp>
    </p:spTree>
    <p:extLst>
      <p:ext uri="{BB962C8B-B14F-4D97-AF65-F5344CB8AC3E}">
        <p14:creationId xmlns:p14="http://schemas.microsoft.com/office/powerpoint/2010/main" val="246021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263</Words>
  <Application>Microsoft Office PowerPoint</Application>
  <PresentationFormat>와이드스크린</PresentationFormat>
  <Paragraphs>64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전세계 코로나 데이터분석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협업하다보니 깨달은점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전세계 코로나 데이터분석</dc:title>
  <dc:creator>Jason Sharp</dc:creator>
  <cp:lastModifiedBy>정훈 강</cp:lastModifiedBy>
  <cp:revision>3</cp:revision>
  <dcterms:created xsi:type="dcterms:W3CDTF">2023-02-27T05:14:22Z</dcterms:created>
  <dcterms:modified xsi:type="dcterms:W3CDTF">2023-03-02T03:09:39Z</dcterms:modified>
</cp:coreProperties>
</file>