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4" r:id="rId4"/>
    <p:sldId id="268" r:id="rId5"/>
    <p:sldId id="267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59" r:id="rId14"/>
    <p:sldId id="262" r:id="rId15"/>
    <p:sldId id="279" r:id="rId16"/>
    <p:sldId id="281" r:id="rId17"/>
    <p:sldId id="260" r:id="rId18"/>
    <p:sldId id="280" r:id="rId19"/>
    <p:sldId id="282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A1BB3-A7F8-42C5-B246-FC0E95DB4CE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842B47-85A5-4A3C-A070-65201E3C0AB7}">
      <dgm:prSet custT="1"/>
      <dgm:spPr/>
      <dgm:t>
        <a:bodyPr/>
        <a:lstStyle/>
        <a:p>
          <a:r>
            <a:rPr lang="ko-KR" sz="1500" b="1" dirty="0"/>
            <a:t>먼저 최신데이터인 </a:t>
          </a:r>
          <a:r>
            <a:rPr lang="ko-KR" altLang="en-US" sz="1500" b="1" dirty="0"/>
            <a:t>국가</a:t>
          </a:r>
          <a:r>
            <a:rPr lang="ko-KR" sz="1500" b="1" dirty="0"/>
            <a:t>별 </a:t>
          </a:r>
          <a:endParaRPr lang="en-US" altLang="ko-KR" sz="1500" b="1" dirty="0"/>
        </a:p>
        <a:p>
          <a:r>
            <a:rPr lang="ko-KR" sz="1500" b="1" dirty="0"/>
            <a:t>코로나 자료를 활용해서 </a:t>
          </a:r>
          <a:endParaRPr lang="en-US" altLang="ko-KR" sz="1500" b="1" dirty="0"/>
        </a:p>
        <a:p>
          <a:r>
            <a:rPr lang="ko-KR" sz="1500" b="1" dirty="0"/>
            <a:t>상관 관계를</a:t>
          </a:r>
          <a:r>
            <a:rPr lang="en-US" altLang="ko-KR" sz="1500" b="1" dirty="0"/>
            <a:t> </a:t>
          </a:r>
          <a:r>
            <a:rPr lang="ko-KR" altLang="en-US" sz="1500" b="1" dirty="0"/>
            <a:t>조사 </a:t>
          </a:r>
          <a:r>
            <a:rPr lang="ko-KR" sz="1500" b="1" dirty="0"/>
            <a:t>했습니다</a:t>
          </a:r>
          <a:r>
            <a:rPr lang="en-US" sz="1500" b="1" dirty="0"/>
            <a:t>.</a:t>
          </a:r>
        </a:p>
      </dgm:t>
    </dgm:pt>
    <dgm:pt modelId="{03E5CC40-3B61-4BA0-BE9B-729643F4D2FA}" type="parTrans" cxnId="{ECA17F98-405A-4B46-A31E-FA8B778B2B05}">
      <dgm:prSet/>
      <dgm:spPr/>
      <dgm:t>
        <a:bodyPr/>
        <a:lstStyle/>
        <a:p>
          <a:endParaRPr lang="en-US"/>
        </a:p>
      </dgm:t>
    </dgm:pt>
    <dgm:pt modelId="{330BEB41-F44D-49AB-A2CF-EC6843A4EDC3}" type="sibTrans" cxnId="{ECA17F98-405A-4B46-A31E-FA8B778B2B05}">
      <dgm:prSet/>
      <dgm:spPr/>
      <dgm:t>
        <a:bodyPr/>
        <a:lstStyle/>
        <a:p>
          <a:endParaRPr lang="en-US"/>
        </a:p>
      </dgm:t>
    </dgm:pt>
    <dgm:pt modelId="{4B01DD7D-BA8E-4FC9-B11E-BB18AA704AFD}">
      <dgm:prSet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1500" b="1" dirty="0"/>
            <a:t>Kaggle</a:t>
          </a:r>
          <a:r>
            <a:rPr lang="ko-KR" sz="1500" b="1" dirty="0"/>
            <a:t>에 있는</a:t>
          </a:r>
          <a:r>
            <a:rPr lang="en-US" sz="1500" b="1" dirty="0"/>
            <a:t> covid_worldwide.csv</a:t>
          </a:r>
          <a:r>
            <a:rPr lang="ko-KR" sz="1500" b="1" dirty="0"/>
            <a:t>자료</a:t>
          </a:r>
          <a:endParaRPr lang="en-US" altLang="ko-KR" sz="1500" b="1" dirty="0"/>
        </a:p>
        <a:p>
          <a:pPr>
            <a:lnSpc>
              <a:spcPct val="100000"/>
            </a:lnSpc>
            <a:spcAft>
              <a:spcPts val="630"/>
            </a:spcAft>
          </a:pPr>
          <a:r>
            <a:rPr lang="ko-KR" sz="1300" b="0" i="0" dirty="0"/>
            <a:t>나라별 코로나 </a:t>
          </a:r>
          <a:r>
            <a:rPr lang="ko-KR" sz="1300" b="0" i="0" dirty="0" err="1"/>
            <a:t>확진자</a:t>
          </a:r>
          <a:r>
            <a:rPr lang="ko-KR" sz="1300" b="0" i="0" dirty="0"/>
            <a:t> 수</a:t>
          </a:r>
          <a:r>
            <a:rPr lang="en-US" sz="1300" b="0" i="0" dirty="0"/>
            <a:t>, </a:t>
          </a:r>
          <a:r>
            <a:rPr lang="ko-KR" sz="1300" b="0" i="0" dirty="0"/>
            <a:t>사망자 수</a:t>
          </a:r>
          <a:r>
            <a:rPr lang="en-US" sz="1300" b="0" i="0" dirty="0"/>
            <a:t>, </a:t>
          </a:r>
          <a:r>
            <a:rPr lang="ko-KR" sz="1300" b="0" i="0" dirty="0" err="1"/>
            <a:t>완치자</a:t>
          </a:r>
          <a:r>
            <a:rPr lang="ko-KR" sz="1300" b="0" i="0" dirty="0"/>
            <a:t> 수</a:t>
          </a:r>
          <a:r>
            <a:rPr lang="en-US" sz="1300" b="0" i="0" dirty="0"/>
            <a:t>, </a:t>
          </a:r>
          <a:r>
            <a:rPr lang="ko-KR" sz="1300" b="0" i="0" dirty="0"/>
            <a:t>활성화된 </a:t>
          </a:r>
          <a:r>
            <a:rPr lang="ko-KR" sz="1300" b="0" i="0" dirty="0" err="1"/>
            <a:t>확진자</a:t>
          </a:r>
          <a:r>
            <a:rPr lang="ko-KR" sz="1300" b="0" i="0" dirty="0"/>
            <a:t> 수</a:t>
          </a:r>
          <a:r>
            <a:rPr lang="en-US" sz="1300" b="0" i="0" dirty="0"/>
            <a:t>,</a:t>
          </a:r>
        </a:p>
        <a:p>
          <a:pPr>
            <a:lnSpc>
              <a:spcPct val="100000"/>
            </a:lnSpc>
            <a:spcAft>
              <a:spcPts val="630"/>
            </a:spcAft>
          </a:pPr>
          <a:r>
            <a:rPr lang="en-US" sz="1300" b="0" i="0" dirty="0"/>
            <a:t> </a:t>
          </a:r>
          <a:r>
            <a:rPr lang="ko-KR" sz="1300" b="0" i="0" dirty="0"/>
            <a:t>총 검사 수</a:t>
          </a:r>
          <a:r>
            <a:rPr lang="en-US" sz="1300" b="0" i="0" dirty="0"/>
            <a:t>, </a:t>
          </a:r>
          <a:r>
            <a:rPr lang="ko-KR" sz="1300" b="0" i="0" dirty="0"/>
            <a:t>인구수</a:t>
          </a:r>
          <a:endParaRPr lang="en-US" sz="1300" dirty="0"/>
        </a:p>
      </dgm:t>
    </dgm:pt>
    <dgm:pt modelId="{8F1355FB-AED8-4990-BFDD-7A0D94797E02}" type="parTrans" cxnId="{0BF85034-B5D2-46D3-8781-D550F3BCFD34}">
      <dgm:prSet/>
      <dgm:spPr/>
      <dgm:t>
        <a:bodyPr/>
        <a:lstStyle/>
        <a:p>
          <a:endParaRPr lang="en-US"/>
        </a:p>
      </dgm:t>
    </dgm:pt>
    <dgm:pt modelId="{475B2938-D4AB-4748-BA51-6B20123DF3FD}" type="sibTrans" cxnId="{0BF85034-B5D2-46D3-8781-D550F3BCFD34}">
      <dgm:prSet/>
      <dgm:spPr/>
      <dgm:t>
        <a:bodyPr/>
        <a:lstStyle/>
        <a:p>
          <a:endParaRPr lang="en-US"/>
        </a:p>
      </dgm:t>
    </dgm:pt>
    <dgm:pt modelId="{A94DE33B-7F1E-4A54-9AA3-25B9231A0D65}">
      <dgm:prSet custT="1"/>
      <dgm:spPr/>
      <dgm:t>
        <a:bodyPr/>
        <a:lstStyle/>
        <a:p>
          <a:pPr>
            <a:lnSpc>
              <a:spcPct val="40000"/>
            </a:lnSpc>
          </a:pPr>
          <a:r>
            <a:rPr lang="ko-KR" sz="1500" b="1" dirty="0"/>
            <a:t>지도에 나라별 </a:t>
          </a:r>
          <a:r>
            <a:rPr lang="ko-KR" sz="1500" b="1" dirty="0" err="1"/>
            <a:t>확진자</a:t>
          </a:r>
          <a:r>
            <a:rPr lang="en-US" altLang="ko-KR" sz="1500" b="1" dirty="0"/>
            <a:t> </a:t>
          </a:r>
          <a:r>
            <a:rPr lang="ko-KR" sz="1500" b="1" dirty="0"/>
            <a:t>수를 </a:t>
          </a:r>
          <a:endParaRPr lang="en-US" altLang="ko-KR" sz="1500" b="1" dirty="0"/>
        </a:p>
        <a:p>
          <a:pPr>
            <a:lnSpc>
              <a:spcPct val="40000"/>
            </a:lnSpc>
          </a:pPr>
          <a:r>
            <a:rPr lang="ko-KR" sz="1500" b="1" dirty="0"/>
            <a:t>표시하고</a:t>
          </a:r>
          <a:r>
            <a:rPr lang="en-US" altLang="ko-KR" sz="1500" b="1" dirty="0"/>
            <a:t> </a:t>
          </a:r>
          <a:r>
            <a:rPr lang="ko-KR" sz="1500" b="1" dirty="0"/>
            <a:t>싶어서</a:t>
          </a:r>
          <a:endParaRPr lang="en-US" altLang="ko-KR" sz="1500" b="1" dirty="0"/>
        </a:p>
        <a:p>
          <a:pPr>
            <a:lnSpc>
              <a:spcPct val="40000"/>
            </a:lnSpc>
          </a:pPr>
          <a:endParaRPr lang="en-US" altLang="ko-KR" sz="1500" b="1" dirty="0"/>
        </a:p>
        <a:p>
          <a:pPr>
            <a:lnSpc>
              <a:spcPct val="90000"/>
            </a:lnSpc>
          </a:pPr>
          <a:r>
            <a:rPr lang="en-US" sz="1300" b="0" i="0" dirty="0" err="1"/>
            <a:t>Simple</a:t>
          </a:r>
          <a:r>
            <a:rPr lang="en-US" sz="1300" b="0" dirty="0" err="1"/>
            <a:t>maps</a:t>
          </a:r>
          <a:r>
            <a:rPr lang="en-US" sz="1300" b="0" dirty="0"/>
            <a:t> </a:t>
          </a:r>
          <a:r>
            <a:rPr lang="ko-KR" sz="1300" b="0" dirty="0"/>
            <a:t>웹사이트에서 </a:t>
          </a:r>
          <a:r>
            <a:rPr lang="en-US" sz="1300" b="0" i="0" dirty="0"/>
            <a:t>World Cities </a:t>
          </a:r>
          <a:r>
            <a:rPr lang="ko-KR" sz="1300" b="0" dirty="0"/>
            <a:t>나라별 경위도 수집</a:t>
          </a:r>
          <a:endParaRPr lang="en-US" sz="1300" b="0" dirty="0"/>
        </a:p>
      </dgm:t>
    </dgm:pt>
    <dgm:pt modelId="{DE148959-F1C1-4F1B-A5E5-897C3E1615B1}" type="parTrans" cxnId="{6B79CB89-5744-4A23-AAB8-6867C90E86C9}">
      <dgm:prSet/>
      <dgm:spPr/>
      <dgm:t>
        <a:bodyPr/>
        <a:lstStyle/>
        <a:p>
          <a:endParaRPr lang="en-US"/>
        </a:p>
      </dgm:t>
    </dgm:pt>
    <dgm:pt modelId="{1C8C2E84-B060-4EFE-BE2F-A4E3207FB8F2}" type="sibTrans" cxnId="{6B79CB89-5744-4A23-AAB8-6867C90E86C9}">
      <dgm:prSet/>
      <dgm:spPr/>
      <dgm:t>
        <a:bodyPr/>
        <a:lstStyle/>
        <a:p>
          <a:endParaRPr lang="en-US"/>
        </a:p>
      </dgm:t>
    </dgm:pt>
    <dgm:pt modelId="{AD7276AA-D492-413C-93AA-5A198872DF1D}">
      <dgm:prSet custT="1"/>
      <dgm:spPr/>
      <dgm:t>
        <a:bodyPr/>
        <a:lstStyle/>
        <a:p>
          <a:r>
            <a:rPr lang="ko-KR" sz="1500" b="1" dirty="0"/>
            <a:t>인구밀도를 구하기위해서</a:t>
          </a:r>
          <a:endParaRPr lang="en-US" altLang="ko-KR" sz="1500" b="1" dirty="0"/>
        </a:p>
        <a:p>
          <a:r>
            <a:rPr lang="en-US" sz="1300" b="0" dirty="0"/>
            <a:t>KOSIS</a:t>
          </a:r>
          <a:r>
            <a:rPr lang="ko-KR" sz="1300" b="0" dirty="0"/>
            <a:t>에서 나라별 면적데이터 수집</a:t>
          </a:r>
          <a:endParaRPr lang="en-US" sz="1300" b="0" dirty="0"/>
        </a:p>
      </dgm:t>
    </dgm:pt>
    <dgm:pt modelId="{F0A17142-2211-4381-A316-5864932BDBA3}" type="parTrans" cxnId="{70B86A01-EBF2-4707-A768-AEC3EE6CC8E1}">
      <dgm:prSet/>
      <dgm:spPr/>
      <dgm:t>
        <a:bodyPr/>
        <a:lstStyle/>
        <a:p>
          <a:endParaRPr lang="en-US"/>
        </a:p>
      </dgm:t>
    </dgm:pt>
    <dgm:pt modelId="{24C463FE-940F-4861-B349-40E54499E39F}" type="sibTrans" cxnId="{70B86A01-EBF2-4707-A768-AEC3EE6CC8E1}">
      <dgm:prSet/>
      <dgm:spPr/>
      <dgm:t>
        <a:bodyPr/>
        <a:lstStyle/>
        <a:p>
          <a:endParaRPr lang="en-US"/>
        </a:p>
      </dgm:t>
    </dgm:pt>
    <dgm:pt modelId="{C0A5C15E-CBDB-40E4-8994-37D50BF3EAC0}">
      <dgm:prSet custT="1"/>
      <dgm:spPr/>
      <dgm:t>
        <a:bodyPr/>
        <a:lstStyle/>
        <a:p>
          <a:r>
            <a:rPr lang="ko-KR" altLang="en-US" sz="1500" b="1" i="0" dirty="0">
              <a:latin typeface="+mn-lt"/>
            </a:rPr>
            <a:t>위와 같은 데이터들을 활용하여</a:t>
          </a:r>
          <a:endParaRPr lang="en-US" altLang="ko-KR" sz="1500" b="1" i="0" dirty="0">
            <a:latin typeface="+mn-lt"/>
          </a:endParaRPr>
        </a:p>
        <a:p>
          <a:r>
            <a:rPr lang="ko-KR" altLang="en-US" sz="1500" b="1" i="0" dirty="0">
              <a:latin typeface="+mn-lt"/>
            </a:rPr>
            <a:t>국가별 코로나</a:t>
          </a:r>
          <a:r>
            <a:rPr lang="en-US" altLang="ko-KR" sz="1500" b="1" i="0" dirty="0">
              <a:latin typeface="+mn-lt"/>
            </a:rPr>
            <a:t>19 </a:t>
          </a:r>
          <a:r>
            <a:rPr lang="ko-KR" altLang="en-US" sz="1500" b="1" i="0" dirty="0">
              <a:latin typeface="+mn-lt"/>
            </a:rPr>
            <a:t>현황을 분석하고 시각화를 해보았습니다</a:t>
          </a:r>
          <a:r>
            <a:rPr lang="en-US" altLang="ko-KR" sz="1500" b="1" i="0" dirty="0">
              <a:latin typeface="+mn-lt"/>
            </a:rPr>
            <a:t>.</a:t>
          </a:r>
          <a:endParaRPr lang="en-US" sz="1500" b="1" dirty="0">
            <a:latin typeface="+mn-lt"/>
          </a:endParaRPr>
        </a:p>
      </dgm:t>
    </dgm:pt>
    <dgm:pt modelId="{AA5CDE51-A241-41F4-9C45-C2B849E6010A}" type="parTrans" cxnId="{BE78C74C-C30D-4222-BCE3-2DFBB1E41A28}">
      <dgm:prSet/>
      <dgm:spPr/>
      <dgm:t>
        <a:bodyPr/>
        <a:lstStyle/>
        <a:p>
          <a:endParaRPr lang="en-US"/>
        </a:p>
      </dgm:t>
    </dgm:pt>
    <dgm:pt modelId="{F7F2775D-7E97-4EF0-8A82-AB286F66ADE1}" type="sibTrans" cxnId="{BE78C74C-C30D-4222-BCE3-2DFBB1E41A28}">
      <dgm:prSet/>
      <dgm:spPr/>
      <dgm:t>
        <a:bodyPr/>
        <a:lstStyle/>
        <a:p>
          <a:endParaRPr lang="en-US"/>
        </a:p>
      </dgm:t>
    </dgm:pt>
    <dgm:pt modelId="{D5A51747-8366-4C93-8C78-7FE7EF678E97}" type="pres">
      <dgm:prSet presAssocID="{27BA1BB3-A7F8-42C5-B246-FC0E95DB4CEB}" presName="diagram" presStyleCnt="0">
        <dgm:presLayoutVars>
          <dgm:dir/>
          <dgm:resizeHandles val="exact"/>
        </dgm:presLayoutVars>
      </dgm:prSet>
      <dgm:spPr/>
    </dgm:pt>
    <dgm:pt modelId="{96FA0D0A-C3E1-4CA6-98CF-6D73914AF1F3}" type="pres">
      <dgm:prSet presAssocID="{FF842B47-85A5-4A3C-A070-65201E3C0AB7}" presName="node" presStyleLbl="node1" presStyleIdx="0" presStyleCnt="5" custScaleY="100000" custLinFactNeighborX="9483" custLinFactNeighborY="22708">
        <dgm:presLayoutVars>
          <dgm:bulletEnabled val="1"/>
        </dgm:presLayoutVars>
      </dgm:prSet>
      <dgm:spPr/>
    </dgm:pt>
    <dgm:pt modelId="{E8E1E33A-553A-4003-87B5-0596B43B2F01}" type="pres">
      <dgm:prSet presAssocID="{330BEB41-F44D-49AB-A2CF-EC6843A4EDC3}" presName="sibTrans" presStyleLbl="sibTrans2D1" presStyleIdx="0" presStyleCnt="4"/>
      <dgm:spPr/>
    </dgm:pt>
    <dgm:pt modelId="{C7081572-147A-4564-B56F-50FAACB2AA33}" type="pres">
      <dgm:prSet presAssocID="{330BEB41-F44D-49AB-A2CF-EC6843A4EDC3}" presName="connectorText" presStyleLbl="sibTrans2D1" presStyleIdx="0" presStyleCnt="4"/>
      <dgm:spPr/>
    </dgm:pt>
    <dgm:pt modelId="{02677D91-6383-4D6E-B1F4-FE4E81BE8FE8}" type="pres">
      <dgm:prSet presAssocID="{4B01DD7D-BA8E-4FC9-B11E-BB18AA704AFD}" presName="node" presStyleLbl="node1" presStyleIdx="1" presStyleCnt="5" custScaleY="100000" custLinFactNeighborX="-894" custLinFactNeighborY="22708">
        <dgm:presLayoutVars>
          <dgm:bulletEnabled val="1"/>
        </dgm:presLayoutVars>
      </dgm:prSet>
      <dgm:spPr/>
    </dgm:pt>
    <dgm:pt modelId="{6416507B-5772-4EF6-BC0D-0C1575A8A625}" type="pres">
      <dgm:prSet presAssocID="{475B2938-D4AB-4748-BA51-6B20123DF3FD}" presName="sibTrans" presStyleLbl="sibTrans2D1" presStyleIdx="1" presStyleCnt="4"/>
      <dgm:spPr/>
    </dgm:pt>
    <dgm:pt modelId="{E9DBCC65-C0BB-4781-BE97-5EE6DB07D543}" type="pres">
      <dgm:prSet presAssocID="{475B2938-D4AB-4748-BA51-6B20123DF3FD}" presName="connectorText" presStyleLbl="sibTrans2D1" presStyleIdx="1" presStyleCnt="4"/>
      <dgm:spPr/>
    </dgm:pt>
    <dgm:pt modelId="{AE1333DD-2354-4EE6-A2D5-FE1C9D6C7C15}" type="pres">
      <dgm:prSet presAssocID="{A94DE33B-7F1E-4A54-9AA3-25B9231A0D65}" presName="node" presStyleLbl="node1" presStyleIdx="2" presStyleCnt="5" custScaleY="100000" custLinFactNeighborX="-10707" custLinFactNeighborY="22708">
        <dgm:presLayoutVars>
          <dgm:bulletEnabled val="1"/>
        </dgm:presLayoutVars>
      </dgm:prSet>
      <dgm:spPr/>
    </dgm:pt>
    <dgm:pt modelId="{E1B858A3-8E5F-4F3D-9389-95F1A4A14ACC}" type="pres">
      <dgm:prSet presAssocID="{1C8C2E84-B060-4EFE-BE2F-A4E3207FB8F2}" presName="sibTrans" presStyleLbl="sibTrans2D1" presStyleIdx="2" presStyleCnt="4"/>
      <dgm:spPr/>
    </dgm:pt>
    <dgm:pt modelId="{E989DA7B-6DFE-4F8C-A0BD-7D67F604D9DE}" type="pres">
      <dgm:prSet presAssocID="{1C8C2E84-B060-4EFE-BE2F-A4E3207FB8F2}" presName="connectorText" presStyleLbl="sibTrans2D1" presStyleIdx="2" presStyleCnt="4"/>
      <dgm:spPr/>
    </dgm:pt>
    <dgm:pt modelId="{C8DCB8B3-AEBE-4F56-A7A6-06A30C5907C8}" type="pres">
      <dgm:prSet presAssocID="{AD7276AA-D492-413C-93AA-5A198872DF1D}" presName="node" presStyleLbl="node1" presStyleIdx="3" presStyleCnt="5" custLinFactNeighborX="-76528" custLinFactNeighborY="-13385">
        <dgm:presLayoutVars>
          <dgm:bulletEnabled val="1"/>
        </dgm:presLayoutVars>
      </dgm:prSet>
      <dgm:spPr/>
    </dgm:pt>
    <dgm:pt modelId="{8A44C4B8-50D1-43BB-A57B-0696851A836B}" type="pres">
      <dgm:prSet presAssocID="{24C463FE-940F-4861-B349-40E54499E39F}" presName="sibTrans" presStyleLbl="sibTrans2D1" presStyleIdx="3" presStyleCnt="4"/>
      <dgm:spPr/>
    </dgm:pt>
    <dgm:pt modelId="{6FC6ED1C-E822-4485-8FA7-D1FF85C1AE32}" type="pres">
      <dgm:prSet presAssocID="{24C463FE-940F-4861-B349-40E54499E39F}" presName="connectorText" presStyleLbl="sibTrans2D1" presStyleIdx="3" presStyleCnt="4"/>
      <dgm:spPr/>
    </dgm:pt>
    <dgm:pt modelId="{0D6910FD-576E-4790-BB0C-25645992803E}" type="pres">
      <dgm:prSet presAssocID="{C0A5C15E-CBDB-40E4-8994-37D50BF3EAC0}" presName="node" presStyleLbl="node1" presStyleIdx="4" presStyleCnt="5" custLinFactNeighborX="-71340" custLinFactNeighborY="-13386">
        <dgm:presLayoutVars>
          <dgm:bulletEnabled val="1"/>
        </dgm:presLayoutVars>
      </dgm:prSet>
      <dgm:spPr/>
    </dgm:pt>
  </dgm:ptLst>
  <dgm:cxnLst>
    <dgm:cxn modelId="{70B86A01-EBF2-4707-A768-AEC3EE6CC8E1}" srcId="{27BA1BB3-A7F8-42C5-B246-FC0E95DB4CEB}" destId="{AD7276AA-D492-413C-93AA-5A198872DF1D}" srcOrd="3" destOrd="0" parTransId="{F0A17142-2211-4381-A316-5864932BDBA3}" sibTransId="{24C463FE-940F-4861-B349-40E54499E39F}"/>
    <dgm:cxn modelId="{286E9724-7C22-4A4B-A30F-120CDA683C5D}" type="presOf" srcId="{A94DE33B-7F1E-4A54-9AA3-25B9231A0D65}" destId="{AE1333DD-2354-4EE6-A2D5-FE1C9D6C7C15}" srcOrd="0" destOrd="0" presId="urn:microsoft.com/office/officeart/2005/8/layout/process5"/>
    <dgm:cxn modelId="{0BF85034-B5D2-46D3-8781-D550F3BCFD34}" srcId="{27BA1BB3-A7F8-42C5-B246-FC0E95DB4CEB}" destId="{4B01DD7D-BA8E-4FC9-B11E-BB18AA704AFD}" srcOrd="1" destOrd="0" parTransId="{8F1355FB-AED8-4990-BFDD-7A0D94797E02}" sibTransId="{475B2938-D4AB-4748-BA51-6B20123DF3FD}"/>
    <dgm:cxn modelId="{EE0EB73A-3CB0-4DF4-BE0E-816D691E7A7E}" type="presOf" srcId="{24C463FE-940F-4861-B349-40E54499E39F}" destId="{8A44C4B8-50D1-43BB-A57B-0696851A836B}" srcOrd="0" destOrd="0" presId="urn:microsoft.com/office/officeart/2005/8/layout/process5"/>
    <dgm:cxn modelId="{C4B2D26B-491B-4F49-B3E0-68134E9319F1}" type="presOf" srcId="{475B2938-D4AB-4748-BA51-6B20123DF3FD}" destId="{E9DBCC65-C0BB-4781-BE97-5EE6DB07D543}" srcOrd="1" destOrd="0" presId="urn:microsoft.com/office/officeart/2005/8/layout/process5"/>
    <dgm:cxn modelId="{BE78C74C-C30D-4222-BCE3-2DFBB1E41A28}" srcId="{27BA1BB3-A7F8-42C5-B246-FC0E95DB4CEB}" destId="{C0A5C15E-CBDB-40E4-8994-37D50BF3EAC0}" srcOrd="4" destOrd="0" parTransId="{AA5CDE51-A241-41F4-9C45-C2B849E6010A}" sibTransId="{F7F2775D-7E97-4EF0-8A82-AB286F66ADE1}"/>
    <dgm:cxn modelId="{24F6B36D-3929-48BA-BDC7-6FD603C32ECF}" type="presOf" srcId="{330BEB41-F44D-49AB-A2CF-EC6843A4EDC3}" destId="{E8E1E33A-553A-4003-87B5-0596B43B2F01}" srcOrd="0" destOrd="0" presId="urn:microsoft.com/office/officeart/2005/8/layout/process5"/>
    <dgm:cxn modelId="{25972485-4A99-456E-BF0A-DEF8645A86C7}" type="presOf" srcId="{C0A5C15E-CBDB-40E4-8994-37D50BF3EAC0}" destId="{0D6910FD-576E-4790-BB0C-25645992803E}" srcOrd="0" destOrd="0" presId="urn:microsoft.com/office/officeart/2005/8/layout/process5"/>
    <dgm:cxn modelId="{AFCD0D87-0C9E-4371-B35A-1E9C912BB730}" type="presOf" srcId="{330BEB41-F44D-49AB-A2CF-EC6843A4EDC3}" destId="{C7081572-147A-4564-B56F-50FAACB2AA33}" srcOrd="1" destOrd="0" presId="urn:microsoft.com/office/officeart/2005/8/layout/process5"/>
    <dgm:cxn modelId="{495E1787-C65C-40B4-8F29-86884A3D5F92}" type="presOf" srcId="{1C8C2E84-B060-4EFE-BE2F-A4E3207FB8F2}" destId="{E989DA7B-6DFE-4F8C-A0BD-7D67F604D9DE}" srcOrd="1" destOrd="0" presId="urn:microsoft.com/office/officeart/2005/8/layout/process5"/>
    <dgm:cxn modelId="{646BB387-CE11-472D-AB26-170511A2834F}" type="presOf" srcId="{1C8C2E84-B060-4EFE-BE2F-A4E3207FB8F2}" destId="{E1B858A3-8E5F-4F3D-9389-95F1A4A14ACC}" srcOrd="0" destOrd="0" presId="urn:microsoft.com/office/officeart/2005/8/layout/process5"/>
    <dgm:cxn modelId="{6B79CB89-5744-4A23-AAB8-6867C90E86C9}" srcId="{27BA1BB3-A7F8-42C5-B246-FC0E95DB4CEB}" destId="{A94DE33B-7F1E-4A54-9AA3-25B9231A0D65}" srcOrd="2" destOrd="0" parTransId="{DE148959-F1C1-4F1B-A5E5-897C3E1615B1}" sibTransId="{1C8C2E84-B060-4EFE-BE2F-A4E3207FB8F2}"/>
    <dgm:cxn modelId="{ECA17F98-405A-4B46-A31E-FA8B778B2B05}" srcId="{27BA1BB3-A7F8-42C5-B246-FC0E95DB4CEB}" destId="{FF842B47-85A5-4A3C-A070-65201E3C0AB7}" srcOrd="0" destOrd="0" parTransId="{03E5CC40-3B61-4BA0-BE9B-729643F4D2FA}" sibTransId="{330BEB41-F44D-49AB-A2CF-EC6843A4EDC3}"/>
    <dgm:cxn modelId="{6D588CB4-AFE0-4C48-9822-D21D9DF696C2}" type="presOf" srcId="{24C463FE-940F-4861-B349-40E54499E39F}" destId="{6FC6ED1C-E822-4485-8FA7-D1FF85C1AE32}" srcOrd="1" destOrd="0" presId="urn:microsoft.com/office/officeart/2005/8/layout/process5"/>
    <dgm:cxn modelId="{305801E1-682A-4E90-85A5-0902D45A4CC6}" type="presOf" srcId="{AD7276AA-D492-413C-93AA-5A198872DF1D}" destId="{C8DCB8B3-AEBE-4F56-A7A6-06A30C5907C8}" srcOrd="0" destOrd="0" presId="urn:microsoft.com/office/officeart/2005/8/layout/process5"/>
    <dgm:cxn modelId="{0C42CCE2-489E-462B-AECC-1E3915266E0D}" type="presOf" srcId="{FF842B47-85A5-4A3C-A070-65201E3C0AB7}" destId="{96FA0D0A-C3E1-4CA6-98CF-6D73914AF1F3}" srcOrd="0" destOrd="0" presId="urn:microsoft.com/office/officeart/2005/8/layout/process5"/>
    <dgm:cxn modelId="{44ECA5EF-6F9E-4E7B-BF9C-B4F84C39BE75}" type="presOf" srcId="{475B2938-D4AB-4748-BA51-6B20123DF3FD}" destId="{6416507B-5772-4EF6-BC0D-0C1575A8A625}" srcOrd="0" destOrd="0" presId="urn:microsoft.com/office/officeart/2005/8/layout/process5"/>
    <dgm:cxn modelId="{342691F3-0F52-421D-B141-7F970FFD3B36}" type="presOf" srcId="{4B01DD7D-BA8E-4FC9-B11E-BB18AA704AFD}" destId="{02677D91-6383-4D6E-B1F4-FE4E81BE8FE8}" srcOrd="0" destOrd="0" presId="urn:microsoft.com/office/officeart/2005/8/layout/process5"/>
    <dgm:cxn modelId="{07A61AFC-A249-426A-9220-EECB9EAD2679}" type="presOf" srcId="{27BA1BB3-A7F8-42C5-B246-FC0E95DB4CEB}" destId="{D5A51747-8366-4C93-8C78-7FE7EF678E97}" srcOrd="0" destOrd="0" presId="urn:microsoft.com/office/officeart/2005/8/layout/process5"/>
    <dgm:cxn modelId="{5E3FB424-3813-45DF-9947-CD234EC51B3D}" type="presParOf" srcId="{D5A51747-8366-4C93-8C78-7FE7EF678E97}" destId="{96FA0D0A-C3E1-4CA6-98CF-6D73914AF1F3}" srcOrd="0" destOrd="0" presId="urn:microsoft.com/office/officeart/2005/8/layout/process5"/>
    <dgm:cxn modelId="{E2CE0EC7-2942-49BE-A8E6-BF49C9164227}" type="presParOf" srcId="{D5A51747-8366-4C93-8C78-7FE7EF678E97}" destId="{E8E1E33A-553A-4003-87B5-0596B43B2F01}" srcOrd="1" destOrd="0" presId="urn:microsoft.com/office/officeart/2005/8/layout/process5"/>
    <dgm:cxn modelId="{6CF89F1C-E834-4F5A-B43C-27458D3D666B}" type="presParOf" srcId="{E8E1E33A-553A-4003-87B5-0596B43B2F01}" destId="{C7081572-147A-4564-B56F-50FAACB2AA33}" srcOrd="0" destOrd="0" presId="urn:microsoft.com/office/officeart/2005/8/layout/process5"/>
    <dgm:cxn modelId="{9DDD1EF0-DD37-4529-9086-FCEE4C43AB1E}" type="presParOf" srcId="{D5A51747-8366-4C93-8C78-7FE7EF678E97}" destId="{02677D91-6383-4D6E-B1F4-FE4E81BE8FE8}" srcOrd="2" destOrd="0" presId="urn:microsoft.com/office/officeart/2005/8/layout/process5"/>
    <dgm:cxn modelId="{2CB73E46-DA3F-4AF2-A326-D67CFDA7A9F0}" type="presParOf" srcId="{D5A51747-8366-4C93-8C78-7FE7EF678E97}" destId="{6416507B-5772-4EF6-BC0D-0C1575A8A625}" srcOrd="3" destOrd="0" presId="urn:microsoft.com/office/officeart/2005/8/layout/process5"/>
    <dgm:cxn modelId="{6DE77023-3186-44F3-ABF6-4A44AE8ED909}" type="presParOf" srcId="{6416507B-5772-4EF6-BC0D-0C1575A8A625}" destId="{E9DBCC65-C0BB-4781-BE97-5EE6DB07D543}" srcOrd="0" destOrd="0" presId="urn:microsoft.com/office/officeart/2005/8/layout/process5"/>
    <dgm:cxn modelId="{A878069F-46C1-490E-93FF-C0101B92A298}" type="presParOf" srcId="{D5A51747-8366-4C93-8C78-7FE7EF678E97}" destId="{AE1333DD-2354-4EE6-A2D5-FE1C9D6C7C15}" srcOrd="4" destOrd="0" presId="urn:microsoft.com/office/officeart/2005/8/layout/process5"/>
    <dgm:cxn modelId="{6602C923-8E30-4667-A4BB-7D392A1E4585}" type="presParOf" srcId="{D5A51747-8366-4C93-8C78-7FE7EF678E97}" destId="{E1B858A3-8E5F-4F3D-9389-95F1A4A14ACC}" srcOrd="5" destOrd="0" presId="urn:microsoft.com/office/officeart/2005/8/layout/process5"/>
    <dgm:cxn modelId="{4DFC4ADA-C2CC-4E87-B711-7A36F452285C}" type="presParOf" srcId="{E1B858A3-8E5F-4F3D-9389-95F1A4A14ACC}" destId="{E989DA7B-6DFE-4F8C-A0BD-7D67F604D9DE}" srcOrd="0" destOrd="0" presId="urn:microsoft.com/office/officeart/2005/8/layout/process5"/>
    <dgm:cxn modelId="{F62D063A-FB93-4323-AFC1-A74E50CC3D45}" type="presParOf" srcId="{D5A51747-8366-4C93-8C78-7FE7EF678E97}" destId="{C8DCB8B3-AEBE-4F56-A7A6-06A30C5907C8}" srcOrd="6" destOrd="0" presId="urn:microsoft.com/office/officeart/2005/8/layout/process5"/>
    <dgm:cxn modelId="{EBE49502-522C-4F50-AD5F-BC4E5AE8E0F2}" type="presParOf" srcId="{D5A51747-8366-4C93-8C78-7FE7EF678E97}" destId="{8A44C4B8-50D1-43BB-A57B-0696851A836B}" srcOrd="7" destOrd="0" presId="urn:microsoft.com/office/officeart/2005/8/layout/process5"/>
    <dgm:cxn modelId="{9A094C31-5C8F-4BAB-980C-2D6608F21B92}" type="presParOf" srcId="{8A44C4B8-50D1-43BB-A57B-0696851A836B}" destId="{6FC6ED1C-E822-4485-8FA7-D1FF85C1AE32}" srcOrd="0" destOrd="0" presId="urn:microsoft.com/office/officeart/2005/8/layout/process5"/>
    <dgm:cxn modelId="{C54282F1-6150-46D4-8F62-3F6897656167}" type="presParOf" srcId="{D5A51747-8366-4C93-8C78-7FE7EF678E97}" destId="{0D6910FD-576E-4790-BB0C-25645992803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D0A-C3E1-4CA6-98CF-6D73914AF1F3}">
      <dsp:nvSpPr>
        <dsp:cNvPr id="0" name=""/>
        <dsp:cNvSpPr/>
      </dsp:nvSpPr>
      <dsp:spPr>
        <a:xfrm>
          <a:off x="314435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먼저 최신데이터인 </a:t>
          </a:r>
          <a:r>
            <a:rPr lang="ko-KR" altLang="en-US" sz="1500" b="1" kern="1200" dirty="0"/>
            <a:t>국가</a:t>
          </a:r>
          <a:r>
            <a:rPr lang="ko-KR" sz="1500" b="1" kern="1200" dirty="0"/>
            <a:t>별 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코로나 자료를 활용해서 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상관 관계를</a:t>
          </a:r>
          <a:r>
            <a:rPr lang="en-US" altLang="ko-KR" sz="1500" b="1" kern="1200" dirty="0"/>
            <a:t> </a:t>
          </a:r>
          <a:r>
            <a:rPr lang="ko-KR" altLang="en-US" sz="1500" b="1" kern="1200" dirty="0"/>
            <a:t>조사 </a:t>
          </a:r>
          <a:r>
            <a:rPr lang="ko-KR" sz="1500" b="1" kern="1200" dirty="0"/>
            <a:t>했습니다</a:t>
          </a:r>
          <a:r>
            <a:rPr lang="en-US" sz="1500" b="1" kern="1200" dirty="0"/>
            <a:t>.</a:t>
          </a:r>
        </a:p>
      </dsp:txBody>
      <dsp:txXfrm>
        <a:off x="370719" y="514552"/>
        <a:ext cx="3090212" cy="1809100"/>
      </dsp:txXfrm>
    </dsp:sp>
    <dsp:sp modelId="{E8E1E33A-553A-4003-87B5-0596B43B2F01}">
      <dsp:nvSpPr>
        <dsp:cNvPr id="0" name=""/>
        <dsp:cNvSpPr/>
      </dsp:nvSpPr>
      <dsp:spPr>
        <a:xfrm>
          <a:off x="3725942" y="1021957"/>
          <a:ext cx="502842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25942" y="1180815"/>
        <a:ext cx="351989" cy="476573"/>
      </dsp:txXfrm>
    </dsp:sp>
    <dsp:sp modelId="{02677D91-6383-4D6E-B1F4-FE4E81BE8FE8}">
      <dsp:nvSpPr>
        <dsp:cNvPr id="0" name=""/>
        <dsp:cNvSpPr/>
      </dsp:nvSpPr>
      <dsp:spPr>
        <a:xfrm>
          <a:off x="4465975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Kaggle</a:t>
          </a:r>
          <a:r>
            <a:rPr lang="ko-KR" sz="1500" b="1" kern="1200" dirty="0"/>
            <a:t>에 있는</a:t>
          </a:r>
          <a:r>
            <a:rPr lang="en-US" sz="1500" b="1" kern="1200" dirty="0"/>
            <a:t> covid_worldwide.csv</a:t>
          </a:r>
          <a:r>
            <a:rPr lang="ko-KR" sz="1500" b="1" kern="1200" dirty="0"/>
            <a:t>자료</a:t>
          </a:r>
          <a:endParaRPr lang="en-US" altLang="ko-KR" sz="1500" b="1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630"/>
            </a:spcAft>
            <a:buNone/>
          </a:pPr>
          <a:r>
            <a:rPr lang="ko-KR" sz="1300" b="0" i="0" kern="1200" dirty="0"/>
            <a:t>나라별 코로나 </a:t>
          </a:r>
          <a:r>
            <a:rPr lang="ko-KR" sz="1300" b="0" i="0" kern="1200" dirty="0" err="1"/>
            <a:t>확진자</a:t>
          </a:r>
          <a:r>
            <a:rPr lang="ko-KR" sz="1300" b="0" i="0" kern="1200" dirty="0"/>
            <a:t> 수</a:t>
          </a:r>
          <a:r>
            <a:rPr lang="en-US" sz="1300" b="0" i="0" kern="1200" dirty="0"/>
            <a:t>, </a:t>
          </a:r>
          <a:r>
            <a:rPr lang="ko-KR" sz="1300" b="0" i="0" kern="1200" dirty="0"/>
            <a:t>사망자 수</a:t>
          </a:r>
          <a:r>
            <a:rPr lang="en-US" sz="1300" b="0" i="0" kern="1200" dirty="0"/>
            <a:t>, </a:t>
          </a:r>
          <a:r>
            <a:rPr lang="ko-KR" sz="1300" b="0" i="0" kern="1200" dirty="0" err="1"/>
            <a:t>완치자</a:t>
          </a:r>
          <a:r>
            <a:rPr lang="ko-KR" sz="1300" b="0" i="0" kern="1200" dirty="0"/>
            <a:t> 수</a:t>
          </a:r>
          <a:r>
            <a:rPr lang="en-US" sz="1300" b="0" i="0" kern="1200" dirty="0"/>
            <a:t>, </a:t>
          </a:r>
          <a:r>
            <a:rPr lang="ko-KR" sz="1300" b="0" i="0" kern="1200" dirty="0"/>
            <a:t>활성화된 </a:t>
          </a:r>
          <a:r>
            <a:rPr lang="ko-KR" sz="1300" b="0" i="0" kern="1200" dirty="0" err="1"/>
            <a:t>확진자</a:t>
          </a:r>
          <a:r>
            <a:rPr lang="ko-KR" sz="1300" b="0" i="0" kern="1200" dirty="0"/>
            <a:t> 수</a:t>
          </a:r>
          <a:r>
            <a:rPr lang="en-US" sz="1300" b="0" i="0" kern="1200" dirty="0"/>
            <a:t>,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630"/>
            </a:spcAft>
            <a:buNone/>
          </a:pPr>
          <a:r>
            <a:rPr lang="en-US" sz="1300" b="0" i="0" kern="1200" dirty="0"/>
            <a:t> </a:t>
          </a:r>
          <a:r>
            <a:rPr lang="ko-KR" sz="1300" b="0" i="0" kern="1200" dirty="0"/>
            <a:t>총 검사 수</a:t>
          </a:r>
          <a:r>
            <a:rPr lang="en-US" sz="1300" b="0" i="0" kern="1200" dirty="0"/>
            <a:t>, </a:t>
          </a:r>
          <a:r>
            <a:rPr lang="ko-KR" sz="1300" b="0" i="0" kern="1200" dirty="0"/>
            <a:t>인구수</a:t>
          </a:r>
          <a:endParaRPr lang="en-US" sz="1300" kern="1200" dirty="0"/>
        </a:p>
      </dsp:txBody>
      <dsp:txXfrm>
        <a:off x="4522259" y="514552"/>
        <a:ext cx="3090212" cy="1809100"/>
      </dsp:txXfrm>
    </dsp:sp>
    <dsp:sp modelId="{6416507B-5772-4EF6-BC0D-0C1575A8A625}">
      <dsp:nvSpPr>
        <dsp:cNvPr id="0" name=""/>
        <dsp:cNvSpPr/>
      </dsp:nvSpPr>
      <dsp:spPr>
        <a:xfrm>
          <a:off x="7881457" y="1021957"/>
          <a:ext cx="512416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881457" y="1180815"/>
        <a:ext cx="358691" cy="476573"/>
      </dsp:txXfrm>
    </dsp:sp>
    <dsp:sp modelId="{AE1333DD-2354-4EE6-A2D5-FE1C9D6C7C15}">
      <dsp:nvSpPr>
        <dsp:cNvPr id="0" name=""/>
        <dsp:cNvSpPr/>
      </dsp:nvSpPr>
      <dsp:spPr>
        <a:xfrm>
          <a:off x="8635579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지도에 나라별 </a:t>
          </a:r>
          <a:r>
            <a:rPr lang="ko-KR" sz="1500" b="1" kern="1200" dirty="0" err="1"/>
            <a:t>확진자</a:t>
          </a:r>
          <a:r>
            <a:rPr lang="en-US" altLang="ko-KR" sz="1500" b="1" kern="1200" dirty="0"/>
            <a:t> </a:t>
          </a:r>
          <a:r>
            <a:rPr lang="ko-KR" sz="1500" b="1" kern="1200" dirty="0"/>
            <a:t>수를 </a:t>
          </a:r>
          <a:endParaRPr lang="en-US" altLang="ko-KR" sz="1500" b="1" kern="1200" dirty="0"/>
        </a:p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표시하고</a:t>
          </a:r>
          <a:r>
            <a:rPr lang="en-US" altLang="ko-KR" sz="1500" b="1" kern="1200" dirty="0"/>
            <a:t> </a:t>
          </a:r>
          <a:r>
            <a:rPr lang="ko-KR" sz="1500" b="1" kern="1200" dirty="0"/>
            <a:t>싶어서</a:t>
          </a:r>
          <a:endParaRPr lang="en-US" altLang="ko-KR" sz="1500" b="1" kern="1200" dirty="0"/>
        </a:p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Simple</a:t>
          </a:r>
          <a:r>
            <a:rPr lang="en-US" sz="1300" b="0" kern="1200" dirty="0" err="1"/>
            <a:t>maps</a:t>
          </a:r>
          <a:r>
            <a:rPr lang="en-US" sz="1300" b="0" kern="1200" dirty="0"/>
            <a:t> </a:t>
          </a:r>
          <a:r>
            <a:rPr lang="ko-KR" sz="1300" b="0" kern="1200" dirty="0"/>
            <a:t>웹사이트에서 </a:t>
          </a:r>
          <a:r>
            <a:rPr lang="en-US" sz="1300" b="0" i="0" kern="1200" dirty="0"/>
            <a:t>World Cities </a:t>
          </a:r>
          <a:r>
            <a:rPr lang="ko-KR" sz="1300" b="0" kern="1200" dirty="0"/>
            <a:t>나라별 경위도 수집</a:t>
          </a:r>
          <a:endParaRPr lang="en-US" sz="1300" b="0" kern="1200" dirty="0"/>
        </a:p>
      </dsp:txBody>
      <dsp:txXfrm>
        <a:off x="8691863" y="514552"/>
        <a:ext cx="3090212" cy="1809100"/>
      </dsp:txXfrm>
    </dsp:sp>
    <dsp:sp modelId="{E1B858A3-8E5F-4F3D-9389-95F1A4A14ACC}">
      <dsp:nvSpPr>
        <dsp:cNvPr id="0" name=""/>
        <dsp:cNvSpPr/>
      </dsp:nvSpPr>
      <dsp:spPr>
        <a:xfrm rot="7802121">
          <a:off x="8986973" y="2267740"/>
          <a:ext cx="406698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991277" y="2475832"/>
        <a:ext cx="476573" cy="284689"/>
      </dsp:txXfrm>
    </dsp:sp>
    <dsp:sp modelId="{C8DCB8B3-AEBE-4F56-A7A6-06A30C5907C8}">
      <dsp:nvSpPr>
        <dsp:cNvPr id="0" name=""/>
        <dsp:cNvSpPr/>
      </dsp:nvSpPr>
      <dsp:spPr>
        <a:xfrm>
          <a:off x="6527477" y="2967460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인구밀도를 구하기위해서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KOSIS</a:t>
          </a:r>
          <a:r>
            <a:rPr lang="ko-KR" sz="1300" b="0" kern="1200" dirty="0"/>
            <a:t>에서 나라별 면적데이터 수집</a:t>
          </a:r>
          <a:endParaRPr lang="en-US" sz="1300" b="0" kern="1200" dirty="0"/>
        </a:p>
      </dsp:txBody>
      <dsp:txXfrm>
        <a:off x="6583761" y="3023744"/>
        <a:ext cx="3090212" cy="1809100"/>
      </dsp:txXfrm>
    </dsp:sp>
    <dsp:sp modelId="{8A44C4B8-50D1-43BB-A57B-0696851A836B}">
      <dsp:nvSpPr>
        <dsp:cNvPr id="0" name=""/>
        <dsp:cNvSpPr/>
      </dsp:nvSpPr>
      <dsp:spPr>
        <a:xfrm rot="10800015">
          <a:off x="5691263" y="3531140"/>
          <a:ext cx="590924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5868540" y="3689998"/>
        <a:ext cx="413647" cy="476573"/>
      </dsp:txXfrm>
    </dsp:sp>
    <dsp:sp modelId="{0D6910FD-576E-4790-BB0C-25645992803E}">
      <dsp:nvSpPr>
        <dsp:cNvPr id="0" name=""/>
        <dsp:cNvSpPr/>
      </dsp:nvSpPr>
      <dsp:spPr>
        <a:xfrm>
          <a:off x="2209744" y="2967441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 dirty="0">
              <a:latin typeface="+mn-lt"/>
            </a:rPr>
            <a:t>위와 같은 데이터들을 활용하여</a:t>
          </a:r>
          <a:endParaRPr lang="en-US" altLang="ko-KR" sz="1500" b="1" i="0" kern="1200" dirty="0">
            <a:latin typeface="+mn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 dirty="0">
              <a:latin typeface="+mn-lt"/>
            </a:rPr>
            <a:t>국가별 코로나</a:t>
          </a:r>
          <a:r>
            <a:rPr lang="en-US" altLang="ko-KR" sz="1500" b="1" i="0" kern="1200" dirty="0">
              <a:latin typeface="+mn-lt"/>
            </a:rPr>
            <a:t>19 </a:t>
          </a:r>
          <a:r>
            <a:rPr lang="ko-KR" altLang="en-US" sz="1500" b="1" i="0" kern="1200" dirty="0">
              <a:latin typeface="+mn-lt"/>
            </a:rPr>
            <a:t>현황을 분석하고 시각화를 해보았습니다</a:t>
          </a:r>
          <a:r>
            <a:rPr lang="en-US" altLang="ko-KR" sz="1500" b="1" i="0" kern="1200" dirty="0">
              <a:latin typeface="+mn-lt"/>
            </a:rPr>
            <a:t>.</a:t>
          </a:r>
          <a:endParaRPr lang="en-US" sz="1500" b="1" kern="1200" dirty="0">
            <a:latin typeface="+mn-lt"/>
          </a:endParaRPr>
        </a:p>
      </dsp:txBody>
      <dsp:txXfrm>
        <a:off x="2266028" y="3023725"/>
        <a:ext cx="3090212" cy="180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33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1 110,'819'0,"-788"-2,1-1,-1-2,-1-2,1 0,-1-2,38-17,-53 21,20-6,0 1,0 2,1 2,56-4,151 10,-129 2,527-1,-597 1,0 1,0 3,55 14,126 45,-214-61,48 15,73 15,-110-30,0-2,-1 0,1-1,0-1,0-1,0-1,24-6,7-4,-2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2:5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2:5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43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0,'1'2,"0"0,0-1,0 1,0-1,0 0,1 1,-1-1,0 0,1 0,-1 1,1-1,0-1,-1 1,1 0,0 0,-1 0,1-1,0 1,0-1,0 0,2 1,4 1,15 6,0-2,1 0,0-2,44 3,102-7,-84-2,158-1,452 6,-636 2,-1 4,0 2,-1 2,69 26,-46-15,-45-13,70 10,-77-18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45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55,'791'0,"-748"-2,0-2,68-16,-61 10,59-5,290 11,-205 7,445-3,-601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5:14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1 161,'898'0,"-798"-4,106-19,64-3,-171 25,114-8,10-5,-126 10,95-16,-97 3,-16 1,0 4,133-3,558 18,-743-3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2:5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0:15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1,'9'0,"7"0,6 0,3 0,1 0,6 0,6 0,1 0,3 0,2 0,-1 0,1 0,1 0,3 0,5 0,-1 0,-9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1:54:17.8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85,'32'0,"-9"-1,0 1,1 1,-1 1,-1 1,35 9,-25-5,0-1,0-2,1-1,0-1,52-5,-5 1,-56 0,0-1,1 0,38-13,32-4,-7 12,137 8,-98 2,-16-11,4-1,446 11,-542-2,1-1,-1-1,28-8,-24 6,43-6,296 8,-186 5,-62 0,120-4,-163-5,60-3,0 11,-114-1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2:00:48.82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209 1,'0'0,"0"0,0 0,0 0,0 0,0 0,0 0,0 0,0 0,-17 11,13-11,1 0,0 0,-1 0,1 0,-1 0,0 0,-3 0,4 0,-4 1,4 1,-4 1,-4 3,1 2,0 4,-4 4,0 6,0 6,0 3,0 2,4 6,-1 6,5 1,2 3,4 1,0 2,0 9,0 11,-3 3,3-2,-4 0,4 3,0-3,0-7,4-2,3 3,-1 11,1-1,-3 1,3 9,-4 2,4-5,0-1,0-2,0 4,4-6,-1-8,4 0,0 3,6-3,1-2,0 4,0 0,3 5,0 0,4-2,-4 8,4 2,0-4,6 5,11 1,4-8,6-4,-6-10,-1-4,-2-1,12 3,8-5,0-5,-10-4,6 4,18 6,10-2,-7-3,-3-4,14-1,-1 0,-13-3,7 1,7-1,-1 2,-9-8,9 1,4-1,-12-3,2 4,15 0,-1-4,-9-2,8 1,6-2,-19-6,-1 2,15 2,-13-5,-7 1,12 1,2-4,-9 0,3 0,13-2,4 0,-12-1,22 3,-2 0,-13-4,13 3,-8-4,-12-2,10-2,5-5,-15 0,13 1,11-3,-19-4,8 3,8 0,-15-2,6-2,10 0,-12 1,2-1,3-4,-13 3,-10-1,2-3,1 0,-15 4,-6-1,0 1,1 0,-3 0,-10 2,-17-3,-7-1,-5 2,-6-1,-4 0,-2-1,-5 0,-1 0,-4-1,-2-1,-1 0,0 0,-1 0,1 0,-2 0,0-1,0-1,0 0,0-5,12-36,25-65</inkml:trace>
  <inkml:trace contextRef="#ctx0" brushRef="#br0" timeOffset="11090.35">7059 4465,'0'0,"0"0,0 0,0 0,0 0,0 0,0 0,0 0,0 0,0 0,0 0,4 26,13-7,6 2,3 1,-1-1,2 0,-5-2,-1-4,1 3,8 3,8 6,14 8,4 5,-6 0,-9-5,-7-6,-5-4,0-3,1-3,-1-2,1-1,-2-1,-4 0,-3-3,-4 0,-3-4,-2 1,-4-2,0-2,-3-1,-2-1,1 0,-2-1,-1 0,1 0,0-1,-2 1,0 0,0 0,0-1,0 1,0 0,-2-1,0 2,1-2,-3 1,-1 1,-4 4,-7 3,-6 10,-4 4,-3 9,-2 3,1-1,0 2,-8 6,-26 15,-19 21,8-7,18-9,7-11,3-7,5-7,8-10,8-9,7-5,7-6,3-1,4-3,1-2,1-1,1 1,0 0,1-1,-1 1,0 0,0-2,0 0,2 0,-1 0,1 0,-2 0,1 2,-1-1,0 1,0 2,-1 1,-3 3,1 1,0-2,0 0,1-2,1-1,0-1,-1 1,1-1,-1 1,1-1,-1 1,3-1,-1 0,0-1,0 0,1 0,-1-1,0-1,0 0,1 0,-1 0,0 0,1 0,-2 0,2 0,-1 0,1-1,-1-1,0 0,0 0,0 1,1-1,-1-1,0-1,-1-1,-1-2,1-2,-1-4,1-6,-1-3,1 3,0 0,-1 2,1 1,-1 1,1-1,1 1,0-1,1 1,-1-3,0-3,0-5,1-5,-1 0,-2 3,1 4,0 3,-1 2,1 2,1-1,2-1,0-1,0-3,0-3,0-7,2-7,-1 2,1 5,-2 7,0 3,0 3,0 2,0 1,2 0,0-2,-1-2,1-2,0-5,-1-3,1 0,0 0,0 1,-1 3,1 1,0 1,0 3,-1 1,1 2,-2 2,0-1,0-1,2 2,-2 0,0 3,1 1,-1 5,0 1,2 0,-2 2,2 0,0-1,-1 1,1 0,3-4,4-3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3:06:56.2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0,'4'5,"6"0,11 1,14-2,10 0,11-2,0-1,-5-1,-7 0,-1 0,-1 0,8-1,-2 1,-4 4,-1 2,1 0,-6-2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3AD6-52AB-4CBF-8BEE-E43A6A787E5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68E6-9657-4FF9-B63F-F1F04110B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7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B4EF-836F-A433-08F2-4B445170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8437D-AD23-7B14-389C-59D0D413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9607E-69E0-12A3-E227-423DC0A9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AF48B-75C6-DB7A-8BB3-17B33B8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A3AD-9157-786B-61BC-4181C74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F68-9E2C-80F9-F08C-4D639C3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3A142-502B-FA07-2E5D-8CAB7B00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F6704-C35D-99C8-C720-59C4C69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85F9F-3DB9-0C6E-A717-873FB0A9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75777-A8B4-B927-6FA6-9615B92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6CD5D4-E0E8-BB83-70EB-22CBD2E99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CC8FF-466A-8B93-F05D-50FBD400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CCC41-92E7-D679-491D-D64C010D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C331-B0CE-F2D4-8522-29663CF1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36CA5-DE7C-6A3A-FB1D-2625A57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8EB6-3282-FF77-9655-9793144D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575AD-8653-C778-DDFC-520996BE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11A75-3929-0A82-BE15-EBBA3CEB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E51C5-B38A-ACED-C2D4-1E59340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02D5-96D8-F9E9-A6ED-0A08F1E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5150-898F-D6F8-E3D7-7F6B6583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9EFF-A0D7-2F07-97B0-E916CC35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FB3C9-0321-F76C-8E9C-55EDD78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22CD5-226C-78A0-A67B-5E16CC79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5F8AE-E4CD-6F03-7DBE-250592F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B87F-7B37-2409-D474-7B375DF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9831-4440-8B7D-3F8F-AB8F6A61E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1C558-BF8D-D178-FAB8-A089A24F6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B777-A1B8-8C4C-867A-407369BB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93279-2BDA-B5FE-7AC3-CD5C70D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29A1F-1197-16B4-3240-DB16514D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685F-5A6B-2B0B-3BF2-C00B19A3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EBF4B-00B3-D2C8-CE4B-1CBF0EC1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1A160-C2BC-34F8-678B-F6534CCC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FEA53-6576-2E56-397F-B88CEDC6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52A99-0C73-6E9B-E74B-4E5336B10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3E9E4-16DD-FFD5-D40F-7F5B99A3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7E0331-DF07-4929-5AFD-8918062A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52C9A-2FA4-AD5E-3815-FBC0E0C3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3E14-3B3E-87D5-25E9-C693D36D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C4D0-91C3-920C-6557-35945FD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7BFB0-623B-1C7D-61FE-E4335880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29DF-4DF5-F59B-CF33-4473A73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741163-4DE2-D2B0-D459-2DB4FF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ABFD1-E371-EDB8-B10A-E5F1A509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82FBC-D80D-B05F-982E-0A22BCE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E812-0FE2-DB41-F4BE-1A29187A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58783-5DE1-2CD5-2EE6-178FF9EB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CF75A-A4B8-0472-4ADE-04D6125E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B4522-D075-D1C0-0B0E-BEF865B5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AAC5B-3153-8A0D-F93E-AA8BD40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67F8E-7E40-E6F5-C38B-C3ECF32C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1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B6FC-A5F2-02A1-4D02-64EF4C97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59A98-FD7C-BD9E-C5F2-FB6A113BA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15ABC-FA5C-CFFC-55DB-4C074382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C3002-4ED0-B194-0748-BCE2C877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C3F4A-87AC-3449-F9ED-64FC96A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D08A6-7512-BC06-4074-0F4A357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8A463-4735-621E-6F44-D7ED8907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139D-80FC-6FD6-8381-DA87AB75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52770-551B-9E9A-AC08-BF2FDAEB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B0D22-8D3D-6C8D-6C8D-B22810AD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FA5DE-0D55-C6C4-BEE0-7431F700F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customXml" Target="../ink/ink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customXml" Target="../ink/ink9.xml"/><Relationship Id="rId4" Type="http://schemas.openxmlformats.org/officeDocument/2006/relationships/customXml" Target="../ink/ink7.xml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4.xml"/><Relationship Id="rId3" Type="http://schemas.openxmlformats.org/officeDocument/2006/relationships/image" Target="../media/image19.png"/><Relationship Id="rId7" Type="http://schemas.openxmlformats.org/officeDocument/2006/relationships/customXml" Target="../ink/ink1.xml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.xml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A1C980-AC24-7000-5EE5-2A4E6B3E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전세계 코로나</a:t>
            </a:r>
            <a:br>
              <a:rPr lang="en-US" altLang="ko-KR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데이터분석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1B98216A-13D9-2A77-7939-568B8A48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AE129-9CCC-DB53-1125-D42CBC83D690}"/>
              </a:ext>
            </a:extLst>
          </p:cNvPr>
          <p:cNvSpPr txBox="1"/>
          <p:nvPr/>
        </p:nvSpPr>
        <p:spPr>
          <a:xfrm>
            <a:off x="8686800" y="5215402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err="1">
                <a:solidFill>
                  <a:schemeClr val="bg1"/>
                </a:solidFill>
              </a:rPr>
              <a:t>신승주</a:t>
            </a:r>
            <a:r>
              <a:rPr lang="ko-KR" altLang="en-US" sz="2300" dirty="0">
                <a:solidFill>
                  <a:schemeClr val="bg1"/>
                </a:solidFill>
              </a:rPr>
              <a:t> 강정훈</a:t>
            </a:r>
          </a:p>
        </p:txBody>
      </p:sp>
    </p:spTree>
    <p:extLst>
      <p:ext uri="{BB962C8B-B14F-4D97-AF65-F5344CB8AC3E}">
        <p14:creationId xmlns:p14="http://schemas.microsoft.com/office/powerpoint/2010/main" val="6214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BD47F-1AC0-6169-81F3-939098BAD3ED}"/>
              </a:ext>
            </a:extLst>
          </p:cNvPr>
          <p:cNvSpPr/>
          <p:nvPr/>
        </p:nvSpPr>
        <p:spPr>
          <a:xfrm>
            <a:off x="3071497" y="-12325"/>
            <a:ext cx="6050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감염률 </a:t>
            </a: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인구밀도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7F627-52CB-D3B9-BD81-D423D0B8101A}"/>
              </a:ext>
            </a:extLst>
          </p:cNvPr>
          <p:cNvSpPr/>
          <p:nvPr/>
        </p:nvSpPr>
        <p:spPr>
          <a:xfrm>
            <a:off x="3750451" y="1895738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479CA2-8280-1916-4F58-63B87159D11B}"/>
              </a:ext>
            </a:extLst>
          </p:cNvPr>
          <p:cNvSpPr/>
          <p:nvPr/>
        </p:nvSpPr>
        <p:spPr>
          <a:xfrm>
            <a:off x="4082479" y="2195527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B76742-8800-C076-6BAA-7A57376D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3" y="1043752"/>
            <a:ext cx="10763893" cy="58173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A1D76A-475D-B105-6ED5-AD9807C6582C}"/>
              </a:ext>
            </a:extLst>
          </p:cNvPr>
          <p:cNvSpPr/>
          <p:nvPr/>
        </p:nvSpPr>
        <p:spPr>
          <a:xfrm>
            <a:off x="7919443" y="1612476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상위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3EB95E-466A-583E-C8B7-BDA450AE3EE9}"/>
              </a:ext>
            </a:extLst>
          </p:cNvPr>
          <p:cNvSpPr/>
          <p:nvPr/>
        </p:nvSpPr>
        <p:spPr>
          <a:xfrm>
            <a:off x="7919444" y="1957294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806626-9779-7453-CF33-E1EE42866AAD}"/>
              </a:ext>
            </a:extLst>
          </p:cNvPr>
          <p:cNvSpPr/>
          <p:nvPr/>
        </p:nvSpPr>
        <p:spPr>
          <a:xfrm>
            <a:off x="7937204" y="2320510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8" name="실행 단추: 끝으로 이동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7B213D-B00C-DBC9-E1AD-E7026CA7B5FC}"/>
              </a:ext>
            </a:extLst>
          </p:cNvPr>
          <p:cNvSpPr/>
          <p:nvPr/>
        </p:nvSpPr>
        <p:spPr>
          <a:xfrm>
            <a:off x="11221868" y="578883"/>
            <a:ext cx="382556" cy="370287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2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DFE718-CF2C-3110-77F8-420B1E19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6" y="1165655"/>
            <a:ext cx="11016848" cy="56923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BAA320-15E3-F5C8-8969-202160F292B3}"/>
              </a:ext>
            </a:extLst>
          </p:cNvPr>
          <p:cNvSpPr/>
          <p:nvPr/>
        </p:nvSpPr>
        <p:spPr>
          <a:xfrm>
            <a:off x="7475829" y="1300290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상위</a:t>
            </a:r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F0E24-494E-8894-D4FB-84691C058CB4}"/>
              </a:ext>
            </a:extLst>
          </p:cNvPr>
          <p:cNvSpPr/>
          <p:nvPr/>
        </p:nvSpPr>
        <p:spPr>
          <a:xfrm>
            <a:off x="7475829" y="1575292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9560F-787F-72AF-F5A2-4DD75B3C2A9D}"/>
              </a:ext>
            </a:extLst>
          </p:cNvPr>
          <p:cNvSpPr/>
          <p:nvPr/>
        </p:nvSpPr>
        <p:spPr>
          <a:xfrm>
            <a:off x="7475829" y="1850294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EBF99-84B5-C39F-BDBE-7782C9F67669}"/>
              </a:ext>
            </a:extLst>
          </p:cNvPr>
          <p:cNvSpPr/>
          <p:nvPr/>
        </p:nvSpPr>
        <p:spPr>
          <a:xfrm>
            <a:off x="3560444" y="117218"/>
            <a:ext cx="511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사망률 </a:t>
            </a: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ko-KR" alt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검사율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63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70938D-8DAE-85F6-A0AC-745917EA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3" y="2831833"/>
            <a:ext cx="8286750" cy="402616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D6F8B2-CD8E-3B0F-6719-1941F8B3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684"/>
            <a:ext cx="4077053" cy="5296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A12BFED-C7A3-103E-2642-975759788225}"/>
                  </a:ext>
                </a:extLst>
              </p14:cNvPr>
              <p14:cNvContentPartPr/>
              <p14:nvPr/>
            </p14:nvContentPartPr>
            <p14:xfrm>
              <a:off x="207000" y="1924775"/>
              <a:ext cx="1231200" cy="45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A12BFED-C7A3-103E-2642-975759788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60" y="1852775"/>
                <a:ext cx="1302840" cy="188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6B52835-E23E-E47E-D593-536521712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083" y="-33535"/>
            <a:ext cx="3657917" cy="28653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CF12938-92E6-CF66-309C-370BD7FD67CF}"/>
                  </a:ext>
                </a:extLst>
              </p14:cNvPr>
              <p14:cNvContentPartPr/>
              <p14:nvPr/>
            </p14:nvContentPartPr>
            <p14:xfrm>
              <a:off x="9251316" y="223809"/>
              <a:ext cx="2824586" cy="2133312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CF12938-92E6-CF66-309C-370BD7FD67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3314" y="205809"/>
                <a:ext cx="2860231" cy="2168951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8713D70-6842-9AE1-AC5E-A8D2A3BDF0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490" y="621083"/>
            <a:ext cx="4336156" cy="16232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84EACBE-79E5-A6A2-368E-A25FA9E8D178}"/>
                  </a:ext>
                </a:extLst>
              </p14:cNvPr>
              <p14:cNvContentPartPr/>
              <p14:nvPr/>
            </p14:nvContentPartPr>
            <p14:xfrm>
              <a:off x="121048" y="1502361"/>
              <a:ext cx="243000" cy="169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84EACBE-79E5-A6A2-368E-A25FA9E8D1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08" y="1430361"/>
                <a:ext cx="31464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3DB2CB-37F5-681A-05B6-77CB9D1B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818156"/>
            <a:ext cx="10800000" cy="60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1BA26D-6064-2DC8-4C4E-91CF13379C5B}"/>
              </a:ext>
            </a:extLst>
          </p:cNvPr>
          <p:cNvSpPr/>
          <p:nvPr/>
        </p:nvSpPr>
        <p:spPr>
          <a:xfrm>
            <a:off x="4375016" y="285169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실제 수치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실행 단추: 끝으로 이동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B84FCF-A279-0F81-573A-FBBDCF1809FA}"/>
              </a:ext>
            </a:extLst>
          </p:cNvPr>
          <p:cNvSpPr/>
          <p:nvPr/>
        </p:nvSpPr>
        <p:spPr>
          <a:xfrm>
            <a:off x="10842171" y="447869"/>
            <a:ext cx="382556" cy="370287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8E28143-A548-F6D1-32A3-E75D7DC5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" y="645483"/>
            <a:ext cx="10800000" cy="62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67D11D-408A-2C7E-E248-2220351C4E54}"/>
              </a:ext>
            </a:extLst>
          </p:cNvPr>
          <p:cNvSpPr/>
          <p:nvPr/>
        </p:nvSpPr>
        <p:spPr>
          <a:xfrm>
            <a:off x="3569325" y="183818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정규화 된 수치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실행 단추: 끝으로 이동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7CC3964-8093-321C-DFFA-C2A37CFB2F2D}"/>
              </a:ext>
            </a:extLst>
          </p:cNvPr>
          <p:cNvSpPr/>
          <p:nvPr/>
        </p:nvSpPr>
        <p:spPr>
          <a:xfrm>
            <a:off x="10730203" y="295528"/>
            <a:ext cx="382556" cy="370287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5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14:cNvPr>
              <p14:cNvContentPartPr/>
              <p14:nvPr/>
            </p14:nvContentPartPr>
            <p14:xfrm>
              <a:off x="-133112" y="4500441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112" y="439244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7420ECB-8CA9-4FDB-7B19-639114B74AC4}"/>
              </a:ext>
            </a:extLst>
          </p:cNvPr>
          <p:cNvSpPr txBox="1"/>
          <p:nvPr/>
        </p:nvSpPr>
        <p:spPr>
          <a:xfrm>
            <a:off x="282517" y="1985176"/>
            <a:ext cx="1121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검사율이높아질수록</a:t>
            </a:r>
            <a:r>
              <a:rPr lang="ko-KR" altLang="en-US" dirty="0"/>
              <a:t> 사망률이 낮아지는 음의 상관관계를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검사율이 높다는 것은 </a:t>
            </a:r>
            <a:r>
              <a:rPr lang="ko-KR" altLang="en-US" dirty="0" err="1"/>
              <a:t>코로나에대해</a:t>
            </a:r>
            <a:r>
              <a:rPr lang="ko-KR" altLang="en-US" dirty="0"/>
              <a:t> 적극적인 대처한 나라라고 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인구밀도 데이터를 </a:t>
            </a:r>
            <a:r>
              <a:rPr lang="ko-KR" altLang="en-US" dirty="0" err="1"/>
              <a:t>활용할때는</a:t>
            </a:r>
            <a:r>
              <a:rPr lang="ko-KR" altLang="en-US" dirty="0"/>
              <a:t> 국가별로 </a:t>
            </a:r>
            <a:r>
              <a:rPr lang="ko-KR" altLang="en-US" dirty="0" err="1"/>
              <a:t>할것이아닌</a:t>
            </a:r>
            <a:r>
              <a:rPr lang="ko-KR" altLang="en-US" dirty="0"/>
              <a:t> 도시별로 해야 </a:t>
            </a:r>
            <a:r>
              <a:rPr lang="ko-KR" altLang="en-US" dirty="0" err="1"/>
              <a:t>정확할거같다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4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협업하다보니</a:t>
            </a: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깨달은점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14:cNvPr>
              <p14:cNvContentPartPr/>
              <p14:nvPr/>
            </p14:nvContentPartPr>
            <p14:xfrm>
              <a:off x="-133112" y="4500441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112" y="439244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7420ECB-8CA9-4FDB-7B19-639114B74AC4}"/>
              </a:ext>
            </a:extLst>
          </p:cNvPr>
          <p:cNvSpPr txBox="1"/>
          <p:nvPr/>
        </p:nvSpPr>
        <p:spPr>
          <a:xfrm>
            <a:off x="317241" y="1996751"/>
            <a:ext cx="965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서로 같은</a:t>
            </a:r>
            <a:r>
              <a:rPr lang="en-US" altLang="ko-KR" sz="1800" dirty="0"/>
              <a:t>merge</a:t>
            </a:r>
            <a:r>
              <a:rPr lang="ko-KR" altLang="en-US" sz="1800" dirty="0"/>
              <a:t>하고 데이터가공을 해서 </a:t>
            </a:r>
            <a:r>
              <a:rPr lang="ko-KR" altLang="en-US" sz="1800" dirty="0" err="1"/>
              <a:t>필요없는작업을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반복수행했다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깃허브</a:t>
            </a:r>
            <a:r>
              <a:rPr lang="ko-KR" altLang="en-US" sz="1800" dirty="0"/>
              <a:t> 사용법이 미숙하여 공유함에 </a:t>
            </a:r>
            <a:r>
              <a:rPr lang="ko-KR" altLang="en-US" sz="1800" dirty="0" err="1"/>
              <a:t>어려움이있었다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363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26F6D-17ED-2FF8-67FE-8CC0068A44E4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실행 단추: 뒤로 또는 앞으로 이동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A6FE045-9BDC-C86E-BE39-E1081BD5B834}"/>
              </a:ext>
            </a:extLst>
          </p:cNvPr>
          <p:cNvSpPr/>
          <p:nvPr/>
        </p:nvSpPr>
        <p:spPr>
          <a:xfrm>
            <a:off x="11557518" y="6214188"/>
            <a:ext cx="634482" cy="64381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EB9D7-2C54-5F8E-B534-5E07F133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248798"/>
            <a:ext cx="6801892" cy="3315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220DAA-CC15-553C-7C99-B76E37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93" y="1906545"/>
            <a:ext cx="6784624" cy="4335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308EFF-A877-B857-C945-6793ED36B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28" y="3044904"/>
            <a:ext cx="517819" cy="2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F6E01D-AD62-BE45-B978-DB7967BF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4" y="926034"/>
            <a:ext cx="6754323" cy="5394686"/>
          </a:xfrm>
          <a:prstGeom prst="rect">
            <a:avLst/>
          </a:prstGeom>
        </p:spPr>
      </p:pic>
      <p:pic>
        <p:nvPicPr>
          <p:cNvPr id="8" name="그림 7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00F973E-B373-DEF3-5BB7-C1BE3900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171" y="6168118"/>
            <a:ext cx="647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</a:t>
            </a:r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6F68E250-0278-7C3D-BF1B-C7DFC5ED6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387347"/>
              </p:ext>
            </p:extLst>
          </p:nvPr>
        </p:nvGraphicFramePr>
        <p:xfrm>
          <a:off x="0" y="1575460"/>
          <a:ext cx="12191997" cy="51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36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실행 단추: 뒤로 또는 앞으로 이동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9BDBBC8-D386-D908-ED1D-792A6C85E29D}"/>
              </a:ext>
            </a:extLst>
          </p:cNvPr>
          <p:cNvSpPr/>
          <p:nvPr/>
        </p:nvSpPr>
        <p:spPr>
          <a:xfrm>
            <a:off x="11557518" y="6214188"/>
            <a:ext cx="634482" cy="64381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3C7132-A2C6-7BF6-8BDE-7D87E7FC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3" y="973368"/>
            <a:ext cx="10365666" cy="44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ko-KR" alt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전처리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26A81-2A8F-D9D4-8AEF-C10F5A06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8" y="1601926"/>
            <a:ext cx="5397377" cy="19674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063206-A49D-B241-3687-8E69CDC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725" y="1716574"/>
            <a:ext cx="3522618" cy="1808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27C636-7EE6-BF3D-B9C0-7F619079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87" y="3909208"/>
            <a:ext cx="5397378" cy="16641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2DB410-58E2-365B-08D2-056FEA0B7E2B}"/>
              </a:ext>
            </a:extLst>
          </p:cNvPr>
          <p:cNvCxnSpPr>
            <a:cxnSpLocks/>
          </p:cNvCxnSpPr>
          <p:nvPr/>
        </p:nvCxnSpPr>
        <p:spPr>
          <a:xfrm>
            <a:off x="3725196" y="3623970"/>
            <a:ext cx="0" cy="2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0788853C-7D77-A29D-4CE6-C2F84DF80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890" y="5843433"/>
            <a:ext cx="2578090" cy="1331079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9501BBC-A2AC-60FC-0A28-91E024365B4E}"/>
              </a:ext>
            </a:extLst>
          </p:cNvPr>
          <p:cNvCxnSpPr>
            <a:cxnSpLocks/>
          </p:cNvCxnSpPr>
          <p:nvPr/>
        </p:nvCxnSpPr>
        <p:spPr>
          <a:xfrm>
            <a:off x="3515646" y="5702793"/>
            <a:ext cx="0" cy="2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7B1921-744E-2104-2435-22C9518B9027}"/>
              </a:ext>
            </a:extLst>
          </p:cNvPr>
          <p:cNvSpPr txBox="1"/>
          <p:nvPr/>
        </p:nvSpPr>
        <p:spPr>
          <a:xfrm>
            <a:off x="7435914" y="3905250"/>
            <a:ext cx="22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명 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B5BC6-7F93-A28D-A790-83BE57F7182C}"/>
              </a:ext>
            </a:extLst>
          </p:cNvPr>
          <p:cNvSpPr txBox="1"/>
          <p:nvPr/>
        </p:nvSpPr>
        <p:spPr>
          <a:xfrm>
            <a:off x="4847484" y="4371926"/>
            <a:ext cx="276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column drop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C43B45-6D59-6BFB-6FC1-EF5A7C2A338F}"/>
              </a:ext>
            </a:extLst>
          </p:cNvPr>
          <p:cNvSpPr txBox="1"/>
          <p:nvPr/>
        </p:nvSpPr>
        <p:spPr>
          <a:xfrm>
            <a:off x="5382067" y="4744633"/>
            <a:ext cx="352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인구수 평균보다 </a:t>
            </a:r>
            <a:r>
              <a:rPr lang="ko-KR" altLang="en-US" dirty="0" err="1"/>
              <a:t>낮은나라들은</a:t>
            </a:r>
            <a:r>
              <a:rPr lang="ko-KR" altLang="en-US" dirty="0"/>
              <a:t> 제외하기위해서 </a:t>
            </a:r>
            <a:r>
              <a:rPr lang="en-US" altLang="ko-KR" dirty="0" err="1"/>
              <a:t>NaN</a:t>
            </a:r>
            <a:r>
              <a:rPr lang="ko-KR" altLang="en-US" dirty="0"/>
              <a:t>값 행 제외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/>
              <a:t>      --type</a:t>
            </a:r>
            <a:r>
              <a:rPr lang="ko-KR" altLang="en-US" sz="1200" dirty="0"/>
              <a:t>이 </a:t>
            </a:r>
            <a:r>
              <a:rPr lang="en-US" altLang="ko-KR" sz="1200" dirty="0"/>
              <a:t>object </a:t>
            </a:r>
            <a:r>
              <a:rPr lang="ko-KR" altLang="en-US" sz="1200" dirty="0"/>
              <a:t>였는데 먼저 인구열만 </a:t>
            </a:r>
            <a:r>
              <a:rPr lang="en-US" altLang="ko-KR" sz="1200" dirty="0"/>
              <a:t>int </a:t>
            </a:r>
            <a:r>
              <a:rPr lang="ko-KR" altLang="en-US" sz="1200" dirty="0" err="1"/>
              <a:t>수정후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다른열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NaN</a:t>
            </a:r>
            <a:r>
              <a:rPr lang="ko-KR" altLang="en-US" sz="1200" dirty="0"/>
              <a:t>값을 </a:t>
            </a:r>
            <a:r>
              <a:rPr lang="ko-KR" altLang="en-US" sz="1200" dirty="0" err="1"/>
              <a:t>대체했어야했는데</a:t>
            </a:r>
            <a:r>
              <a:rPr lang="ko-KR" altLang="en-US" sz="1200" dirty="0"/>
              <a:t> </a:t>
            </a:r>
            <a:r>
              <a:rPr lang="en-US" altLang="ko-KR" sz="1200" dirty="0"/>
              <a:t>miss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A7565-0505-D8EC-4D0A-4531639CD63D}"/>
              </a:ext>
            </a:extLst>
          </p:cNvPr>
          <p:cNvSpPr txBox="1"/>
          <p:nvPr/>
        </p:nvSpPr>
        <p:spPr>
          <a:xfrm>
            <a:off x="7350825" y="2438214"/>
            <a:ext cx="2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 dirty="0"/>
              <a:t>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8654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74D161-7CD8-13E6-5986-9A824E29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" y="493298"/>
            <a:ext cx="5357230" cy="140023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2DA921-574F-A083-03C9-00BA2BE72B95}"/>
              </a:ext>
            </a:extLst>
          </p:cNvPr>
          <p:cNvCxnSpPr>
            <a:cxnSpLocks/>
          </p:cNvCxnSpPr>
          <p:nvPr/>
        </p:nvCxnSpPr>
        <p:spPr>
          <a:xfrm flipH="1">
            <a:off x="4895850" y="137820"/>
            <a:ext cx="48028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19E9D-D137-4D6B-2278-D353079AF43B}"/>
              </a:ext>
            </a:extLst>
          </p:cNvPr>
          <p:cNvCxnSpPr>
            <a:cxnSpLocks/>
          </p:cNvCxnSpPr>
          <p:nvPr/>
        </p:nvCxnSpPr>
        <p:spPr>
          <a:xfrm>
            <a:off x="6324600" y="137820"/>
            <a:ext cx="49127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EFC59D7-01B2-2E3A-5BF1-4A9D2542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4" y="1893537"/>
            <a:ext cx="2028832" cy="1919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5BAEA3-891F-E879-C5AC-2F459FA2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96" y="1080264"/>
            <a:ext cx="5393477" cy="653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0BE045-9A91-812A-3BFC-43CE97A47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31" y="2167780"/>
            <a:ext cx="2018211" cy="1645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DF21F3-0FC2-FB0F-C92A-943897B22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3690118"/>
            <a:ext cx="3303710" cy="81111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579138-BF90-AA90-E7E7-B31ABBBA0577}"/>
              </a:ext>
            </a:extLst>
          </p:cNvPr>
          <p:cNvCxnSpPr>
            <a:cxnSpLocks/>
          </p:cNvCxnSpPr>
          <p:nvPr/>
        </p:nvCxnSpPr>
        <p:spPr>
          <a:xfrm>
            <a:off x="3471129" y="3740199"/>
            <a:ext cx="49127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616D94-1E76-E74E-C26D-3EE9F98636E2}"/>
              </a:ext>
            </a:extLst>
          </p:cNvPr>
          <p:cNvCxnSpPr>
            <a:cxnSpLocks/>
          </p:cNvCxnSpPr>
          <p:nvPr/>
        </p:nvCxnSpPr>
        <p:spPr>
          <a:xfrm flipH="1">
            <a:off x="7157303" y="3740199"/>
            <a:ext cx="48028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3F8C5E1-0BB8-7622-17E5-A8CC27588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514678"/>
            <a:ext cx="5644714" cy="6470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1F7EC7-6415-7855-0158-4202DEE67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6386" y="5175143"/>
            <a:ext cx="5506747" cy="1878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3EAE05-A1D2-9914-9186-4836E0EFFA4C}"/>
              </a:ext>
            </a:extLst>
          </p:cNvPr>
          <p:cNvSpPr txBox="1"/>
          <p:nvPr/>
        </p:nvSpPr>
        <p:spPr>
          <a:xfrm>
            <a:off x="3278038" y="1970628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정훈 경위도 데이터작업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E76CE-6EEA-3125-0B73-1FEF9E6F6830}"/>
              </a:ext>
            </a:extLst>
          </p:cNvPr>
          <p:cNvSpPr txBox="1"/>
          <p:nvPr/>
        </p:nvSpPr>
        <p:spPr>
          <a:xfrm>
            <a:off x="1622079" y="4077195"/>
            <a:ext cx="22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병합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B0942-8475-5992-BDEC-7DE965E15140}"/>
              </a:ext>
            </a:extLst>
          </p:cNvPr>
          <p:cNvSpPr txBox="1"/>
          <p:nvPr/>
        </p:nvSpPr>
        <p:spPr>
          <a:xfrm>
            <a:off x="9164676" y="1853515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승주 면적 데이터작업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E923E-2AF7-2F49-A780-62CD1EBC4DB1}"/>
              </a:ext>
            </a:extLst>
          </p:cNvPr>
          <p:cNvSpPr txBox="1"/>
          <p:nvPr/>
        </p:nvSpPr>
        <p:spPr>
          <a:xfrm>
            <a:off x="819510" y="4963073"/>
            <a:ext cx="308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국가명인덱스</a:t>
            </a:r>
            <a:r>
              <a:rPr lang="ko-KR" altLang="en-US" dirty="0"/>
              <a:t> </a:t>
            </a:r>
            <a:r>
              <a:rPr lang="ko-KR" altLang="en-US" dirty="0" err="1"/>
              <a:t>설정후</a:t>
            </a:r>
            <a:r>
              <a:rPr lang="ko-KR" altLang="en-US" dirty="0"/>
              <a:t> 행에</a:t>
            </a:r>
            <a:endParaRPr lang="en-US" altLang="ko-KR" dirty="0"/>
          </a:p>
          <a:p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위</a:t>
            </a:r>
            <a:r>
              <a:rPr lang="en-US" altLang="ko-KR" dirty="0"/>
              <a:t>(</a:t>
            </a:r>
            <a:r>
              <a:rPr lang="ko-KR" altLang="en-US" dirty="0"/>
              <a:t>경</a:t>
            </a:r>
            <a:r>
              <a:rPr lang="en-US" altLang="ko-KR" dirty="0"/>
              <a:t>)</a:t>
            </a:r>
            <a:r>
              <a:rPr lang="ko-KR" altLang="en-US" dirty="0"/>
              <a:t>도 열의 값을 </a:t>
            </a:r>
            <a:endParaRPr lang="en-US" altLang="ko-KR" dirty="0"/>
          </a:p>
          <a:p>
            <a:r>
              <a:rPr lang="ko-KR" altLang="en-US" dirty="0"/>
              <a:t>바꾸는 작업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값 없애기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0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0B9075-30BD-3868-E434-BF79ACD4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92" y="66675"/>
            <a:ext cx="3929816" cy="156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F115-EDF2-E97B-027F-BA89B37C79A7}"/>
              </a:ext>
            </a:extLst>
          </p:cNvPr>
          <p:cNvSpPr txBox="1"/>
          <p:nvPr/>
        </p:nvSpPr>
        <p:spPr>
          <a:xfrm>
            <a:off x="1183259" y="646798"/>
            <a:ext cx="264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확진율</a:t>
            </a:r>
            <a:r>
              <a:rPr lang="ko-KR" altLang="en-US" dirty="0"/>
              <a:t> 사망률 회복률 </a:t>
            </a:r>
            <a:r>
              <a:rPr lang="ko-KR" altLang="en-US" dirty="0" err="1"/>
              <a:t>검사율</a:t>
            </a:r>
            <a:r>
              <a:rPr lang="ko-KR" altLang="en-US" dirty="0"/>
              <a:t> </a:t>
            </a:r>
            <a:r>
              <a:rPr lang="en-US" altLang="ko-KR" dirty="0"/>
              <a:t>%(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인구밀도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추가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5B57F-ABE5-2283-302A-C6176561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08" y="646798"/>
            <a:ext cx="3034832" cy="82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35BC7-F94B-D987-A5E9-D8C70BF03439}"/>
              </a:ext>
            </a:extLst>
          </p:cNvPr>
          <p:cNvSpPr txBox="1"/>
          <p:nvPr/>
        </p:nvSpPr>
        <p:spPr>
          <a:xfrm>
            <a:off x="7756108" y="995359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6AF8EF3-2AC1-F260-6786-7DB8FDE96690}"/>
              </a:ext>
            </a:extLst>
          </p:cNvPr>
          <p:cNvSpPr/>
          <p:nvPr/>
        </p:nvSpPr>
        <p:spPr>
          <a:xfrm>
            <a:off x="6624735" y="1626972"/>
            <a:ext cx="587828" cy="537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CEDA8B-2C53-D963-AAF6-2474EC7B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478" y="2742329"/>
            <a:ext cx="2122498" cy="2428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70A70-BC39-4D45-3A13-BF6B8763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1" y="2975629"/>
            <a:ext cx="966299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70AD30-AF37-E131-7B3A-096DCAD9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133"/>
            <a:ext cx="4503810" cy="321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95E530-7741-3D3F-5A44-0B3A713A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7052"/>
            <a:ext cx="5669771" cy="29491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3C3169-E2F6-AC19-1ED2-91CC34561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33" y="1665917"/>
            <a:ext cx="1821338" cy="2316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05A889-184F-BD56-039E-F30390B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71" y="681133"/>
            <a:ext cx="2987299" cy="12497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7DCE9-9803-A9BD-578C-8DD73BC36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771" y="1930921"/>
            <a:ext cx="4389500" cy="31244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02A5630-69A3-203B-2D4A-2C16E15F0A18}"/>
                  </a:ext>
                </a:extLst>
              </p14:cNvPr>
              <p14:cNvContentPartPr/>
              <p14:nvPr/>
            </p14:nvContentPartPr>
            <p14:xfrm>
              <a:off x="75780" y="736903"/>
              <a:ext cx="1181160" cy="597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02A5630-69A3-203B-2D4A-2C16E15F0A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40" y="629263"/>
                <a:ext cx="1288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D81B7E4-D1AA-5F23-1C3E-54EBF8A0E0EE}"/>
                  </a:ext>
                </a:extLst>
              </p14:cNvPr>
              <p14:cNvContentPartPr/>
              <p14:nvPr/>
            </p14:nvContentPartPr>
            <p14:xfrm>
              <a:off x="56730" y="2433703"/>
              <a:ext cx="726480" cy="687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D81B7E4-D1AA-5F23-1C3E-54EBF8A0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0" y="2325703"/>
                <a:ext cx="8341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45AFB87-E303-00D6-4E2E-D3BB3101929F}"/>
                  </a:ext>
                </a:extLst>
              </p14:cNvPr>
              <p14:cNvContentPartPr/>
              <p14:nvPr/>
            </p14:nvContentPartPr>
            <p14:xfrm>
              <a:off x="66810" y="3232903"/>
              <a:ext cx="870120" cy="20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45AFB87-E303-00D6-4E2E-D3BB310192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10" y="3124903"/>
                <a:ext cx="977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D07735E-15BC-CB9A-B81D-C58A88DC643F}"/>
                  </a:ext>
                </a:extLst>
              </p14:cNvPr>
              <p14:cNvContentPartPr/>
              <p14:nvPr/>
            </p14:nvContentPartPr>
            <p14:xfrm>
              <a:off x="1199730" y="3947143"/>
              <a:ext cx="1281960" cy="583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D07735E-15BC-CB9A-B81D-C58A88DC64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6090" y="3839143"/>
                <a:ext cx="138960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E980473-0C94-084A-9807-650CBE64EDD9}"/>
              </a:ext>
            </a:extLst>
          </p:cNvPr>
          <p:cNvSpPr txBox="1"/>
          <p:nvPr/>
        </p:nvSpPr>
        <p:spPr>
          <a:xfrm>
            <a:off x="2423025" y="5493851"/>
            <a:ext cx="2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추출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8BEED-555B-7E0F-923F-E7B318C9745E}"/>
              </a:ext>
            </a:extLst>
          </p:cNvPr>
          <p:cNvSpPr txBox="1"/>
          <p:nvPr/>
        </p:nvSpPr>
        <p:spPr>
          <a:xfrm>
            <a:off x="2004255" y="4110133"/>
            <a:ext cx="3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편차가너무커</a:t>
            </a:r>
            <a:r>
              <a:rPr lang="ko-KR" altLang="en-US" dirty="0"/>
              <a:t> </a:t>
            </a:r>
            <a:r>
              <a:rPr lang="ko-KR" altLang="en-US" dirty="0" err="1"/>
              <a:t>큰수는</a:t>
            </a:r>
            <a:r>
              <a:rPr lang="ko-KR" altLang="en-US" dirty="0"/>
              <a:t> </a:t>
            </a:r>
            <a:r>
              <a:rPr lang="ko-KR" altLang="en-US" dirty="0" err="1"/>
              <a:t>확줄이는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7BE6F-962F-BEB9-63EE-7C8BF6D743DB}"/>
              </a:ext>
            </a:extLst>
          </p:cNvPr>
          <p:cNvSpPr txBox="1"/>
          <p:nvPr/>
        </p:nvSpPr>
        <p:spPr>
          <a:xfrm>
            <a:off x="3798539" y="98720"/>
            <a:ext cx="398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사용할 함수들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B0737-9EC4-05D4-10B6-1C9A8A9A752E}"/>
              </a:ext>
            </a:extLst>
          </p:cNvPr>
          <p:cNvSpPr txBox="1"/>
          <p:nvPr/>
        </p:nvSpPr>
        <p:spPr>
          <a:xfrm>
            <a:off x="840184" y="2162191"/>
            <a:ext cx="37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데이터에 </a:t>
            </a:r>
            <a:r>
              <a:rPr lang="ko-KR" altLang="en-US" dirty="0" err="1"/>
              <a:t>활용하기어려웠다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C2B170-E1E3-3C69-4FAA-79BC5AA8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75" y="1766083"/>
            <a:ext cx="5932246" cy="4932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데이터분석 </a:t>
            </a: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시각화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C91CB-4A08-04C7-C51D-F9F0EE0B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47" y="2048164"/>
            <a:ext cx="3284505" cy="602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02435-9132-4EFD-6E8F-0D43CE99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3" y="2650196"/>
            <a:ext cx="5966977" cy="182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18567-CA70-3A72-9260-82C6497A6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3" y="3252228"/>
            <a:ext cx="5366671" cy="31092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F9C95F-B007-AA1E-D2CD-BD5495F64ADE}"/>
              </a:ext>
            </a:extLst>
          </p:cNvPr>
          <p:cNvSpPr/>
          <p:nvPr/>
        </p:nvSpPr>
        <p:spPr>
          <a:xfrm>
            <a:off x="8490857" y="3620278"/>
            <a:ext cx="2341984" cy="2202024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14:cNvPr>
              <p14:cNvContentPartPr/>
              <p14:nvPr/>
            </p14:nvContentPartPr>
            <p14:xfrm>
              <a:off x="-133112" y="4500441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7112" y="439244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5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727D52-F22D-E883-D179-3449F9EA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40" y="798371"/>
            <a:ext cx="5465975" cy="5261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D2F162-7C11-F9B3-2F56-07637160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01"/>
            <a:ext cx="6939420" cy="1935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3B4BC9-090E-BA3A-957B-D36C78FA4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215849"/>
            <a:ext cx="4717189" cy="403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059BFCC-A7A7-9F0E-8176-C84CC87125C3}"/>
                  </a:ext>
                </a:extLst>
              </p14:cNvPr>
              <p14:cNvContentPartPr/>
              <p14:nvPr/>
            </p14:nvContentPartPr>
            <p14:xfrm>
              <a:off x="522088" y="3619881"/>
              <a:ext cx="2239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059BFCC-A7A7-9F0E-8176-C84CC87125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448" y="3512241"/>
                <a:ext cx="331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25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F716F80-51B9-C5C9-C0A2-D622C884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1" y="2147613"/>
            <a:ext cx="4709568" cy="47095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7BABA-AE4E-5512-4BA3-9B0942702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97" y="819"/>
            <a:ext cx="6340389" cy="2285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2D5D4F-2256-87B3-FF55-D095CE30CC25}"/>
              </a:ext>
            </a:extLst>
          </p:cNvPr>
          <p:cNvSpPr txBox="1"/>
          <p:nvPr/>
        </p:nvSpPr>
        <p:spPr>
          <a:xfrm>
            <a:off x="4914861" y="64780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검사률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9199B7-1DEF-3B25-96E1-690DE0DFA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90" y="2286001"/>
            <a:ext cx="4610500" cy="449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ACF80-C02D-3CEA-3387-C950D1CEEB9F}"/>
              </a:ext>
            </a:extLst>
          </p:cNvPr>
          <p:cNvSpPr txBox="1"/>
          <p:nvPr/>
        </p:nvSpPr>
        <p:spPr>
          <a:xfrm>
            <a:off x="10510899" y="64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인구밀도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5CEF8-9E32-4062-A3D7-57911EF90342}"/>
              </a:ext>
            </a:extLst>
          </p:cNvPr>
          <p:cNvSpPr txBox="1"/>
          <p:nvPr/>
        </p:nvSpPr>
        <p:spPr>
          <a:xfrm>
            <a:off x="6368416" y="2741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감염률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12FF9-CA54-5085-6339-53867333CADF}"/>
              </a:ext>
            </a:extLst>
          </p:cNvPr>
          <p:cNvSpPr txBox="1"/>
          <p:nvPr/>
        </p:nvSpPr>
        <p:spPr>
          <a:xfrm>
            <a:off x="681145" y="2810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사망률</a:t>
            </a:r>
          </a:p>
        </p:txBody>
      </p:sp>
    </p:spTree>
    <p:extLst>
      <p:ext uri="{BB962C8B-B14F-4D97-AF65-F5344CB8AC3E}">
        <p14:creationId xmlns:p14="http://schemas.microsoft.com/office/powerpoint/2010/main" val="24602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265</Words>
  <Application>Microsoft Office PowerPoint</Application>
  <PresentationFormat>와이드스크린</PresentationFormat>
  <Paragraphs>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전세계 코로나 데이터분석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전세계 코로나 데이터분석</dc:title>
  <dc:creator>Jason Sharp</dc:creator>
  <cp:lastModifiedBy>정훈 강</cp:lastModifiedBy>
  <cp:revision>5</cp:revision>
  <dcterms:created xsi:type="dcterms:W3CDTF">2023-02-27T05:14:22Z</dcterms:created>
  <dcterms:modified xsi:type="dcterms:W3CDTF">2023-03-02T04:46:57Z</dcterms:modified>
</cp:coreProperties>
</file>