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sldIdLst>
    <p:sldId id="256" r:id="rId4"/>
    <p:sldId id="259" r:id="rId5"/>
    <p:sldId id="260" r:id="rId6"/>
    <p:sldId id="261" r:id="rId7"/>
    <p:sldId id="262" r:id="rId8"/>
    <p:sldId id="263" r:id="rId9"/>
    <p:sldId id="267" r:id="rId10"/>
    <p:sldId id="268" r:id="rId11"/>
    <p:sldId id="269" r:id="rId12"/>
    <p:sldId id="270" r:id="rId13"/>
    <p:sldId id="264" r:id="rId14"/>
    <p:sldId id="271" r:id="rId15"/>
    <p:sldId id="272" r:id="rId16"/>
    <p:sldId id="273" r:id="rId17"/>
    <p:sldId id="265" r:id="rId18"/>
    <p:sldId id="274" r:id="rId19"/>
    <p:sldId id="275" r:id="rId20"/>
    <p:sldId id="278" r:id="rId21"/>
    <p:sldId id="266" r:id="rId22"/>
    <p:sldId id="276" r:id="rId23"/>
    <p:sldId id="277" r:id="rId24"/>
    <p:sldId id="279" r:id="rId25"/>
    <p:sldId id="280" r:id="rId26"/>
    <p:sldId id="281" r:id="rId2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75" autoAdjust="0"/>
    <p:restoredTop sz="94660" autoAdjust="0"/>
  </p:normalViewPr>
  <p:slideViewPr>
    <p:cSldViewPr snapToGrid="0" showGuides="1">
      <p:cViewPr varScale="1">
        <p:scale>
          <a:sx n="96" d="100"/>
          <a:sy n="96" d="100"/>
        </p:scale>
        <p:origin x="84" y="534"/>
      </p:cViewPr>
      <p:guideLst>
        <p:guide orient="horz" pos="2160"/>
        <p:guide pos="2880"/>
      </p:guideLst>
    </p:cSldViewPr>
  </p:slid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D5C1443-E2CF-45A6-83C0-D28CFEA88B3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4C522B2-45D8-46C7-94E7-9E8242ABD3F0}" type="slidenum">
              <a:rPr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lvl1pPr>
              <a:defRPr/>
            </a:lvl1pPr>
          </a:lstStyle>
          <a:p>
            <a:pPr>
              <a:defRPr/>
            </a:pPr>
            <a:fld id="{03A86122-C2B9-43EB-BFCC-A90E2377076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8A6B93A-0217-48F6-A7FB-90DD39DF469A}" type="slidenum">
              <a:rPr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59DF9846-0D5C-480E-A89C-05840362EEF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50A2DFD-0768-4914-BB7E-850DFEB39E64}" type="slidenum">
              <a:rPr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C725A08F-D1C4-46AB-AEC2-791289F51E8A}"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ED778AB-10E1-4637-B378-743DFD34778D}" type="slidenum">
              <a:rPr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BA679D2-2BD3-42E1-A997-3FD50E0C8A5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F912F01-872A-45A6-A3B1-DD7A3B0F2B1A}" type="slidenum">
              <a:rPr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F5881B5-F607-4579-8ED4-D2E8793F00A2}"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6969EF7-7BB2-4A32-89FC-C9C4FD5CB4DE}" type="slidenum">
              <a:rPr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8CE3B60-0BB0-4AB1-820A-D37611F5D488}"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F127CA3-817B-4934-810E-943D20CE8DF6}" type="slidenum">
              <a:rPr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E6CE555-6DB8-4742-A340-495D33C419C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CA394D1-134C-43A4-A30B-5104E7A061B5}" type="slidenum">
              <a:rPr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B48C955-023A-47FC-A3E2-C530197C850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371F376-FE27-4C42-B8B2-459923BFBFB4}" type="slidenum">
              <a:rPr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8952FEA-4CC9-4B43-BE2D-AFACAB774E1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9183FA8-C597-4906-B4C4-8C67CCC9D7A7}" type="slidenum">
              <a:rPr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C090FF1-CF76-4477-B9C9-B44C2528834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3F7F6D-3CDA-41B1-B147-FEED7F59C561}" type="slidenum">
              <a:rPr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98ED3FD-2610-4D0B-A621-718EBFA50B86}"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noProof="1" smtClean="0">
                <a:solidFill>
                  <a:srgbClr val="898989"/>
                </a:solidFill>
              </a:defRPr>
            </a:lvl1pPr>
          </a:lstStyle>
          <a:p>
            <a:pPr>
              <a:defRPr/>
            </a:pPr>
            <a:fld id="{A0F0D669-3D47-4F41-9880-CC9FE61ED623}" type="slidenum">
              <a:rPr altLang="en-US"/>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4" Type="http://schemas.openxmlformats.org/officeDocument/2006/relationships/slideLayout" Target="../slideLayouts/slideLayout15.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5.xml"/><Relationship Id="rId3" Type="http://schemas.openxmlformats.org/officeDocument/2006/relationships/image" Target="../media/image5.png"/><Relationship Id="rId2" Type="http://schemas.openxmlformats.org/officeDocument/2006/relationships/oleObject" Target="../embeddings/Workbook2.xls"/><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5.xml"/><Relationship Id="rId3" Type="http://schemas.openxmlformats.org/officeDocument/2006/relationships/image" Target="../media/image6.png"/><Relationship Id="rId2" Type="http://schemas.openxmlformats.org/officeDocument/2006/relationships/oleObject" Target="../embeddings/Workbook3.xls"/><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5.xml"/><Relationship Id="rId2" Type="http://schemas.openxmlformats.org/officeDocument/2006/relationships/image" Target="../media/image4.png"/><Relationship Id="rId1" Type="http://schemas.openxmlformats.org/officeDocument/2006/relationships/oleObject" Target="../embeddings/Workbook1.xls"/></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image" Target="../media/image3.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eaLnBrk="1" fontAlgn="auto" hangingPunct="1">
                <a:defRPr/>
              </a:pPr>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eaLnBrk="1" fontAlgn="auto" hangingPunct="1">
                <a:defRPr/>
              </a:pPr>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eaLnBrk="1" fontAlgn="auto" hangingPunct="1">
                <a:defRPr/>
              </a:pPr>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eaLnBrk="1" fontAlgn="auto" hangingPunct="1">
                <a:defRPr/>
              </a:pPr>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eaLnBrk="1" fontAlgn="auto" hangingPunct="1">
                <a:defRPr/>
              </a:pPr>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eaLnBrk="1" fontAlgn="auto" hangingPunct="1">
                <a:defRPr/>
              </a:pPr>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eaLnBrk="1" fontAlgn="auto" hangingPunct="1">
                <a:defRPr/>
              </a:pPr>
              <a:endParaRPr lang="zh-CN" altLang="en-US" noProof="1"/>
            </a:p>
          </p:txBody>
        </p:sp>
      </p:grpSp>
      <p:sp>
        <p:nvSpPr>
          <p:cNvPr id="2054" name="文本框 62"/>
          <p:cNvSpPr txBox="1">
            <a:spLocks noChangeArrowheads="1"/>
          </p:cNvSpPr>
          <p:nvPr/>
        </p:nvSpPr>
        <p:spPr bwMode="auto">
          <a:xfrm>
            <a:off x="2001838" y="2633663"/>
            <a:ext cx="86487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a:solidFill>
                  <a:srgbClr val="4B649F"/>
                </a:solidFill>
              </a:rPr>
              <a:t>简洁毕业论文答辩模板</a:t>
            </a:r>
            <a:endParaRPr lang="zh-CN" altLang="en-US" sz="6600" b="1">
              <a:solidFill>
                <a:srgbClr val="4B649F"/>
              </a:solidFill>
            </a:endParaRPr>
          </a:p>
        </p:txBody>
      </p:sp>
      <p:grpSp>
        <p:nvGrpSpPr>
          <p:cNvPr id="2055" name="组合 1026"/>
          <p:cNvGrpSpPr/>
          <p:nvPr/>
        </p:nvGrpSpPr>
        <p:grpSpPr bwMode="auto">
          <a:xfrm>
            <a:off x="2095500" y="3898900"/>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grpSp>
        <p:nvGrpSpPr>
          <p:cNvPr id="2056" name="组合 1025"/>
          <p:cNvGrpSpPr/>
          <p:nvPr/>
        </p:nvGrpSpPr>
        <p:grpSpPr bwMode="auto">
          <a:xfrm>
            <a:off x="4624388" y="3898900"/>
            <a:ext cx="315912" cy="317500"/>
            <a:chOff x="5253802" y="3856218"/>
            <a:chExt cx="317004" cy="317004"/>
          </a:xfrm>
        </p:grpSpPr>
        <p:sp>
          <p:nvSpPr>
            <p:cNvPr id="104" name="椭圆 103"/>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2057" name="文本框 1027"/>
          <p:cNvSpPr txBox="1">
            <a:spLocks noChangeArrowheads="1"/>
          </p:cNvSpPr>
          <p:nvPr/>
        </p:nvSpPr>
        <p:spPr bwMode="auto">
          <a:xfrm>
            <a:off x="2411413" y="3846513"/>
            <a:ext cx="157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t>答辩人：青课</a:t>
            </a:r>
            <a:endParaRPr lang="zh-CN" altLang="en-US" sz="1800"/>
          </a:p>
        </p:txBody>
      </p:sp>
      <p:sp>
        <p:nvSpPr>
          <p:cNvPr id="2058" name="文本框 112"/>
          <p:cNvSpPr txBox="1">
            <a:spLocks noChangeArrowheads="1"/>
          </p:cNvSpPr>
          <p:nvPr/>
        </p:nvSpPr>
        <p:spPr bwMode="auto">
          <a:xfrm>
            <a:off x="4940300" y="3846513"/>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t>指导教师：青课</a:t>
            </a:r>
            <a:endParaRPr lang="zh-CN" altLang="en-US" sz="1800"/>
          </a:p>
        </p:txBody>
      </p:sp>
      <p:sp>
        <p:nvSpPr>
          <p:cNvPr id="2059" name="文本框 1066"/>
          <p:cNvSpPr txBox="1">
            <a:spLocks noChangeArrowheads="1"/>
          </p:cNvSpPr>
          <p:nvPr/>
        </p:nvSpPr>
        <p:spPr bwMode="auto">
          <a:xfrm>
            <a:off x="1766888" y="598488"/>
            <a:ext cx="26479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a:solidFill>
                  <a:schemeClr val="bg1"/>
                </a:solidFill>
              </a:rPr>
              <a:t>中国人民大学</a:t>
            </a:r>
            <a:endParaRPr lang="zh-CN" altLang="en-US" sz="3200" b="1">
              <a:solidFill>
                <a:schemeClr val="bg1"/>
              </a:solidFill>
            </a:endParaRP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组合 2"/>
          <p:cNvGrpSpPr/>
          <p:nvPr/>
        </p:nvGrpSpPr>
        <p:grpSpPr bwMode="auto">
          <a:xfrm>
            <a:off x="133350" y="125413"/>
            <a:ext cx="639763" cy="638175"/>
            <a:chOff x="1131485" y="2234042"/>
            <a:chExt cx="1607262" cy="1607262"/>
          </a:xfrm>
        </p:grpSpPr>
        <p:sp>
          <p:nvSpPr>
            <p:cNvPr id="4" name="椭圆 3"/>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椭圆 4"/>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290"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65002"/>
                <a:gd name="T109" fmla="*/ 0 h 8673857"/>
                <a:gd name="T110" fmla="*/ 8965002 w 8965002"/>
                <a:gd name="T111" fmla="*/ 8673857 h 867385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11268" name="文本框 6"/>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添加论文内容第一部分标题</a:t>
            </a:r>
            <a:endParaRPr lang="zh-CN" altLang="en-US" b="1">
              <a:solidFill>
                <a:srgbClr val="4B649F"/>
              </a:solidFill>
            </a:endParaRPr>
          </a:p>
        </p:txBody>
      </p:sp>
      <p:cxnSp>
        <p:nvCxnSpPr>
          <p:cNvPr id="8" name="直接连接符 7"/>
          <p:cNvCxnSpPr/>
          <p:nvPr/>
        </p:nvCxnSpPr>
        <p:spPr>
          <a:xfrm>
            <a:off x="0" y="76835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271" name="文本框 9"/>
          <p:cNvSpPr txBox="1">
            <a:spLocks noChangeArrowheads="1"/>
          </p:cNvSpPr>
          <p:nvPr/>
        </p:nvSpPr>
        <p:spPr bwMode="auto">
          <a:xfrm>
            <a:off x="1843088" y="22939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endParaRPr lang="zh-CN" altLang="en-US" sz="1800">
              <a:solidFill>
                <a:srgbClr val="595959"/>
              </a:solidFill>
              <a:sym typeface="Arial" panose="020B0604020202020204" pitchFamily="34" charset="0"/>
            </a:endParaRPr>
          </a:p>
        </p:txBody>
      </p:sp>
      <p:sp>
        <p:nvSpPr>
          <p:cNvPr id="11272" name="文本框 10"/>
          <p:cNvSpPr txBox="1">
            <a:spLocks noChangeArrowheads="1"/>
          </p:cNvSpPr>
          <p:nvPr/>
        </p:nvSpPr>
        <p:spPr bwMode="auto">
          <a:xfrm>
            <a:off x="4868863" y="2293938"/>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endParaRPr lang="zh-CN" altLang="en-US" sz="1800">
              <a:solidFill>
                <a:srgbClr val="595959"/>
              </a:solidFill>
              <a:sym typeface="Arial" panose="020B0604020202020204" pitchFamily="34" charset="0"/>
            </a:endParaRPr>
          </a:p>
        </p:txBody>
      </p:sp>
      <p:sp>
        <p:nvSpPr>
          <p:cNvPr id="11273" name="文本框 11"/>
          <p:cNvSpPr txBox="1">
            <a:spLocks noChangeArrowheads="1"/>
          </p:cNvSpPr>
          <p:nvPr/>
        </p:nvSpPr>
        <p:spPr bwMode="auto">
          <a:xfrm>
            <a:off x="7904163" y="22939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endParaRPr lang="zh-CN" altLang="en-US" sz="1800">
              <a:solidFill>
                <a:srgbClr val="595959"/>
              </a:solidFill>
              <a:sym typeface="Arial" panose="020B0604020202020204" pitchFamily="34" charset="0"/>
            </a:endParaRPr>
          </a:p>
        </p:txBody>
      </p:sp>
      <p:sp>
        <p:nvSpPr>
          <p:cNvPr id="11274" name="文本框 12"/>
          <p:cNvSpPr txBox="1">
            <a:spLocks noChangeArrowheads="1"/>
          </p:cNvSpPr>
          <p:nvPr/>
        </p:nvSpPr>
        <p:spPr bwMode="auto">
          <a:xfrm>
            <a:off x="1843088" y="46688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endParaRPr lang="zh-CN" altLang="en-US" sz="1800">
              <a:solidFill>
                <a:srgbClr val="595959"/>
              </a:solidFill>
              <a:sym typeface="Arial" panose="020B0604020202020204" pitchFamily="34" charset="0"/>
            </a:endParaRPr>
          </a:p>
        </p:txBody>
      </p:sp>
      <p:sp>
        <p:nvSpPr>
          <p:cNvPr id="11275" name="文本框 13"/>
          <p:cNvSpPr txBox="1">
            <a:spLocks noChangeArrowheads="1"/>
          </p:cNvSpPr>
          <p:nvPr/>
        </p:nvSpPr>
        <p:spPr bwMode="auto">
          <a:xfrm>
            <a:off x="4868863" y="4668838"/>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endParaRPr lang="zh-CN" altLang="en-US" sz="1800">
              <a:solidFill>
                <a:srgbClr val="595959"/>
              </a:solidFill>
              <a:sym typeface="Arial" panose="020B0604020202020204" pitchFamily="34" charset="0"/>
            </a:endParaRPr>
          </a:p>
        </p:txBody>
      </p:sp>
      <p:sp>
        <p:nvSpPr>
          <p:cNvPr id="11276" name="文本框 14"/>
          <p:cNvSpPr txBox="1">
            <a:spLocks noChangeArrowheads="1"/>
          </p:cNvSpPr>
          <p:nvPr/>
        </p:nvSpPr>
        <p:spPr bwMode="auto">
          <a:xfrm>
            <a:off x="7904163" y="46688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endParaRPr lang="zh-CN" altLang="en-US" sz="1800">
              <a:solidFill>
                <a:srgbClr val="595959"/>
              </a:solidFill>
              <a:sym typeface="Arial" panose="020B0604020202020204" pitchFamily="34" charset="0"/>
            </a:endParaRPr>
          </a:p>
        </p:txBody>
      </p:sp>
      <p:grpSp>
        <p:nvGrpSpPr>
          <p:cNvPr id="3" name="组合 15"/>
          <p:cNvGrpSpPr/>
          <p:nvPr/>
        </p:nvGrpSpPr>
        <p:grpSpPr>
          <a:xfrm>
            <a:off x="2624284" y="1642299"/>
            <a:ext cx="555189" cy="552266"/>
            <a:chOff x="922338" y="1316038"/>
            <a:chExt cx="301625" cy="300037"/>
          </a:xfrm>
          <a:solidFill>
            <a:srgbClr val="4B649F"/>
          </a:solidFill>
        </p:grpSpPr>
        <p:sp>
          <p:nvSpPr>
            <p:cNvPr id="17" name="Freeform 5"/>
            <p:cNvSpPr/>
            <p:nvPr/>
          </p:nvSpPr>
          <p:spPr>
            <a:xfrm>
              <a:off x="922338" y="1316038"/>
              <a:ext cx="301625" cy="300037"/>
            </a:xfrm>
            <a:custGeom>
              <a:avLst/>
              <a:gdLst/>
              <a:ahLst/>
              <a:cxnLst>
                <a:cxn ang="0">
                  <a:pos x="259556" y="107932"/>
                </a:cxn>
                <a:cxn ang="0">
                  <a:pos x="259556" y="12849"/>
                </a:cxn>
                <a:cxn ang="0">
                  <a:pos x="205589" y="12849"/>
                </a:cxn>
                <a:cxn ang="0">
                  <a:pos x="205589" y="53966"/>
                </a:cxn>
                <a:cxn ang="0">
                  <a:pos x="149052" y="0"/>
                </a:cxn>
                <a:cxn ang="0">
                  <a:pos x="0" y="149049"/>
                </a:cxn>
                <a:cxn ang="0">
                  <a:pos x="25699" y="149049"/>
                </a:cxn>
                <a:cxn ang="0">
                  <a:pos x="25699" y="300667"/>
                </a:cxn>
                <a:cxn ang="0">
                  <a:pos x="107934" y="300667"/>
                </a:cxn>
                <a:cxn ang="0">
                  <a:pos x="107934" y="177316"/>
                </a:cxn>
                <a:cxn ang="0">
                  <a:pos x="190170" y="177316"/>
                </a:cxn>
                <a:cxn ang="0">
                  <a:pos x="190170" y="300667"/>
                </a:cxn>
                <a:cxn ang="0">
                  <a:pos x="272406" y="300667"/>
                </a:cxn>
                <a:cxn ang="0">
                  <a:pos x="272406" y="149049"/>
                </a:cxn>
                <a:cxn ang="0">
                  <a:pos x="300674" y="149049"/>
                </a:cxn>
                <a:cxn ang="0">
                  <a:pos x="259556" y="107932"/>
                </a:cxn>
              </a:cxnLst>
              <a:rect l="0" t="0" r="0" b="0"/>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grpFill/>
            <a:ln w="9525">
              <a:noFill/>
            </a:ln>
          </p:spPr>
          <p:txBody>
            <a:bodyPr/>
            <a:lstStyle/>
            <a:p>
              <a:pPr eaLnBrk="1" fontAlgn="auto" hangingPunct="1">
                <a:defRPr/>
              </a:pPr>
              <a:endParaRPr lang="zh-CN" altLang="en-US" noProof="1">
                <a:solidFill>
                  <a:schemeClr val="accent1"/>
                </a:solidFill>
                <a:cs typeface="+mn-ea"/>
                <a:sym typeface="+mn-lt"/>
              </a:endParaRPr>
            </a:p>
          </p:txBody>
        </p:sp>
        <p:sp>
          <p:nvSpPr>
            <p:cNvPr id="18" name="Rectangle 6"/>
            <p:cNvSpPr/>
            <p:nvPr/>
          </p:nvSpPr>
          <p:spPr>
            <a:xfrm>
              <a:off x="1046163" y="1504950"/>
              <a:ext cx="53975" cy="111125"/>
            </a:xfrm>
            <a:prstGeom prst="rect">
              <a:avLst/>
            </a:prstGeom>
            <a:grpFill/>
            <a:ln w="9525">
              <a:noFill/>
              <a:miter/>
            </a:ln>
          </p:spPr>
          <p:txBody>
            <a:bodyPr/>
            <a:lstStyle/>
            <a:p>
              <a:pPr eaLnBrk="1" fontAlgn="auto" hangingPunct="1">
                <a:defRPr/>
              </a:pPr>
              <a:endParaRPr lang="zh-CN" altLang="en-US" noProof="1">
                <a:solidFill>
                  <a:schemeClr val="accent1"/>
                </a:solidFill>
                <a:cs typeface="+mn-ea"/>
                <a:sym typeface="+mn-lt"/>
              </a:endParaRPr>
            </a:p>
          </p:txBody>
        </p:sp>
        <p:sp>
          <p:nvSpPr>
            <p:cNvPr id="19" name="Rectangle 7"/>
            <p:cNvSpPr/>
            <p:nvPr/>
          </p:nvSpPr>
          <p:spPr>
            <a:xfrm>
              <a:off x="1046163" y="1504950"/>
              <a:ext cx="53975" cy="111125"/>
            </a:xfrm>
            <a:prstGeom prst="rect">
              <a:avLst/>
            </a:prstGeom>
            <a:grpFill/>
            <a:ln w="9525">
              <a:noFill/>
              <a:miter/>
            </a:ln>
          </p:spPr>
          <p:txBody>
            <a:bodyPr/>
            <a:lstStyle/>
            <a:p>
              <a:pPr eaLnBrk="1" fontAlgn="auto" hangingPunct="1">
                <a:defRPr/>
              </a:pPr>
              <a:endParaRPr lang="zh-CN" altLang="en-US" noProof="1">
                <a:solidFill>
                  <a:schemeClr val="accent1"/>
                </a:solidFill>
                <a:cs typeface="+mn-ea"/>
                <a:sym typeface="+mn-lt"/>
              </a:endParaRPr>
            </a:p>
          </p:txBody>
        </p:sp>
        <p:sp>
          <p:nvSpPr>
            <p:cNvPr id="20" name="Rectangle 8"/>
            <p:cNvSpPr/>
            <p:nvPr/>
          </p:nvSpPr>
          <p:spPr>
            <a:xfrm>
              <a:off x="1046163" y="1504950"/>
              <a:ext cx="53975" cy="111125"/>
            </a:xfrm>
            <a:prstGeom prst="rect">
              <a:avLst/>
            </a:prstGeom>
            <a:grpFill/>
            <a:ln w="9525">
              <a:noFill/>
              <a:miter/>
            </a:ln>
          </p:spPr>
          <p:txBody>
            <a:bodyPr/>
            <a:lstStyle/>
            <a:p>
              <a:pPr eaLnBrk="1" fontAlgn="auto" hangingPunct="1">
                <a:defRPr/>
              </a:pPr>
              <a:endParaRPr lang="zh-CN" altLang="en-US" noProof="1">
                <a:solidFill>
                  <a:schemeClr val="accent1"/>
                </a:solidFill>
                <a:cs typeface="+mn-ea"/>
                <a:sym typeface="+mn-lt"/>
              </a:endParaRPr>
            </a:p>
          </p:txBody>
        </p:sp>
        <p:sp>
          <p:nvSpPr>
            <p:cNvPr id="21" name="Rectangle 9"/>
            <p:cNvSpPr/>
            <p:nvPr/>
          </p:nvSpPr>
          <p:spPr>
            <a:xfrm>
              <a:off x="1046163" y="1504950"/>
              <a:ext cx="53975" cy="111125"/>
            </a:xfrm>
            <a:prstGeom prst="rect">
              <a:avLst/>
            </a:prstGeom>
            <a:grpFill/>
            <a:ln w="9525">
              <a:noFill/>
              <a:miter/>
            </a:ln>
          </p:spPr>
          <p:txBody>
            <a:bodyPr/>
            <a:lstStyle/>
            <a:p>
              <a:pPr eaLnBrk="1" fontAlgn="auto" hangingPunct="1">
                <a:defRPr/>
              </a:pPr>
              <a:endParaRPr lang="zh-CN" altLang="en-US" noProof="1">
                <a:solidFill>
                  <a:schemeClr val="accent1"/>
                </a:solidFill>
                <a:cs typeface="+mn-ea"/>
                <a:sym typeface="+mn-lt"/>
              </a:endParaRPr>
            </a:p>
          </p:txBody>
        </p:sp>
      </p:grpSp>
      <p:sp>
        <p:nvSpPr>
          <p:cNvPr id="11278" name="Freeform 15"/>
          <p:cNvSpPr>
            <a:spLocks noEditPoints="1" noChangeArrowheads="1"/>
          </p:cNvSpPr>
          <p:nvPr/>
        </p:nvSpPr>
        <p:spPr bwMode="auto">
          <a:xfrm>
            <a:off x="5630863" y="1662113"/>
            <a:ext cx="552450" cy="555625"/>
          </a:xfrm>
          <a:custGeom>
            <a:avLst/>
            <a:gdLst>
              <a:gd name="T0" fmla="*/ 2147483646 w 132"/>
              <a:gd name="T1" fmla="*/ 0 h 132"/>
              <a:gd name="T2" fmla="*/ 2147483646 w 132"/>
              <a:gd name="T3" fmla="*/ 0 h 132"/>
              <a:gd name="T4" fmla="*/ 0 w 132"/>
              <a:gd name="T5" fmla="*/ 2147483646 h 132"/>
              <a:gd name="T6" fmla="*/ 0 w 132"/>
              <a:gd name="T7" fmla="*/ 2147483646 h 132"/>
              <a:gd name="T8" fmla="*/ 2147483646 w 132"/>
              <a:gd name="T9" fmla="*/ 2147483646 h 132"/>
              <a:gd name="T10" fmla="*/ 2147483646 w 132"/>
              <a:gd name="T11" fmla="*/ 2147483646 h 132"/>
              <a:gd name="T12" fmla="*/ 2147483646 w 132"/>
              <a:gd name="T13" fmla="*/ 2147483646 h 132"/>
              <a:gd name="T14" fmla="*/ 2147483646 w 132"/>
              <a:gd name="T15" fmla="*/ 2147483646 h 132"/>
              <a:gd name="T16" fmla="*/ 2147483646 w 132"/>
              <a:gd name="T17" fmla="*/ 0 h 132"/>
              <a:gd name="T18" fmla="*/ 2147483646 w 132"/>
              <a:gd name="T19" fmla="*/ 2147483646 h 132"/>
              <a:gd name="T20" fmla="*/ 2147483646 w 132"/>
              <a:gd name="T21" fmla="*/ 2147483646 h 132"/>
              <a:gd name="T22" fmla="*/ 2147483646 w 132"/>
              <a:gd name="T23" fmla="*/ 2147483646 h 132"/>
              <a:gd name="T24" fmla="*/ 2147483646 w 132"/>
              <a:gd name="T25" fmla="*/ 2147483646 h 132"/>
              <a:gd name="T26" fmla="*/ 2147483646 w 132"/>
              <a:gd name="T27" fmla="*/ 2147483646 h 132"/>
              <a:gd name="T28" fmla="*/ 2147483646 w 132"/>
              <a:gd name="T29" fmla="*/ 2147483646 h 132"/>
              <a:gd name="T30" fmla="*/ 2147483646 w 132"/>
              <a:gd name="T31" fmla="*/ 2147483646 h 132"/>
              <a:gd name="T32" fmla="*/ 2147483646 w 132"/>
              <a:gd name="T33" fmla="*/ 2147483646 h 132"/>
              <a:gd name="T34" fmla="*/ 2147483646 w 132"/>
              <a:gd name="T35" fmla="*/ 2147483646 h 132"/>
              <a:gd name="T36" fmla="*/ 2147483646 w 132"/>
              <a:gd name="T37" fmla="*/ 2147483646 h 132"/>
              <a:gd name="T38" fmla="*/ 2147483646 w 132"/>
              <a:gd name="T39" fmla="*/ 2147483646 h 132"/>
              <a:gd name="T40" fmla="*/ 2147483646 w 132"/>
              <a:gd name="T41" fmla="*/ 2147483646 h 132"/>
              <a:gd name="T42" fmla="*/ 2147483646 w 132"/>
              <a:gd name="T43" fmla="*/ 2147483646 h 1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132"/>
              <a:gd name="T68" fmla="*/ 132 w 132"/>
              <a:gd name="T69" fmla="*/ 132 h 1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132">
                <a:moveTo>
                  <a:pt x="108" y="0"/>
                </a:moveTo>
                <a:cubicBezTo>
                  <a:pt x="24" y="0"/>
                  <a:pt x="24" y="0"/>
                  <a:pt x="24" y="0"/>
                </a:cubicBezTo>
                <a:cubicBezTo>
                  <a:pt x="11" y="0"/>
                  <a:pt x="0" y="11"/>
                  <a:pt x="0" y="24"/>
                </a:cubicBezTo>
                <a:cubicBezTo>
                  <a:pt x="0" y="108"/>
                  <a:pt x="0" y="108"/>
                  <a:pt x="0" y="108"/>
                </a:cubicBezTo>
                <a:cubicBezTo>
                  <a:pt x="0" y="121"/>
                  <a:pt x="11" y="132"/>
                  <a:pt x="24" y="132"/>
                </a:cubicBezTo>
                <a:cubicBezTo>
                  <a:pt x="108" y="132"/>
                  <a:pt x="108" y="132"/>
                  <a:pt x="108" y="132"/>
                </a:cubicBezTo>
                <a:cubicBezTo>
                  <a:pt x="121" y="132"/>
                  <a:pt x="132" y="121"/>
                  <a:pt x="132" y="108"/>
                </a:cubicBezTo>
                <a:cubicBezTo>
                  <a:pt x="132" y="24"/>
                  <a:pt x="132" y="24"/>
                  <a:pt x="132" y="24"/>
                </a:cubicBezTo>
                <a:cubicBezTo>
                  <a:pt x="132" y="11"/>
                  <a:pt x="121" y="0"/>
                  <a:pt x="108" y="0"/>
                </a:cubicBezTo>
                <a:moveTo>
                  <a:pt x="108" y="78"/>
                </a:moveTo>
                <a:cubicBezTo>
                  <a:pt x="78" y="78"/>
                  <a:pt x="78" y="78"/>
                  <a:pt x="78" y="78"/>
                </a:cubicBezTo>
                <a:cubicBezTo>
                  <a:pt x="78" y="108"/>
                  <a:pt x="78" y="108"/>
                  <a:pt x="78" y="108"/>
                </a:cubicBezTo>
                <a:cubicBezTo>
                  <a:pt x="54" y="108"/>
                  <a:pt x="54" y="108"/>
                  <a:pt x="54" y="108"/>
                </a:cubicBezTo>
                <a:cubicBezTo>
                  <a:pt x="54" y="78"/>
                  <a:pt x="54" y="78"/>
                  <a:pt x="54" y="78"/>
                </a:cubicBezTo>
                <a:cubicBezTo>
                  <a:pt x="24" y="78"/>
                  <a:pt x="24" y="78"/>
                  <a:pt x="24" y="78"/>
                </a:cubicBezTo>
                <a:cubicBezTo>
                  <a:pt x="24" y="54"/>
                  <a:pt x="24" y="54"/>
                  <a:pt x="24" y="54"/>
                </a:cubicBezTo>
                <a:cubicBezTo>
                  <a:pt x="54" y="54"/>
                  <a:pt x="54" y="54"/>
                  <a:pt x="54" y="54"/>
                </a:cubicBezTo>
                <a:cubicBezTo>
                  <a:pt x="54" y="24"/>
                  <a:pt x="54" y="24"/>
                  <a:pt x="54" y="24"/>
                </a:cubicBezTo>
                <a:cubicBezTo>
                  <a:pt x="78" y="24"/>
                  <a:pt x="78" y="24"/>
                  <a:pt x="78" y="24"/>
                </a:cubicBezTo>
                <a:cubicBezTo>
                  <a:pt x="78" y="54"/>
                  <a:pt x="78" y="54"/>
                  <a:pt x="78" y="54"/>
                </a:cubicBezTo>
                <a:cubicBezTo>
                  <a:pt x="108" y="54"/>
                  <a:pt x="108" y="54"/>
                  <a:pt x="108" y="54"/>
                </a:cubicBezTo>
                <a:lnTo>
                  <a:pt x="108" y="78"/>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79" name="Freeform 16"/>
          <p:cNvSpPr>
            <a:spLocks noEditPoints="1" noChangeArrowheads="1"/>
          </p:cNvSpPr>
          <p:nvPr/>
        </p:nvSpPr>
        <p:spPr bwMode="auto">
          <a:xfrm>
            <a:off x="8743950" y="1619250"/>
            <a:ext cx="604838" cy="598488"/>
          </a:xfrm>
          <a:custGeom>
            <a:avLst/>
            <a:gdLst>
              <a:gd name="T0" fmla="*/ 2147483646 w 145"/>
              <a:gd name="T1" fmla="*/ 2147483646 h 144"/>
              <a:gd name="T2" fmla="*/ 2147483646 w 145"/>
              <a:gd name="T3" fmla="*/ 2147483646 h 144"/>
              <a:gd name="T4" fmla="*/ 2147483646 w 145"/>
              <a:gd name="T5" fmla="*/ 2147483646 h 144"/>
              <a:gd name="T6" fmla="*/ 2147483646 w 145"/>
              <a:gd name="T7" fmla="*/ 2147483646 h 144"/>
              <a:gd name="T8" fmla="*/ 2147483646 w 145"/>
              <a:gd name="T9" fmla="*/ 0 h 144"/>
              <a:gd name="T10" fmla="*/ 0 w 145"/>
              <a:gd name="T11" fmla="*/ 2147483646 h 144"/>
              <a:gd name="T12" fmla="*/ 2147483646 w 145"/>
              <a:gd name="T13" fmla="*/ 2147483646 h 144"/>
              <a:gd name="T14" fmla="*/ 2147483646 w 145"/>
              <a:gd name="T15" fmla="*/ 2147483646 h 144"/>
              <a:gd name="T16" fmla="*/ 2147483646 w 145"/>
              <a:gd name="T17" fmla="*/ 2147483646 h 144"/>
              <a:gd name="T18" fmla="*/ 2147483646 w 145"/>
              <a:gd name="T19" fmla="*/ 2147483646 h 144"/>
              <a:gd name="T20" fmla="*/ 2147483646 w 145"/>
              <a:gd name="T21" fmla="*/ 2147483646 h 144"/>
              <a:gd name="T22" fmla="*/ 2147483646 w 145"/>
              <a:gd name="T23" fmla="*/ 2147483646 h 144"/>
              <a:gd name="T24" fmla="*/ 2147483646 w 145"/>
              <a:gd name="T25" fmla="*/ 2147483646 h 144"/>
              <a:gd name="T26" fmla="*/ 2147483646 w 145"/>
              <a:gd name="T27" fmla="*/ 2147483646 h 144"/>
              <a:gd name="T28" fmla="*/ 2147483646 w 145"/>
              <a:gd name="T29" fmla="*/ 2147483646 h 144"/>
              <a:gd name="T30" fmla="*/ 2147483646 w 145"/>
              <a:gd name="T31" fmla="*/ 2147483646 h 144"/>
              <a:gd name="T32" fmla="*/ 2147483646 w 145"/>
              <a:gd name="T33" fmla="*/ 2147483646 h 144"/>
              <a:gd name="T34" fmla="*/ 2147483646 w 145"/>
              <a:gd name="T35" fmla="*/ 2147483646 h 1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5"/>
              <a:gd name="T55" fmla="*/ 0 h 144"/>
              <a:gd name="T56" fmla="*/ 145 w 145"/>
              <a:gd name="T57" fmla="*/ 144 h 1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5" h="144">
                <a:moveTo>
                  <a:pt x="140" y="124"/>
                </a:moveTo>
                <a:cubicBezTo>
                  <a:pt x="106" y="89"/>
                  <a:pt x="106" y="89"/>
                  <a:pt x="106" y="89"/>
                </a:cubicBezTo>
                <a:cubicBezTo>
                  <a:pt x="106" y="89"/>
                  <a:pt x="105" y="88"/>
                  <a:pt x="105" y="88"/>
                </a:cubicBezTo>
                <a:cubicBezTo>
                  <a:pt x="111" y="79"/>
                  <a:pt x="114" y="68"/>
                  <a:pt x="114" y="57"/>
                </a:cubicBezTo>
                <a:cubicBezTo>
                  <a:pt x="114" y="26"/>
                  <a:pt x="88" y="0"/>
                  <a:pt x="57" y="0"/>
                </a:cubicBezTo>
                <a:cubicBezTo>
                  <a:pt x="26" y="0"/>
                  <a:pt x="0" y="26"/>
                  <a:pt x="0" y="57"/>
                </a:cubicBezTo>
                <a:cubicBezTo>
                  <a:pt x="0" y="88"/>
                  <a:pt x="26" y="114"/>
                  <a:pt x="57" y="114"/>
                </a:cubicBezTo>
                <a:cubicBezTo>
                  <a:pt x="68" y="114"/>
                  <a:pt x="79" y="111"/>
                  <a:pt x="88" y="105"/>
                </a:cubicBezTo>
                <a:cubicBezTo>
                  <a:pt x="88" y="105"/>
                  <a:pt x="89" y="106"/>
                  <a:pt x="89" y="106"/>
                </a:cubicBezTo>
                <a:cubicBezTo>
                  <a:pt x="124" y="140"/>
                  <a:pt x="124" y="140"/>
                  <a:pt x="124" y="140"/>
                </a:cubicBezTo>
                <a:cubicBezTo>
                  <a:pt x="126" y="143"/>
                  <a:pt x="129" y="144"/>
                  <a:pt x="132" y="144"/>
                </a:cubicBezTo>
                <a:cubicBezTo>
                  <a:pt x="135" y="144"/>
                  <a:pt x="138" y="143"/>
                  <a:pt x="140" y="140"/>
                </a:cubicBezTo>
                <a:cubicBezTo>
                  <a:pt x="145" y="136"/>
                  <a:pt x="145" y="128"/>
                  <a:pt x="140" y="124"/>
                </a:cubicBezTo>
                <a:moveTo>
                  <a:pt x="57" y="96"/>
                </a:moveTo>
                <a:cubicBezTo>
                  <a:pt x="36" y="96"/>
                  <a:pt x="18" y="78"/>
                  <a:pt x="18" y="57"/>
                </a:cubicBezTo>
                <a:cubicBezTo>
                  <a:pt x="18" y="35"/>
                  <a:pt x="36" y="18"/>
                  <a:pt x="57" y="18"/>
                </a:cubicBezTo>
                <a:cubicBezTo>
                  <a:pt x="78" y="18"/>
                  <a:pt x="96" y="35"/>
                  <a:pt x="96" y="57"/>
                </a:cubicBezTo>
                <a:cubicBezTo>
                  <a:pt x="96" y="78"/>
                  <a:pt x="78" y="96"/>
                  <a:pt x="57" y="96"/>
                </a:cubicBezTo>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0" name="Freeform 33"/>
          <p:cNvSpPr>
            <a:spLocks noEditPoints="1" noChangeArrowheads="1"/>
          </p:cNvSpPr>
          <p:nvPr/>
        </p:nvSpPr>
        <p:spPr bwMode="auto">
          <a:xfrm>
            <a:off x="2692400" y="4062413"/>
            <a:ext cx="503238" cy="603250"/>
          </a:xfrm>
          <a:custGeom>
            <a:avLst/>
            <a:gdLst>
              <a:gd name="T0" fmla="*/ 2147483646 w 120"/>
              <a:gd name="T1" fmla="*/ 2147483646 h 144"/>
              <a:gd name="T2" fmla="*/ 2147483646 w 120"/>
              <a:gd name="T3" fmla="*/ 2147483646 h 144"/>
              <a:gd name="T4" fmla="*/ 2147483646 w 120"/>
              <a:gd name="T5" fmla="*/ 0 h 144"/>
              <a:gd name="T6" fmla="*/ 2147483646 w 120"/>
              <a:gd name="T7" fmla="*/ 2147483646 h 144"/>
              <a:gd name="T8" fmla="*/ 2147483646 w 120"/>
              <a:gd name="T9" fmla="*/ 2147483646 h 144"/>
              <a:gd name="T10" fmla="*/ 0 w 120"/>
              <a:gd name="T11" fmla="*/ 2147483646 h 144"/>
              <a:gd name="T12" fmla="*/ 0 w 120"/>
              <a:gd name="T13" fmla="*/ 2147483646 h 144"/>
              <a:gd name="T14" fmla="*/ 2147483646 w 120"/>
              <a:gd name="T15" fmla="*/ 2147483646 h 144"/>
              <a:gd name="T16" fmla="*/ 2147483646 w 120"/>
              <a:gd name="T17" fmla="*/ 2147483646 h 144"/>
              <a:gd name="T18" fmla="*/ 2147483646 w 120"/>
              <a:gd name="T19" fmla="*/ 2147483646 h 144"/>
              <a:gd name="T20" fmla="*/ 2147483646 w 120"/>
              <a:gd name="T21" fmla="*/ 2147483646 h 144"/>
              <a:gd name="T22" fmla="*/ 2147483646 w 120"/>
              <a:gd name="T23" fmla="*/ 2147483646 h 144"/>
              <a:gd name="T24" fmla="*/ 2147483646 w 120"/>
              <a:gd name="T25" fmla="*/ 2147483646 h 144"/>
              <a:gd name="T26" fmla="*/ 2147483646 w 120"/>
              <a:gd name="T27" fmla="*/ 2147483646 h 144"/>
              <a:gd name="T28" fmla="*/ 2147483646 w 120"/>
              <a:gd name="T29" fmla="*/ 2147483646 h 144"/>
              <a:gd name="T30" fmla="*/ 2147483646 w 120"/>
              <a:gd name="T31" fmla="*/ 2147483646 h 144"/>
              <a:gd name="T32" fmla="*/ 2147483646 w 120"/>
              <a:gd name="T33" fmla="*/ 2147483646 h 144"/>
              <a:gd name="T34" fmla="*/ 2147483646 w 120"/>
              <a:gd name="T35" fmla="*/ 2147483646 h 144"/>
              <a:gd name="T36" fmla="*/ 2147483646 w 120"/>
              <a:gd name="T37" fmla="*/ 2147483646 h 144"/>
              <a:gd name="T38" fmla="*/ 2147483646 w 120"/>
              <a:gd name="T39" fmla="*/ 2147483646 h 144"/>
              <a:gd name="T40" fmla="*/ 2147483646 w 120"/>
              <a:gd name="T41" fmla="*/ 2147483646 h 144"/>
              <a:gd name="T42" fmla="*/ 2147483646 w 120"/>
              <a:gd name="T43" fmla="*/ 2147483646 h 144"/>
              <a:gd name="T44" fmla="*/ 2147483646 w 120"/>
              <a:gd name="T45" fmla="*/ 2147483646 h 144"/>
              <a:gd name="T46" fmla="*/ 2147483646 w 120"/>
              <a:gd name="T47" fmla="*/ 2147483646 h 1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44"/>
              <a:gd name="T74" fmla="*/ 120 w 120"/>
              <a:gd name="T75" fmla="*/ 144 h 1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44">
                <a:moveTo>
                  <a:pt x="102" y="60"/>
                </a:moveTo>
                <a:cubicBezTo>
                  <a:pt x="102" y="42"/>
                  <a:pt x="102" y="42"/>
                  <a:pt x="102" y="42"/>
                </a:cubicBezTo>
                <a:cubicBezTo>
                  <a:pt x="102" y="42"/>
                  <a:pt x="102" y="0"/>
                  <a:pt x="60" y="0"/>
                </a:cubicBezTo>
                <a:cubicBezTo>
                  <a:pt x="18" y="0"/>
                  <a:pt x="18" y="42"/>
                  <a:pt x="18" y="42"/>
                </a:cubicBezTo>
                <a:cubicBezTo>
                  <a:pt x="18" y="60"/>
                  <a:pt x="18" y="60"/>
                  <a:pt x="18" y="60"/>
                </a:cubicBezTo>
                <a:cubicBezTo>
                  <a:pt x="0" y="60"/>
                  <a:pt x="0" y="60"/>
                  <a:pt x="0" y="60"/>
                </a:cubicBezTo>
                <a:cubicBezTo>
                  <a:pt x="0" y="144"/>
                  <a:pt x="0" y="144"/>
                  <a:pt x="0" y="144"/>
                </a:cubicBezTo>
                <a:cubicBezTo>
                  <a:pt x="120" y="144"/>
                  <a:pt x="120" y="144"/>
                  <a:pt x="120" y="144"/>
                </a:cubicBezTo>
                <a:cubicBezTo>
                  <a:pt x="120" y="60"/>
                  <a:pt x="120" y="60"/>
                  <a:pt x="120" y="60"/>
                </a:cubicBezTo>
                <a:lnTo>
                  <a:pt x="102" y="60"/>
                </a:lnTo>
                <a:close/>
                <a:moveTo>
                  <a:pt x="66" y="106"/>
                </a:moveTo>
                <a:cubicBezTo>
                  <a:pt x="66" y="126"/>
                  <a:pt x="66" y="126"/>
                  <a:pt x="66" y="126"/>
                </a:cubicBezTo>
                <a:cubicBezTo>
                  <a:pt x="54" y="126"/>
                  <a:pt x="54" y="126"/>
                  <a:pt x="54" y="126"/>
                </a:cubicBezTo>
                <a:cubicBezTo>
                  <a:pt x="54" y="106"/>
                  <a:pt x="54" y="106"/>
                  <a:pt x="54" y="106"/>
                </a:cubicBezTo>
                <a:cubicBezTo>
                  <a:pt x="50" y="104"/>
                  <a:pt x="48" y="100"/>
                  <a:pt x="48" y="96"/>
                </a:cubicBezTo>
                <a:cubicBezTo>
                  <a:pt x="48" y="89"/>
                  <a:pt x="53" y="84"/>
                  <a:pt x="60" y="84"/>
                </a:cubicBezTo>
                <a:cubicBezTo>
                  <a:pt x="67" y="84"/>
                  <a:pt x="72" y="89"/>
                  <a:pt x="72" y="96"/>
                </a:cubicBezTo>
                <a:cubicBezTo>
                  <a:pt x="72" y="100"/>
                  <a:pt x="70" y="104"/>
                  <a:pt x="66" y="106"/>
                </a:cubicBezTo>
                <a:moveTo>
                  <a:pt x="90" y="60"/>
                </a:moveTo>
                <a:cubicBezTo>
                  <a:pt x="30" y="60"/>
                  <a:pt x="30" y="60"/>
                  <a:pt x="30" y="60"/>
                </a:cubicBezTo>
                <a:cubicBezTo>
                  <a:pt x="30" y="42"/>
                  <a:pt x="30" y="42"/>
                  <a:pt x="30" y="42"/>
                </a:cubicBezTo>
                <a:cubicBezTo>
                  <a:pt x="30" y="37"/>
                  <a:pt x="32" y="12"/>
                  <a:pt x="60" y="12"/>
                </a:cubicBezTo>
                <a:cubicBezTo>
                  <a:pt x="88" y="12"/>
                  <a:pt x="90" y="37"/>
                  <a:pt x="90" y="42"/>
                </a:cubicBezTo>
                <a:lnTo>
                  <a:pt x="90" y="6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 name="组合 24"/>
          <p:cNvGrpSpPr/>
          <p:nvPr/>
        </p:nvGrpSpPr>
        <p:grpSpPr>
          <a:xfrm>
            <a:off x="5631535" y="3998829"/>
            <a:ext cx="753888" cy="631162"/>
            <a:chOff x="2197100" y="1916113"/>
            <a:chExt cx="409575" cy="342900"/>
          </a:xfrm>
          <a:solidFill>
            <a:srgbClr val="4B649F"/>
          </a:solidFill>
        </p:grpSpPr>
        <p:sp>
          <p:nvSpPr>
            <p:cNvPr id="26" name="Freeform 35"/>
            <p:cNvSpPr/>
            <p:nvPr/>
          </p:nvSpPr>
          <p:spPr>
            <a:xfrm>
              <a:off x="2197100" y="2006600"/>
              <a:ext cx="314325" cy="252413"/>
            </a:xfrm>
            <a:custGeom>
              <a:avLst/>
              <a:gdLst/>
              <a:ahLst/>
              <a:cxnLst>
                <a:cxn ang="0">
                  <a:pos x="279444" y="188314"/>
                </a:cxn>
                <a:cxn ang="0">
                  <a:pos x="202199" y="211002"/>
                </a:cxn>
                <a:cxn ang="0">
                  <a:pos x="193111" y="211002"/>
                </a:cxn>
                <a:cxn ang="0">
                  <a:pos x="188568" y="208733"/>
                </a:cxn>
                <a:cxn ang="0">
                  <a:pos x="179480" y="208733"/>
                </a:cxn>
                <a:cxn ang="0">
                  <a:pos x="174936" y="206464"/>
                </a:cxn>
                <a:cxn ang="0">
                  <a:pos x="168120" y="206464"/>
                </a:cxn>
                <a:cxn ang="0">
                  <a:pos x="163577" y="204195"/>
                </a:cxn>
                <a:cxn ang="0">
                  <a:pos x="154489" y="201927"/>
                </a:cxn>
                <a:cxn ang="0">
                  <a:pos x="152217" y="199658"/>
                </a:cxn>
                <a:cxn ang="0">
                  <a:pos x="143130" y="195120"/>
                </a:cxn>
                <a:cxn ang="0">
                  <a:pos x="143130" y="195120"/>
                </a:cxn>
                <a:cxn ang="0">
                  <a:pos x="113595" y="172432"/>
                </a:cxn>
                <a:cxn ang="0">
                  <a:pos x="113595" y="172432"/>
                </a:cxn>
                <a:cxn ang="0">
                  <a:pos x="104507" y="163356"/>
                </a:cxn>
                <a:cxn ang="0">
                  <a:pos x="102235" y="161087"/>
                </a:cxn>
                <a:cxn ang="0">
                  <a:pos x="74973" y="81678"/>
                </a:cxn>
                <a:cxn ang="0">
                  <a:pos x="109051" y="81678"/>
                </a:cxn>
                <a:cxn ang="0">
                  <a:pos x="54526" y="0"/>
                </a:cxn>
                <a:cxn ang="0">
                  <a:pos x="0" y="81678"/>
                </a:cxn>
                <a:cxn ang="0">
                  <a:pos x="34078" y="81678"/>
                </a:cxn>
                <a:cxn ang="0">
                  <a:pos x="63613" y="176969"/>
                </a:cxn>
                <a:cxn ang="0">
                  <a:pos x="65885" y="179238"/>
                </a:cxn>
                <a:cxn ang="0">
                  <a:pos x="70429" y="188314"/>
                </a:cxn>
                <a:cxn ang="0">
                  <a:pos x="72701" y="190582"/>
                </a:cxn>
                <a:cxn ang="0">
                  <a:pos x="84060" y="201927"/>
                </a:cxn>
                <a:cxn ang="0">
                  <a:pos x="84060" y="201927"/>
                </a:cxn>
                <a:cxn ang="0">
                  <a:pos x="122683" y="231421"/>
                </a:cxn>
                <a:cxn ang="0">
                  <a:pos x="122683" y="231421"/>
                </a:cxn>
                <a:cxn ang="0">
                  <a:pos x="136314" y="238228"/>
                </a:cxn>
                <a:cxn ang="0">
                  <a:pos x="138586" y="238228"/>
                </a:cxn>
                <a:cxn ang="0">
                  <a:pos x="149945" y="242766"/>
                </a:cxn>
                <a:cxn ang="0">
                  <a:pos x="154489" y="245034"/>
                </a:cxn>
                <a:cxn ang="0">
                  <a:pos x="165849" y="247303"/>
                </a:cxn>
                <a:cxn ang="0">
                  <a:pos x="172664" y="249572"/>
                </a:cxn>
                <a:cxn ang="0">
                  <a:pos x="174936" y="249572"/>
                </a:cxn>
                <a:cxn ang="0">
                  <a:pos x="184024" y="249572"/>
                </a:cxn>
                <a:cxn ang="0">
                  <a:pos x="188568" y="251841"/>
                </a:cxn>
                <a:cxn ang="0">
                  <a:pos x="204471" y="251841"/>
                </a:cxn>
                <a:cxn ang="0">
                  <a:pos x="302163" y="220077"/>
                </a:cxn>
                <a:cxn ang="0">
                  <a:pos x="306706" y="192851"/>
                </a:cxn>
                <a:cxn ang="0">
                  <a:pos x="279444" y="188314"/>
                </a:cxn>
              </a:cxnLst>
              <a:rect l="0" t="0" r="0" b="0"/>
              <a:pathLst>
                <a:path w="138" h="111">
                  <a:moveTo>
                    <a:pt x="123" y="83"/>
                  </a:moveTo>
                  <a:cubicBezTo>
                    <a:pt x="113" y="90"/>
                    <a:pt x="101" y="93"/>
                    <a:pt x="89" y="93"/>
                  </a:cubicBezTo>
                  <a:cubicBezTo>
                    <a:pt x="88" y="93"/>
                    <a:pt x="86" y="93"/>
                    <a:pt x="85" y="93"/>
                  </a:cubicBezTo>
                  <a:cubicBezTo>
                    <a:pt x="84" y="93"/>
                    <a:pt x="83" y="93"/>
                    <a:pt x="83" y="92"/>
                  </a:cubicBezTo>
                  <a:cubicBezTo>
                    <a:pt x="82" y="92"/>
                    <a:pt x="80" y="92"/>
                    <a:pt x="79" y="92"/>
                  </a:cubicBezTo>
                  <a:cubicBezTo>
                    <a:pt x="78" y="92"/>
                    <a:pt x="78" y="92"/>
                    <a:pt x="77" y="91"/>
                  </a:cubicBezTo>
                  <a:cubicBezTo>
                    <a:pt x="76" y="91"/>
                    <a:pt x="75" y="91"/>
                    <a:pt x="74" y="91"/>
                  </a:cubicBezTo>
                  <a:cubicBezTo>
                    <a:pt x="73" y="90"/>
                    <a:pt x="72" y="90"/>
                    <a:pt x="72" y="90"/>
                  </a:cubicBezTo>
                  <a:cubicBezTo>
                    <a:pt x="71" y="90"/>
                    <a:pt x="69" y="89"/>
                    <a:pt x="68" y="89"/>
                  </a:cubicBezTo>
                  <a:cubicBezTo>
                    <a:pt x="68" y="88"/>
                    <a:pt x="68" y="88"/>
                    <a:pt x="67" y="88"/>
                  </a:cubicBezTo>
                  <a:cubicBezTo>
                    <a:pt x="66" y="88"/>
                    <a:pt x="64" y="87"/>
                    <a:pt x="63" y="86"/>
                  </a:cubicBezTo>
                  <a:cubicBezTo>
                    <a:pt x="63" y="86"/>
                    <a:pt x="63" y="86"/>
                    <a:pt x="63" y="86"/>
                  </a:cubicBezTo>
                  <a:cubicBezTo>
                    <a:pt x="58" y="83"/>
                    <a:pt x="54" y="80"/>
                    <a:pt x="50" y="76"/>
                  </a:cubicBezTo>
                  <a:cubicBezTo>
                    <a:pt x="50" y="76"/>
                    <a:pt x="50" y="76"/>
                    <a:pt x="50" y="76"/>
                  </a:cubicBezTo>
                  <a:cubicBezTo>
                    <a:pt x="48" y="75"/>
                    <a:pt x="47" y="74"/>
                    <a:pt x="46" y="72"/>
                  </a:cubicBezTo>
                  <a:cubicBezTo>
                    <a:pt x="46" y="72"/>
                    <a:pt x="46" y="72"/>
                    <a:pt x="45" y="71"/>
                  </a:cubicBezTo>
                  <a:cubicBezTo>
                    <a:pt x="38" y="62"/>
                    <a:pt x="33" y="49"/>
                    <a:pt x="33" y="36"/>
                  </a:cubicBezTo>
                  <a:cubicBezTo>
                    <a:pt x="48" y="36"/>
                    <a:pt x="48" y="36"/>
                    <a:pt x="48" y="36"/>
                  </a:cubicBezTo>
                  <a:cubicBezTo>
                    <a:pt x="24" y="0"/>
                    <a:pt x="24" y="0"/>
                    <a:pt x="24" y="0"/>
                  </a:cubicBezTo>
                  <a:cubicBezTo>
                    <a:pt x="0" y="36"/>
                    <a:pt x="0" y="36"/>
                    <a:pt x="0" y="36"/>
                  </a:cubicBezTo>
                  <a:cubicBezTo>
                    <a:pt x="15" y="36"/>
                    <a:pt x="15" y="36"/>
                    <a:pt x="15" y="36"/>
                  </a:cubicBezTo>
                  <a:cubicBezTo>
                    <a:pt x="15" y="52"/>
                    <a:pt x="20" y="66"/>
                    <a:pt x="28" y="78"/>
                  </a:cubicBezTo>
                  <a:cubicBezTo>
                    <a:pt x="28" y="79"/>
                    <a:pt x="28" y="79"/>
                    <a:pt x="29" y="79"/>
                  </a:cubicBezTo>
                  <a:cubicBezTo>
                    <a:pt x="29" y="80"/>
                    <a:pt x="30" y="81"/>
                    <a:pt x="31" y="83"/>
                  </a:cubicBezTo>
                  <a:cubicBezTo>
                    <a:pt x="32" y="83"/>
                    <a:pt x="32" y="83"/>
                    <a:pt x="32" y="84"/>
                  </a:cubicBezTo>
                  <a:cubicBezTo>
                    <a:pt x="34" y="86"/>
                    <a:pt x="35" y="87"/>
                    <a:pt x="37" y="89"/>
                  </a:cubicBezTo>
                  <a:cubicBezTo>
                    <a:pt x="37" y="89"/>
                    <a:pt x="37" y="89"/>
                    <a:pt x="37" y="89"/>
                  </a:cubicBezTo>
                  <a:cubicBezTo>
                    <a:pt x="42" y="94"/>
                    <a:pt x="48" y="98"/>
                    <a:pt x="54" y="102"/>
                  </a:cubicBezTo>
                  <a:cubicBezTo>
                    <a:pt x="54" y="102"/>
                    <a:pt x="54" y="102"/>
                    <a:pt x="54" y="102"/>
                  </a:cubicBezTo>
                  <a:cubicBezTo>
                    <a:pt x="56" y="103"/>
                    <a:pt x="58" y="104"/>
                    <a:pt x="60" y="105"/>
                  </a:cubicBezTo>
                  <a:cubicBezTo>
                    <a:pt x="60" y="105"/>
                    <a:pt x="61" y="105"/>
                    <a:pt x="61" y="105"/>
                  </a:cubicBezTo>
                  <a:cubicBezTo>
                    <a:pt x="63" y="106"/>
                    <a:pt x="64" y="106"/>
                    <a:pt x="66" y="107"/>
                  </a:cubicBezTo>
                  <a:cubicBezTo>
                    <a:pt x="67" y="107"/>
                    <a:pt x="68" y="108"/>
                    <a:pt x="68" y="108"/>
                  </a:cubicBezTo>
                  <a:cubicBezTo>
                    <a:pt x="70" y="108"/>
                    <a:pt x="71" y="109"/>
                    <a:pt x="73" y="109"/>
                  </a:cubicBezTo>
                  <a:cubicBezTo>
                    <a:pt x="74" y="109"/>
                    <a:pt x="75" y="109"/>
                    <a:pt x="76" y="110"/>
                  </a:cubicBezTo>
                  <a:cubicBezTo>
                    <a:pt x="76" y="110"/>
                    <a:pt x="77" y="110"/>
                    <a:pt x="77" y="110"/>
                  </a:cubicBezTo>
                  <a:cubicBezTo>
                    <a:pt x="78" y="110"/>
                    <a:pt x="80" y="110"/>
                    <a:pt x="81" y="110"/>
                  </a:cubicBezTo>
                  <a:cubicBezTo>
                    <a:pt x="82" y="110"/>
                    <a:pt x="82" y="111"/>
                    <a:pt x="83" y="111"/>
                  </a:cubicBezTo>
                  <a:cubicBezTo>
                    <a:pt x="85" y="111"/>
                    <a:pt x="88" y="111"/>
                    <a:pt x="90" y="111"/>
                  </a:cubicBezTo>
                  <a:cubicBezTo>
                    <a:pt x="105" y="111"/>
                    <a:pt x="120" y="106"/>
                    <a:pt x="133" y="97"/>
                  </a:cubicBezTo>
                  <a:cubicBezTo>
                    <a:pt x="137" y="95"/>
                    <a:pt x="138" y="89"/>
                    <a:pt x="135" y="85"/>
                  </a:cubicBezTo>
                  <a:cubicBezTo>
                    <a:pt x="132" y="81"/>
                    <a:pt x="127" y="80"/>
                    <a:pt x="123" y="83"/>
                  </a:cubicBezTo>
                </a:path>
              </a:pathLst>
            </a:custGeom>
            <a:grpFill/>
            <a:ln w="9525">
              <a:noFill/>
            </a:ln>
          </p:spPr>
          <p:txBody>
            <a:bodyPr/>
            <a:lstStyle/>
            <a:p>
              <a:pPr eaLnBrk="1" fontAlgn="auto" hangingPunct="1">
                <a:defRPr/>
              </a:pPr>
              <a:endParaRPr lang="zh-CN" altLang="en-US" noProof="1">
                <a:solidFill>
                  <a:schemeClr val="accent1"/>
                </a:solidFill>
                <a:cs typeface="+mn-ea"/>
                <a:sym typeface="+mn-lt"/>
              </a:endParaRPr>
            </a:p>
          </p:txBody>
        </p:sp>
        <p:sp>
          <p:nvSpPr>
            <p:cNvPr id="27" name="Freeform 36"/>
            <p:cNvSpPr/>
            <p:nvPr/>
          </p:nvSpPr>
          <p:spPr>
            <a:xfrm>
              <a:off x="2292350" y="1916113"/>
              <a:ext cx="314325" cy="255587"/>
            </a:xfrm>
            <a:custGeom>
              <a:avLst/>
              <a:gdLst/>
              <a:ahLst/>
              <a:cxnLst>
                <a:cxn ang="0">
                  <a:pos x="279444" y="171899"/>
                </a:cxn>
                <a:cxn ang="0">
                  <a:pos x="249909" y="75636"/>
                </a:cxn>
                <a:cxn ang="0">
                  <a:pos x="247637" y="73344"/>
                </a:cxn>
                <a:cxn ang="0">
                  <a:pos x="240821" y="64176"/>
                </a:cxn>
                <a:cxn ang="0">
                  <a:pos x="240821" y="61884"/>
                </a:cxn>
                <a:cxn ang="0">
                  <a:pos x="177208" y="13752"/>
                </a:cxn>
                <a:cxn ang="0">
                  <a:pos x="174936" y="13752"/>
                </a:cxn>
                <a:cxn ang="0">
                  <a:pos x="163577" y="9168"/>
                </a:cxn>
                <a:cxn ang="0">
                  <a:pos x="159033" y="6876"/>
                </a:cxn>
                <a:cxn ang="0">
                  <a:pos x="147673" y="4584"/>
                </a:cxn>
                <a:cxn ang="0">
                  <a:pos x="140858" y="2292"/>
                </a:cxn>
                <a:cxn ang="0">
                  <a:pos x="138586" y="2292"/>
                </a:cxn>
                <a:cxn ang="0">
                  <a:pos x="129498" y="2292"/>
                </a:cxn>
                <a:cxn ang="0">
                  <a:pos x="124954" y="0"/>
                </a:cxn>
                <a:cxn ang="0">
                  <a:pos x="111323" y="0"/>
                </a:cxn>
                <a:cxn ang="0">
                  <a:pos x="109051" y="0"/>
                </a:cxn>
                <a:cxn ang="0">
                  <a:pos x="109051" y="0"/>
                </a:cxn>
                <a:cxn ang="0">
                  <a:pos x="11359" y="32088"/>
                </a:cxn>
                <a:cxn ang="0">
                  <a:pos x="6816" y="59592"/>
                </a:cxn>
                <a:cxn ang="0">
                  <a:pos x="34078" y="64176"/>
                </a:cxn>
                <a:cxn ang="0">
                  <a:pos x="109051" y="41256"/>
                </a:cxn>
                <a:cxn ang="0">
                  <a:pos x="120411" y="41256"/>
                </a:cxn>
                <a:cxn ang="0">
                  <a:pos x="124954" y="41256"/>
                </a:cxn>
                <a:cxn ang="0">
                  <a:pos x="134042" y="43548"/>
                </a:cxn>
                <a:cxn ang="0">
                  <a:pos x="138586" y="43548"/>
                </a:cxn>
                <a:cxn ang="0">
                  <a:pos x="147673" y="45840"/>
                </a:cxn>
                <a:cxn ang="0">
                  <a:pos x="149945" y="48132"/>
                </a:cxn>
                <a:cxn ang="0">
                  <a:pos x="159033" y="50424"/>
                </a:cxn>
                <a:cxn ang="0">
                  <a:pos x="159033" y="52716"/>
                </a:cxn>
                <a:cxn ang="0">
                  <a:pos x="209015" y="89388"/>
                </a:cxn>
                <a:cxn ang="0">
                  <a:pos x="209015" y="89388"/>
                </a:cxn>
                <a:cxn ang="0">
                  <a:pos x="238549" y="171899"/>
                </a:cxn>
                <a:cxn ang="0">
                  <a:pos x="204471" y="171899"/>
                </a:cxn>
                <a:cxn ang="0">
                  <a:pos x="258996" y="254411"/>
                </a:cxn>
                <a:cxn ang="0">
                  <a:pos x="313522" y="171899"/>
                </a:cxn>
                <a:cxn ang="0">
                  <a:pos x="279444" y="171899"/>
                </a:cxn>
              </a:cxnLst>
              <a:rect l="0" t="0" r="0" b="0"/>
              <a:pathLst>
                <a:path w="138" h="111">
                  <a:moveTo>
                    <a:pt x="123" y="75"/>
                  </a:moveTo>
                  <a:cubicBezTo>
                    <a:pt x="123" y="59"/>
                    <a:pt x="118" y="45"/>
                    <a:pt x="110" y="33"/>
                  </a:cubicBezTo>
                  <a:cubicBezTo>
                    <a:pt x="110" y="32"/>
                    <a:pt x="110" y="32"/>
                    <a:pt x="109" y="32"/>
                  </a:cubicBezTo>
                  <a:cubicBezTo>
                    <a:pt x="108" y="30"/>
                    <a:pt x="107" y="29"/>
                    <a:pt x="106" y="28"/>
                  </a:cubicBezTo>
                  <a:cubicBezTo>
                    <a:pt x="106" y="28"/>
                    <a:pt x="106" y="27"/>
                    <a:pt x="106" y="27"/>
                  </a:cubicBezTo>
                  <a:cubicBezTo>
                    <a:pt x="98" y="18"/>
                    <a:pt x="89" y="11"/>
                    <a:pt x="78" y="6"/>
                  </a:cubicBezTo>
                  <a:cubicBezTo>
                    <a:pt x="77" y="6"/>
                    <a:pt x="77" y="6"/>
                    <a:pt x="77" y="6"/>
                  </a:cubicBezTo>
                  <a:cubicBezTo>
                    <a:pt x="75" y="5"/>
                    <a:pt x="73" y="4"/>
                    <a:pt x="72" y="4"/>
                  </a:cubicBezTo>
                  <a:cubicBezTo>
                    <a:pt x="71" y="4"/>
                    <a:pt x="70" y="3"/>
                    <a:pt x="70" y="3"/>
                  </a:cubicBezTo>
                  <a:cubicBezTo>
                    <a:pt x="68" y="3"/>
                    <a:pt x="67" y="2"/>
                    <a:pt x="65" y="2"/>
                  </a:cubicBezTo>
                  <a:cubicBezTo>
                    <a:pt x="64" y="2"/>
                    <a:pt x="63" y="2"/>
                    <a:pt x="62" y="1"/>
                  </a:cubicBezTo>
                  <a:cubicBezTo>
                    <a:pt x="62" y="1"/>
                    <a:pt x="61" y="1"/>
                    <a:pt x="61" y="1"/>
                  </a:cubicBezTo>
                  <a:cubicBezTo>
                    <a:pt x="60" y="1"/>
                    <a:pt x="59" y="1"/>
                    <a:pt x="57" y="1"/>
                  </a:cubicBezTo>
                  <a:cubicBezTo>
                    <a:pt x="57" y="1"/>
                    <a:pt x="56" y="0"/>
                    <a:pt x="55" y="0"/>
                  </a:cubicBezTo>
                  <a:cubicBezTo>
                    <a:pt x="53" y="0"/>
                    <a:pt x="51" y="0"/>
                    <a:pt x="49" y="0"/>
                  </a:cubicBezTo>
                  <a:cubicBezTo>
                    <a:pt x="49" y="0"/>
                    <a:pt x="48" y="0"/>
                    <a:pt x="48" y="0"/>
                  </a:cubicBezTo>
                  <a:cubicBezTo>
                    <a:pt x="48" y="0"/>
                    <a:pt x="48" y="0"/>
                    <a:pt x="48" y="0"/>
                  </a:cubicBezTo>
                  <a:cubicBezTo>
                    <a:pt x="33" y="0"/>
                    <a:pt x="18" y="5"/>
                    <a:pt x="5" y="14"/>
                  </a:cubicBezTo>
                  <a:cubicBezTo>
                    <a:pt x="1" y="16"/>
                    <a:pt x="0" y="22"/>
                    <a:pt x="3" y="26"/>
                  </a:cubicBezTo>
                  <a:cubicBezTo>
                    <a:pt x="6" y="30"/>
                    <a:pt x="11" y="31"/>
                    <a:pt x="15" y="28"/>
                  </a:cubicBezTo>
                  <a:cubicBezTo>
                    <a:pt x="25" y="21"/>
                    <a:pt x="37" y="18"/>
                    <a:pt x="48" y="18"/>
                  </a:cubicBezTo>
                  <a:cubicBezTo>
                    <a:pt x="50" y="18"/>
                    <a:pt x="52" y="18"/>
                    <a:pt x="53" y="18"/>
                  </a:cubicBezTo>
                  <a:cubicBezTo>
                    <a:pt x="54" y="18"/>
                    <a:pt x="54" y="18"/>
                    <a:pt x="55" y="18"/>
                  </a:cubicBezTo>
                  <a:cubicBezTo>
                    <a:pt x="56" y="19"/>
                    <a:pt x="58" y="19"/>
                    <a:pt x="59" y="19"/>
                  </a:cubicBezTo>
                  <a:cubicBezTo>
                    <a:pt x="60" y="19"/>
                    <a:pt x="60" y="19"/>
                    <a:pt x="61" y="19"/>
                  </a:cubicBezTo>
                  <a:cubicBezTo>
                    <a:pt x="62" y="20"/>
                    <a:pt x="63" y="20"/>
                    <a:pt x="65" y="20"/>
                  </a:cubicBezTo>
                  <a:cubicBezTo>
                    <a:pt x="65" y="21"/>
                    <a:pt x="65" y="21"/>
                    <a:pt x="66" y="21"/>
                  </a:cubicBezTo>
                  <a:cubicBezTo>
                    <a:pt x="67" y="21"/>
                    <a:pt x="69" y="22"/>
                    <a:pt x="70" y="22"/>
                  </a:cubicBezTo>
                  <a:cubicBezTo>
                    <a:pt x="70" y="22"/>
                    <a:pt x="70" y="23"/>
                    <a:pt x="70" y="23"/>
                  </a:cubicBezTo>
                  <a:cubicBezTo>
                    <a:pt x="79" y="26"/>
                    <a:pt x="86" y="32"/>
                    <a:pt x="92" y="39"/>
                  </a:cubicBezTo>
                  <a:cubicBezTo>
                    <a:pt x="92" y="39"/>
                    <a:pt x="92" y="39"/>
                    <a:pt x="92" y="39"/>
                  </a:cubicBezTo>
                  <a:cubicBezTo>
                    <a:pt x="100" y="49"/>
                    <a:pt x="105" y="61"/>
                    <a:pt x="105" y="75"/>
                  </a:cubicBezTo>
                  <a:cubicBezTo>
                    <a:pt x="90" y="75"/>
                    <a:pt x="90" y="75"/>
                    <a:pt x="90" y="75"/>
                  </a:cubicBezTo>
                  <a:cubicBezTo>
                    <a:pt x="114" y="111"/>
                    <a:pt x="114" y="111"/>
                    <a:pt x="114" y="111"/>
                  </a:cubicBezTo>
                  <a:cubicBezTo>
                    <a:pt x="138" y="75"/>
                    <a:pt x="138" y="75"/>
                    <a:pt x="138" y="75"/>
                  </a:cubicBezTo>
                  <a:lnTo>
                    <a:pt x="123" y="75"/>
                  </a:lnTo>
                  <a:close/>
                </a:path>
              </a:pathLst>
            </a:custGeom>
            <a:grpFill/>
            <a:ln w="9525">
              <a:noFill/>
            </a:ln>
          </p:spPr>
          <p:txBody>
            <a:bodyPr/>
            <a:lstStyle/>
            <a:p>
              <a:pPr eaLnBrk="1" fontAlgn="auto" hangingPunct="1">
                <a:defRPr/>
              </a:pPr>
              <a:endParaRPr lang="zh-CN" altLang="en-US" noProof="1">
                <a:solidFill>
                  <a:schemeClr val="accent1"/>
                </a:solidFill>
                <a:cs typeface="+mn-ea"/>
                <a:sym typeface="+mn-lt"/>
              </a:endParaRPr>
            </a:p>
          </p:txBody>
        </p:sp>
      </p:grpSp>
      <p:sp>
        <p:nvSpPr>
          <p:cNvPr id="11282" name="Freeform 37"/>
          <p:cNvSpPr>
            <a:spLocks noChangeArrowheads="1"/>
          </p:cNvSpPr>
          <p:nvPr/>
        </p:nvSpPr>
        <p:spPr bwMode="auto">
          <a:xfrm>
            <a:off x="8656638" y="4098925"/>
            <a:ext cx="779462" cy="531813"/>
          </a:xfrm>
          <a:custGeom>
            <a:avLst/>
            <a:gdLst>
              <a:gd name="T0" fmla="*/ 2147483646 w 186"/>
              <a:gd name="T1" fmla="*/ 2147483646 h 126"/>
              <a:gd name="T2" fmla="*/ 2147483646 w 186"/>
              <a:gd name="T3" fmla="*/ 2147483646 h 126"/>
              <a:gd name="T4" fmla="*/ 2147483646 w 186"/>
              <a:gd name="T5" fmla="*/ 2147483646 h 126"/>
              <a:gd name="T6" fmla="*/ 2147483646 w 186"/>
              <a:gd name="T7" fmla="*/ 2147483646 h 126"/>
              <a:gd name="T8" fmla="*/ 2147483646 w 186"/>
              <a:gd name="T9" fmla="*/ 2147483646 h 126"/>
              <a:gd name="T10" fmla="*/ 2147483646 w 186"/>
              <a:gd name="T11" fmla="*/ 2147483646 h 126"/>
              <a:gd name="T12" fmla="*/ 2147483646 w 186"/>
              <a:gd name="T13" fmla="*/ 2147483646 h 126"/>
              <a:gd name="T14" fmla="*/ 2147483646 w 186"/>
              <a:gd name="T15" fmla="*/ 2147483646 h 126"/>
              <a:gd name="T16" fmla="*/ 2147483646 w 186"/>
              <a:gd name="T17" fmla="*/ 2147483646 h 126"/>
              <a:gd name="T18" fmla="*/ 2147483646 w 186"/>
              <a:gd name="T19" fmla="*/ 2147483646 h 126"/>
              <a:gd name="T20" fmla="*/ 2147483646 w 186"/>
              <a:gd name="T21" fmla="*/ 0 h 126"/>
              <a:gd name="T22" fmla="*/ 2147483646 w 186"/>
              <a:gd name="T23" fmla="*/ 2147483646 h 126"/>
              <a:gd name="T24" fmla="*/ 0 w 186"/>
              <a:gd name="T25" fmla="*/ 2147483646 h 126"/>
              <a:gd name="T26" fmla="*/ 2147483646 w 186"/>
              <a:gd name="T27" fmla="*/ 2147483646 h 126"/>
              <a:gd name="T28" fmla="*/ 2147483646 w 186"/>
              <a:gd name="T29" fmla="*/ 2147483646 h 126"/>
              <a:gd name="T30" fmla="*/ 2147483646 w 186"/>
              <a:gd name="T31" fmla="*/ 2147483646 h 126"/>
              <a:gd name="T32" fmla="*/ 2147483646 w 186"/>
              <a:gd name="T33" fmla="*/ 2147483646 h 126"/>
              <a:gd name="T34" fmla="*/ 2147483646 w 186"/>
              <a:gd name="T35" fmla="*/ 2147483646 h 126"/>
              <a:gd name="T36" fmla="*/ 2147483646 w 186"/>
              <a:gd name="T37" fmla="*/ 2147483646 h 126"/>
              <a:gd name="T38" fmla="*/ 2147483646 w 186"/>
              <a:gd name="T39" fmla="*/ 2147483646 h 126"/>
              <a:gd name="T40" fmla="*/ 2147483646 w 186"/>
              <a:gd name="T41" fmla="*/ 2147483646 h 126"/>
              <a:gd name="T42" fmla="*/ 2147483646 w 186"/>
              <a:gd name="T43" fmla="*/ 2147483646 h 126"/>
              <a:gd name="T44" fmla="*/ 2147483646 w 186"/>
              <a:gd name="T45" fmla="*/ 2147483646 h 126"/>
              <a:gd name="T46" fmla="*/ 2147483646 w 186"/>
              <a:gd name="T47" fmla="*/ 2147483646 h 126"/>
              <a:gd name="T48" fmla="*/ 2147483646 w 186"/>
              <a:gd name="T49" fmla="*/ 2147483646 h 126"/>
              <a:gd name="T50" fmla="*/ 2147483646 w 186"/>
              <a:gd name="T51" fmla="*/ 2147483646 h 126"/>
              <a:gd name="T52" fmla="*/ 2147483646 w 186"/>
              <a:gd name="T53" fmla="*/ 2147483646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6"/>
              <a:gd name="T82" fmla="*/ 0 h 126"/>
              <a:gd name="T83" fmla="*/ 186 w 186"/>
              <a:gd name="T84" fmla="*/ 126 h 12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6" h="126">
                <a:moveTo>
                  <a:pt x="135" y="9"/>
                </a:moveTo>
                <a:cubicBezTo>
                  <a:pt x="108" y="9"/>
                  <a:pt x="86" y="30"/>
                  <a:pt x="84" y="57"/>
                </a:cubicBezTo>
                <a:cubicBezTo>
                  <a:pt x="84" y="57"/>
                  <a:pt x="84" y="57"/>
                  <a:pt x="84" y="57"/>
                </a:cubicBezTo>
                <a:cubicBezTo>
                  <a:pt x="84" y="60"/>
                  <a:pt x="84" y="60"/>
                  <a:pt x="84" y="60"/>
                </a:cubicBezTo>
                <a:cubicBezTo>
                  <a:pt x="84" y="66"/>
                  <a:pt x="84" y="66"/>
                  <a:pt x="84" y="66"/>
                </a:cubicBezTo>
                <a:cubicBezTo>
                  <a:pt x="84" y="84"/>
                  <a:pt x="69" y="99"/>
                  <a:pt x="51" y="99"/>
                </a:cubicBezTo>
                <a:cubicBezTo>
                  <a:pt x="33" y="99"/>
                  <a:pt x="18" y="84"/>
                  <a:pt x="18" y="66"/>
                </a:cubicBezTo>
                <a:cubicBezTo>
                  <a:pt x="18" y="48"/>
                  <a:pt x="33" y="33"/>
                  <a:pt x="51" y="33"/>
                </a:cubicBezTo>
                <a:cubicBezTo>
                  <a:pt x="51" y="48"/>
                  <a:pt x="51" y="48"/>
                  <a:pt x="51" y="48"/>
                </a:cubicBezTo>
                <a:cubicBezTo>
                  <a:pt x="87" y="24"/>
                  <a:pt x="87" y="24"/>
                  <a:pt x="87" y="24"/>
                </a:cubicBezTo>
                <a:cubicBezTo>
                  <a:pt x="51" y="0"/>
                  <a:pt x="51" y="0"/>
                  <a:pt x="51" y="0"/>
                </a:cubicBezTo>
                <a:cubicBezTo>
                  <a:pt x="51" y="15"/>
                  <a:pt x="51" y="15"/>
                  <a:pt x="51" y="15"/>
                </a:cubicBezTo>
                <a:cubicBezTo>
                  <a:pt x="23" y="15"/>
                  <a:pt x="0" y="38"/>
                  <a:pt x="0" y="66"/>
                </a:cubicBezTo>
                <a:cubicBezTo>
                  <a:pt x="0" y="94"/>
                  <a:pt x="23" y="117"/>
                  <a:pt x="51" y="117"/>
                </a:cubicBezTo>
                <a:cubicBezTo>
                  <a:pt x="78" y="117"/>
                  <a:pt x="100" y="96"/>
                  <a:pt x="102" y="69"/>
                </a:cubicBezTo>
                <a:cubicBezTo>
                  <a:pt x="102" y="69"/>
                  <a:pt x="102" y="69"/>
                  <a:pt x="102" y="69"/>
                </a:cubicBezTo>
                <a:cubicBezTo>
                  <a:pt x="102" y="66"/>
                  <a:pt x="102" y="66"/>
                  <a:pt x="102" y="66"/>
                </a:cubicBezTo>
                <a:cubicBezTo>
                  <a:pt x="102" y="60"/>
                  <a:pt x="102" y="60"/>
                  <a:pt x="102" y="60"/>
                </a:cubicBezTo>
                <a:cubicBezTo>
                  <a:pt x="102" y="42"/>
                  <a:pt x="117" y="27"/>
                  <a:pt x="135" y="27"/>
                </a:cubicBezTo>
                <a:cubicBezTo>
                  <a:pt x="153" y="27"/>
                  <a:pt x="168" y="42"/>
                  <a:pt x="168" y="60"/>
                </a:cubicBezTo>
                <a:cubicBezTo>
                  <a:pt x="168" y="78"/>
                  <a:pt x="153" y="93"/>
                  <a:pt x="135" y="93"/>
                </a:cubicBezTo>
                <a:cubicBezTo>
                  <a:pt x="135" y="78"/>
                  <a:pt x="135" y="78"/>
                  <a:pt x="135" y="78"/>
                </a:cubicBezTo>
                <a:cubicBezTo>
                  <a:pt x="99" y="102"/>
                  <a:pt x="99" y="102"/>
                  <a:pt x="99" y="102"/>
                </a:cubicBezTo>
                <a:cubicBezTo>
                  <a:pt x="135" y="126"/>
                  <a:pt x="135" y="126"/>
                  <a:pt x="135" y="126"/>
                </a:cubicBezTo>
                <a:cubicBezTo>
                  <a:pt x="135" y="111"/>
                  <a:pt x="135" y="111"/>
                  <a:pt x="135" y="111"/>
                </a:cubicBezTo>
                <a:cubicBezTo>
                  <a:pt x="163" y="111"/>
                  <a:pt x="186" y="88"/>
                  <a:pt x="186" y="60"/>
                </a:cubicBezTo>
                <a:cubicBezTo>
                  <a:pt x="186" y="32"/>
                  <a:pt x="163" y="9"/>
                  <a:pt x="135" y="9"/>
                </a:cubicBezTo>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9" name="直接连接符 28"/>
          <p:cNvCxnSpPr/>
          <p:nvPr/>
        </p:nvCxnSpPr>
        <p:spPr>
          <a:xfrm>
            <a:off x="1843088" y="3695700"/>
            <a:ext cx="22844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868863" y="3695700"/>
            <a:ext cx="2282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980363" y="3695700"/>
            <a:ext cx="2282825"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0" y="2736850"/>
            <a:ext cx="844550" cy="1689100"/>
          </a:xfrm>
          <a:custGeom>
            <a:avLst/>
            <a:gdLst>
              <a:gd name="connsiteX0" fmla="*/ 0 w 844443"/>
              <a:gd name="connsiteY0" fmla="*/ 0 h 1688886"/>
              <a:gd name="connsiteX1" fmla="*/ 844443 w 844443"/>
              <a:gd name="connsiteY1" fmla="*/ 844443 h 1688886"/>
              <a:gd name="connsiteX2" fmla="*/ 0 w 844443"/>
              <a:gd name="connsiteY2" fmla="*/ 1688886 h 1688886"/>
            </a:gdLst>
            <a:ahLst/>
            <a:cxnLst>
              <a:cxn ang="0">
                <a:pos x="connsiteX0" y="connsiteY0"/>
              </a:cxn>
              <a:cxn ang="0">
                <a:pos x="connsiteX1" y="connsiteY1"/>
              </a:cxn>
              <a:cxn ang="0">
                <a:pos x="connsiteX2" y="connsiteY2"/>
              </a:cxn>
            </a:cxnLst>
            <a:rect l="l" t="t" r="r" b="b"/>
            <a:pathLst>
              <a:path w="844443" h="1688886">
                <a:moveTo>
                  <a:pt x="0" y="0"/>
                </a:moveTo>
                <a:cubicBezTo>
                  <a:pt x="466373" y="0"/>
                  <a:pt x="844443" y="378070"/>
                  <a:pt x="844443" y="844443"/>
                </a:cubicBezTo>
                <a:cubicBezTo>
                  <a:pt x="844443" y="1310816"/>
                  <a:pt x="466373" y="1688886"/>
                  <a:pt x="0" y="1688886"/>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33" name="任意多边形 32"/>
          <p:cNvSpPr/>
          <p:nvPr/>
        </p:nvSpPr>
        <p:spPr>
          <a:xfrm flipH="1">
            <a:off x="11345863" y="2736850"/>
            <a:ext cx="844550" cy="1689100"/>
          </a:xfrm>
          <a:custGeom>
            <a:avLst/>
            <a:gdLst>
              <a:gd name="connsiteX0" fmla="*/ 0 w 844443"/>
              <a:gd name="connsiteY0" fmla="*/ 0 h 1688886"/>
              <a:gd name="connsiteX1" fmla="*/ 844443 w 844443"/>
              <a:gd name="connsiteY1" fmla="*/ 844443 h 1688886"/>
              <a:gd name="connsiteX2" fmla="*/ 0 w 844443"/>
              <a:gd name="connsiteY2" fmla="*/ 1688886 h 1688886"/>
            </a:gdLst>
            <a:ahLst/>
            <a:cxnLst>
              <a:cxn ang="0">
                <a:pos x="connsiteX0" y="connsiteY0"/>
              </a:cxn>
              <a:cxn ang="0">
                <a:pos x="connsiteX1" y="connsiteY1"/>
              </a:cxn>
              <a:cxn ang="0">
                <a:pos x="connsiteX2" y="connsiteY2"/>
              </a:cxn>
            </a:cxnLst>
            <a:rect l="l" t="t" r="r" b="b"/>
            <a:pathLst>
              <a:path w="844443" h="1688886">
                <a:moveTo>
                  <a:pt x="0" y="0"/>
                </a:moveTo>
                <a:cubicBezTo>
                  <a:pt x="466373" y="0"/>
                  <a:pt x="844443" y="378070"/>
                  <a:pt x="844443" y="844443"/>
                </a:cubicBezTo>
                <a:cubicBezTo>
                  <a:pt x="844443" y="1310816"/>
                  <a:pt x="466373" y="1688886"/>
                  <a:pt x="0" y="1688886"/>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2291" name="文本框 2"/>
          <p:cNvSpPr txBox="1">
            <a:spLocks noChangeArrowheads="1"/>
          </p:cNvSpPr>
          <p:nvPr/>
        </p:nvSpPr>
        <p:spPr bwMode="auto">
          <a:xfrm>
            <a:off x="5854700" y="2292350"/>
            <a:ext cx="5708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3600" b="1">
                <a:solidFill>
                  <a:srgbClr val="4B649F"/>
                </a:solidFill>
              </a:rPr>
              <a:t>添加论文内容第二部分标题</a:t>
            </a:r>
            <a:endParaRPr lang="zh-CN" altLang="en-US" sz="3600" b="1">
              <a:solidFill>
                <a:srgbClr val="4B649F"/>
              </a:solidFill>
            </a:endParaRPr>
          </a:p>
        </p:txBody>
      </p:sp>
      <p:sp>
        <p:nvSpPr>
          <p:cNvPr id="12292" name="文本框 4"/>
          <p:cNvSpPr txBox="1">
            <a:spLocks noChangeArrowheads="1"/>
          </p:cNvSpPr>
          <p:nvPr/>
        </p:nvSpPr>
        <p:spPr bwMode="auto">
          <a:xfrm>
            <a:off x="5854700" y="3216275"/>
            <a:ext cx="57086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800">
                <a:solidFill>
                  <a:srgbClr val="808080"/>
                </a:solidFill>
              </a:rPr>
              <a:t>培养学生综合运用、巩固与扩展所学的基础理论和专业知识，培养学生独立分析、解决实际问题能力、培养学生处理数据和信息的能力。更多模板：亮亮图文旗舰店</a:t>
            </a:r>
            <a:r>
              <a:rPr lang="en-US" altLang="zh-CN" sz="1800">
                <a:solidFill>
                  <a:srgbClr val="808080"/>
                </a:solidFill>
              </a:rPr>
              <a:t>https://liangliangtuwen.tmall.com</a:t>
            </a:r>
            <a:endParaRPr lang="zh-CN" altLang="en-US" sz="1800">
              <a:solidFill>
                <a:srgbClr val="808080"/>
              </a:solidFill>
            </a:endParaRPr>
          </a:p>
        </p:txBody>
      </p:sp>
      <p:pic>
        <p:nvPicPr>
          <p:cNvPr id="12293"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5" name="组合 11"/>
          <p:cNvGrpSpPr/>
          <p:nvPr/>
        </p:nvGrpSpPr>
        <p:grpSpPr bwMode="auto">
          <a:xfrm>
            <a:off x="1519238" y="2232025"/>
            <a:ext cx="2581275" cy="2582863"/>
            <a:chOff x="3209823" y="2234042"/>
            <a:chExt cx="1607262" cy="1607262"/>
          </a:xfrm>
        </p:grpSpPr>
        <p:sp>
          <p:nvSpPr>
            <p:cNvPr id="13" name="椭圆 12"/>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3319544"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KSO_Shape"/>
            <p:cNvSpPr/>
            <p:nvPr/>
          </p:nvSpPr>
          <p:spPr bwMode="auto">
            <a:xfrm>
              <a:off x="3550847" y="2597578"/>
              <a:ext cx="925214" cy="880191"/>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添加论文内容第二部分标题</a:t>
            </a:r>
            <a:endParaRPr lang="zh-CN" altLang="en-US" b="1">
              <a:solidFill>
                <a:srgbClr val="4B649F"/>
              </a:solidFill>
            </a:endParaRPr>
          </a:p>
        </p:txBody>
      </p:sp>
      <p:cxnSp>
        <p:nvCxnSpPr>
          <p:cNvPr id="4" name="直接连接符 3"/>
          <p:cNvCxnSpPr/>
          <p:nvPr/>
        </p:nvCxnSpPr>
        <p:spPr>
          <a:xfrm>
            <a:off x="0" y="76835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3318" name="组合 5"/>
          <p:cNvGrpSpPr/>
          <p:nvPr/>
        </p:nvGrpSpPr>
        <p:grpSpPr bwMode="auto">
          <a:xfrm>
            <a:off x="209550" y="125413"/>
            <a:ext cx="638175" cy="638175"/>
            <a:chOff x="3209823" y="2234042"/>
            <a:chExt cx="1607262" cy="1607262"/>
          </a:xfrm>
        </p:grpSpPr>
        <p:sp>
          <p:nvSpPr>
            <p:cNvPr id="7" name="椭圆 6"/>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10" name="MH_SubTitle_1"/>
          <p:cNvSpPr/>
          <p:nvPr>
            <p:custDataLst>
              <p:tags r:id="rId2"/>
            </p:custDataLst>
          </p:nvPr>
        </p:nvSpPr>
        <p:spPr bwMode="auto">
          <a:xfrm>
            <a:off x="1681163" y="1870075"/>
            <a:ext cx="2709862"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1" name="MH_SubTitle_2"/>
          <p:cNvSpPr/>
          <p:nvPr>
            <p:custDataLst>
              <p:tags r:id="rId3"/>
            </p:custDataLst>
          </p:nvPr>
        </p:nvSpPr>
        <p:spPr bwMode="auto">
          <a:xfrm>
            <a:off x="4705350" y="1870075"/>
            <a:ext cx="2709863"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2" name="MH_SubTitle_3"/>
          <p:cNvSpPr/>
          <p:nvPr>
            <p:custDataLst>
              <p:tags r:id="rId4"/>
            </p:custDataLst>
          </p:nvPr>
        </p:nvSpPr>
        <p:spPr bwMode="auto">
          <a:xfrm>
            <a:off x="7729538" y="1870075"/>
            <a:ext cx="2708275"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3" name="MH_SubTitle_4"/>
          <p:cNvSpPr/>
          <p:nvPr>
            <p:custDataLst>
              <p:tags r:id="rId5"/>
            </p:custDataLst>
          </p:nvPr>
        </p:nvSpPr>
        <p:spPr bwMode="auto">
          <a:xfrm>
            <a:off x="1681163" y="4062413"/>
            <a:ext cx="2709862"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4" name="MH_SubTitle_5"/>
          <p:cNvSpPr/>
          <p:nvPr>
            <p:custDataLst>
              <p:tags r:id="rId6"/>
            </p:custDataLst>
          </p:nvPr>
        </p:nvSpPr>
        <p:spPr bwMode="auto">
          <a:xfrm>
            <a:off x="4705350" y="4062413"/>
            <a:ext cx="2709863"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5" name="MH_SubTitle_6"/>
          <p:cNvSpPr/>
          <p:nvPr>
            <p:custDataLst>
              <p:tags r:id="rId7"/>
            </p:custDataLst>
          </p:nvPr>
        </p:nvSpPr>
        <p:spPr bwMode="auto">
          <a:xfrm>
            <a:off x="7729538" y="4062413"/>
            <a:ext cx="2708275"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6" name="MH_Other_1"/>
          <p:cNvSpPr/>
          <p:nvPr>
            <p:custDataLst>
              <p:tags r:id="rId8"/>
            </p:custDataLst>
          </p:nvPr>
        </p:nvSpPr>
        <p:spPr>
          <a:xfrm>
            <a:off x="3567113" y="1695450"/>
            <a:ext cx="598487" cy="539750"/>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01</a:t>
            </a:r>
            <a:endParaRPr lang="zh-CN" altLang="en-US" sz="2000" noProof="1">
              <a:solidFill>
                <a:schemeClr val="bg1"/>
              </a:solidFill>
              <a:cs typeface="+mn-ea"/>
              <a:sym typeface="+mn-lt"/>
            </a:endParaRPr>
          </a:p>
        </p:txBody>
      </p:sp>
      <p:sp>
        <p:nvSpPr>
          <p:cNvPr id="17" name="MH_Other_2"/>
          <p:cNvSpPr/>
          <p:nvPr>
            <p:custDataLst>
              <p:tags r:id="rId9"/>
            </p:custDataLst>
          </p:nvPr>
        </p:nvSpPr>
        <p:spPr>
          <a:xfrm>
            <a:off x="6592888" y="1695450"/>
            <a:ext cx="596900" cy="539750"/>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02</a:t>
            </a:r>
            <a:endParaRPr lang="zh-CN" altLang="en-US" sz="2000" noProof="1">
              <a:solidFill>
                <a:schemeClr val="bg1"/>
              </a:solidFill>
              <a:cs typeface="+mn-ea"/>
              <a:sym typeface="+mn-lt"/>
            </a:endParaRPr>
          </a:p>
        </p:txBody>
      </p:sp>
      <p:sp>
        <p:nvSpPr>
          <p:cNvPr id="18" name="MH_Other_3"/>
          <p:cNvSpPr/>
          <p:nvPr>
            <p:custDataLst>
              <p:tags r:id="rId10"/>
            </p:custDataLst>
          </p:nvPr>
        </p:nvSpPr>
        <p:spPr>
          <a:xfrm>
            <a:off x="9617075" y="1695450"/>
            <a:ext cx="598488" cy="539750"/>
          </a:xfrm>
          <a:custGeom>
            <a:avLst/>
            <a:gdLst>
              <a:gd name="connsiteX0" fmla="*/ 28344 w 509451"/>
              <a:gd name="connsiteY0" fmla="*/ 0 h 459661"/>
              <a:gd name="connsiteX1" fmla="*/ 481108 w 509451"/>
              <a:gd name="connsiteY1" fmla="*/ 0 h 459661"/>
              <a:gd name="connsiteX2" fmla="*/ 509451 w 509451"/>
              <a:gd name="connsiteY2" fmla="*/ 28344 h 459661"/>
              <a:gd name="connsiteX3" fmla="*/ 509451 w 509451"/>
              <a:gd name="connsiteY3" fmla="*/ 332765 h 459661"/>
              <a:gd name="connsiteX4" fmla="*/ 481108 w 509451"/>
              <a:gd name="connsiteY4" fmla="*/ 361109 h 459661"/>
              <a:gd name="connsiteX5" fmla="*/ 313285 w 509451"/>
              <a:gd name="connsiteY5" fmla="*/ 361109 h 459661"/>
              <a:gd name="connsiteX6" fmla="*/ 256124 w 509451"/>
              <a:gd name="connsiteY6" fmla="*/ 459661 h 459661"/>
              <a:gd name="connsiteX7" fmla="*/ 198965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8" y="0"/>
                </a:lnTo>
                <a:cubicBezTo>
                  <a:pt x="496761" y="0"/>
                  <a:pt x="509451" y="12690"/>
                  <a:pt x="509451" y="28344"/>
                </a:cubicBezTo>
                <a:lnTo>
                  <a:pt x="509451" y="332765"/>
                </a:lnTo>
                <a:cubicBezTo>
                  <a:pt x="509451" y="348419"/>
                  <a:pt x="496761" y="361109"/>
                  <a:pt x="481108" y="361109"/>
                </a:cubicBezTo>
                <a:lnTo>
                  <a:pt x="313285" y="361109"/>
                </a:lnTo>
                <a:lnTo>
                  <a:pt x="256124" y="459661"/>
                </a:lnTo>
                <a:lnTo>
                  <a:pt x="198965"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03</a:t>
            </a:r>
            <a:endParaRPr lang="zh-CN" altLang="en-US" sz="2000" noProof="1">
              <a:solidFill>
                <a:schemeClr val="bg1"/>
              </a:solidFill>
              <a:cs typeface="+mn-ea"/>
              <a:sym typeface="+mn-lt"/>
            </a:endParaRPr>
          </a:p>
        </p:txBody>
      </p:sp>
      <p:sp>
        <p:nvSpPr>
          <p:cNvPr id="19" name="MH_Other_4"/>
          <p:cNvSpPr/>
          <p:nvPr>
            <p:custDataLst>
              <p:tags r:id="rId11"/>
            </p:custDataLst>
          </p:nvPr>
        </p:nvSpPr>
        <p:spPr>
          <a:xfrm>
            <a:off x="3567113" y="3889375"/>
            <a:ext cx="598487" cy="538163"/>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04</a:t>
            </a:r>
            <a:endParaRPr lang="zh-CN" altLang="en-US" sz="2000" noProof="1">
              <a:solidFill>
                <a:schemeClr val="bg1"/>
              </a:solidFill>
              <a:cs typeface="+mn-ea"/>
              <a:sym typeface="+mn-lt"/>
            </a:endParaRPr>
          </a:p>
        </p:txBody>
      </p:sp>
      <p:sp>
        <p:nvSpPr>
          <p:cNvPr id="20" name="MH_Other_5"/>
          <p:cNvSpPr/>
          <p:nvPr>
            <p:custDataLst>
              <p:tags r:id="rId12"/>
            </p:custDataLst>
          </p:nvPr>
        </p:nvSpPr>
        <p:spPr>
          <a:xfrm>
            <a:off x="6592888" y="3889375"/>
            <a:ext cx="596900" cy="538163"/>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05</a:t>
            </a:r>
            <a:endParaRPr lang="zh-CN" altLang="en-US" sz="2000" noProof="1">
              <a:solidFill>
                <a:schemeClr val="bg1"/>
              </a:solidFill>
              <a:cs typeface="+mn-ea"/>
              <a:sym typeface="+mn-lt"/>
            </a:endParaRPr>
          </a:p>
        </p:txBody>
      </p:sp>
      <p:sp>
        <p:nvSpPr>
          <p:cNvPr id="21" name="MH_Other_6"/>
          <p:cNvSpPr/>
          <p:nvPr>
            <p:custDataLst>
              <p:tags r:id="rId13"/>
            </p:custDataLst>
          </p:nvPr>
        </p:nvSpPr>
        <p:spPr>
          <a:xfrm>
            <a:off x="9617075" y="3889375"/>
            <a:ext cx="598488" cy="538163"/>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06</a:t>
            </a:r>
            <a:endParaRPr lang="zh-CN" altLang="en-US" sz="2000" noProof="1">
              <a:solidFill>
                <a:schemeClr val="bg1"/>
              </a:solidFill>
              <a:cs typeface="+mn-ea"/>
              <a:sym typeface="+mn-lt"/>
            </a:endParaRPr>
          </a:p>
        </p:txBody>
      </p:sp>
      <p:sp>
        <p:nvSpPr>
          <p:cNvPr id="13331" name="文本框 21"/>
          <p:cNvSpPr txBox="1">
            <a:spLocks noChangeArrowheads="1"/>
          </p:cNvSpPr>
          <p:nvPr/>
        </p:nvSpPr>
        <p:spPr bwMode="auto">
          <a:xfrm>
            <a:off x="1881188" y="23320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endParaRPr lang="zh-CN" altLang="en-US" sz="1800">
              <a:solidFill>
                <a:srgbClr val="595959"/>
              </a:solidFill>
              <a:sym typeface="Arial" panose="020B0604020202020204" pitchFamily="34" charset="0"/>
            </a:endParaRPr>
          </a:p>
        </p:txBody>
      </p:sp>
      <p:sp>
        <p:nvSpPr>
          <p:cNvPr id="13332" name="文本框 22"/>
          <p:cNvSpPr txBox="1">
            <a:spLocks noChangeArrowheads="1"/>
          </p:cNvSpPr>
          <p:nvPr/>
        </p:nvSpPr>
        <p:spPr bwMode="auto">
          <a:xfrm>
            <a:off x="4906963" y="2332038"/>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endParaRPr lang="zh-CN" altLang="en-US" sz="1800">
              <a:solidFill>
                <a:srgbClr val="595959"/>
              </a:solidFill>
              <a:sym typeface="Arial" panose="020B0604020202020204" pitchFamily="34" charset="0"/>
            </a:endParaRPr>
          </a:p>
        </p:txBody>
      </p:sp>
      <p:sp>
        <p:nvSpPr>
          <p:cNvPr id="13333" name="文本框 23"/>
          <p:cNvSpPr txBox="1">
            <a:spLocks noChangeArrowheads="1"/>
          </p:cNvSpPr>
          <p:nvPr/>
        </p:nvSpPr>
        <p:spPr bwMode="auto">
          <a:xfrm>
            <a:off x="7942263" y="23320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endParaRPr lang="zh-CN" altLang="en-US" sz="1800">
              <a:solidFill>
                <a:srgbClr val="595959"/>
              </a:solidFill>
              <a:sym typeface="Arial" panose="020B0604020202020204" pitchFamily="34" charset="0"/>
            </a:endParaRPr>
          </a:p>
        </p:txBody>
      </p:sp>
      <p:sp>
        <p:nvSpPr>
          <p:cNvPr id="13334" name="文本框 24"/>
          <p:cNvSpPr txBox="1">
            <a:spLocks noChangeArrowheads="1"/>
          </p:cNvSpPr>
          <p:nvPr/>
        </p:nvSpPr>
        <p:spPr bwMode="auto">
          <a:xfrm>
            <a:off x="1881188" y="445928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endParaRPr lang="zh-CN" altLang="en-US" sz="1800">
              <a:solidFill>
                <a:srgbClr val="595959"/>
              </a:solidFill>
              <a:sym typeface="Arial" panose="020B0604020202020204" pitchFamily="34" charset="0"/>
            </a:endParaRPr>
          </a:p>
        </p:txBody>
      </p:sp>
      <p:sp>
        <p:nvSpPr>
          <p:cNvPr id="13335" name="文本框 25"/>
          <p:cNvSpPr txBox="1">
            <a:spLocks noChangeArrowheads="1"/>
          </p:cNvSpPr>
          <p:nvPr/>
        </p:nvSpPr>
        <p:spPr bwMode="auto">
          <a:xfrm>
            <a:off x="4906963" y="4459288"/>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endParaRPr lang="zh-CN" altLang="en-US" sz="1800">
              <a:solidFill>
                <a:srgbClr val="595959"/>
              </a:solidFill>
              <a:sym typeface="Arial" panose="020B0604020202020204" pitchFamily="34" charset="0"/>
            </a:endParaRPr>
          </a:p>
        </p:txBody>
      </p:sp>
      <p:sp>
        <p:nvSpPr>
          <p:cNvPr id="13336" name="文本框 26"/>
          <p:cNvSpPr txBox="1">
            <a:spLocks noChangeArrowheads="1"/>
          </p:cNvSpPr>
          <p:nvPr/>
        </p:nvSpPr>
        <p:spPr bwMode="auto">
          <a:xfrm>
            <a:off x="7942263" y="445928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endParaRPr lang="zh-CN" altLang="en-US" sz="1800">
              <a:solidFill>
                <a:srgbClr val="595959"/>
              </a:solidFill>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添加论文内容第二部分标题</a:t>
            </a:r>
            <a:endParaRPr lang="zh-CN" altLang="en-US" b="1">
              <a:solidFill>
                <a:srgbClr val="4B649F"/>
              </a:solidFill>
            </a:endParaRPr>
          </a:p>
        </p:txBody>
      </p:sp>
      <p:cxnSp>
        <p:nvCxnSpPr>
          <p:cNvPr id="4" name="直接连接符 3"/>
          <p:cNvCxnSpPr/>
          <p:nvPr/>
        </p:nvCxnSpPr>
        <p:spPr>
          <a:xfrm>
            <a:off x="0" y="76835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4342" name="组合 5"/>
          <p:cNvGrpSpPr/>
          <p:nvPr/>
        </p:nvGrpSpPr>
        <p:grpSpPr bwMode="auto">
          <a:xfrm>
            <a:off x="209550" y="125413"/>
            <a:ext cx="638175" cy="638175"/>
            <a:chOff x="3209823" y="2234042"/>
            <a:chExt cx="1607262" cy="1607262"/>
          </a:xfrm>
        </p:grpSpPr>
        <p:sp>
          <p:nvSpPr>
            <p:cNvPr id="7" name="椭圆 6"/>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10" name="矩形 9"/>
          <p:cNvSpPr/>
          <p:nvPr/>
        </p:nvSpPr>
        <p:spPr>
          <a:xfrm>
            <a:off x="0" y="1970088"/>
            <a:ext cx="12192000" cy="32512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11" name="KSO_Shape"/>
          <p:cNvSpPr/>
          <p:nvPr/>
        </p:nvSpPr>
        <p:spPr bwMode="auto">
          <a:xfrm>
            <a:off x="1144588" y="2436813"/>
            <a:ext cx="1260475" cy="94297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sp>
        <p:nvSpPr>
          <p:cNvPr id="12" name="KSO_Shape"/>
          <p:cNvSpPr/>
          <p:nvPr/>
        </p:nvSpPr>
        <p:spPr bwMode="auto">
          <a:xfrm>
            <a:off x="4502150" y="2436813"/>
            <a:ext cx="471488" cy="942975"/>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sp>
        <p:nvSpPr>
          <p:cNvPr id="14346" name="KSO_Shape"/>
          <p:cNvSpPr>
            <a:spLocks noChangeArrowheads="1"/>
          </p:cNvSpPr>
          <p:nvPr/>
        </p:nvSpPr>
        <p:spPr bwMode="auto">
          <a:xfrm>
            <a:off x="7070725" y="2436813"/>
            <a:ext cx="895350" cy="942975"/>
          </a:xfrm>
          <a:custGeom>
            <a:avLst/>
            <a:gdLst>
              <a:gd name="T0" fmla="*/ 2147483646 w 5831"/>
              <a:gd name="T1" fmla="*/ 2147483646 h 6140"/>
              <a:gd name="T2" fmla="*/ 2147483646 w 5831"/>
              <a:gd name="T3" fmla="*/ 2147483646 h 6140"/>
              <a:gd name="T4" fmla="*/ 2147483646 w 5831"/>
              <a:gd name="T5" fmla="*/ 0 h 6140"/>
              <a:gd name="T6" fmla="*/ 2147483646 w 5831"/>
              <a:gd name="T7" fmla="*/ 0 h 6140"/>
              <a:gd name="T8" fmla="*/ 2147483646 w 5831"/>
              <a:gd name="T9" fmla="*/ 57952110 h 6140"/>
              <a:gd name="T10" fmla="*/ 2147483646 w 5831"/>
              <a:gd name="T11" fmla="*/ 2075636179 h 6140"/>
              <a:gd name="T12" fmla="*/ 2147483646 w 5831"/>
              <a:gd name="T13" fmla="*/ 2147483646 h 6140"/>
              <a:gd name="T14" fmla="*/ 2147483646 w 5831"/>
              <a:gd name="T15" fmla="*/ 2147483646 h 6140"/>
              <a:gd name="T16" fmla="*/ 2147483646 w 5831"/>
              <a:gd name="T17" fmla="*/ 2147483646 h 6140"/>
              <a:gd name="T18" fmla="*/ 2147483646 w 5831"/>
              <a:gd name="T19" fmla="*/ 2147483646 h 6140"/>
              <a:gd name="T20" fmla="*/ 2147483646 w 5831"/>
              <a:gd name="T21" fmla="*/ 2147483646 h 6140"/>
              <a:gd name="T22" fmla="*/ 2147483646 w 5831"/>
              <a:gd name="T23" fmla="*/ 2147483646 h 6140"/>
              <a:gd name="T24" fmla="*/ 2147483646 w 5831"/>
              <a:gd name="T25" fmla="*/ 2147483646 h 6140"/>
              <a:gd name="T26" fmla="*/ 2147483646 w 5831"/>
              <a:gd name="T27" fmla="*/ 2147483646 h 6140"/>
              <a:gd name="T28" fmla="*/ 2147483646 w 5831"/>
              <a:gd name="T29" fmla="*/ 2147483646 h 6140"/>
              <a:gd name="T30" fmla="*/ 2147483646 w 5831"/>
              <a:gd name="T31" fmla="*/ 2147483646 h 6140"/>
              <a:gd name="T32" fmla="*/ 2147483646 w 5831"/>
              <a:gd name="T33" fmla="*/ 2147483646 h 6140"/>
              <a:gd name="T34" fmla="*/ 2147483646 w 5831"/>
              <a:gd name="T35" fmla="*/ 2147483646 h 6140"/>
              <a:gd name="T36" fmla="*/ 2147483646 w 5831"/>
              <a:gd name="T37" fmla="*/ 2147483646 h 6140"/>
              <a:gd name="T38" fmla="*/ 2147483646 w 5831"/>
              <a:gd name="T39" fmla="*/ 2147483646 h 6140"/>
              <a:gd name="T40" fmla="*/ 2147483646 w 5831"/>
              <a:gd name="T41" fmla="*/ 2147483646 h 6140"/>
              <a:gd name="T42" fmla="*/ 2147483646 w 5831"/>
              <a:gd name="T43" fmla="*/ 2147483646 h 6140"/>
              <a:gd name="T44" fmla="*/ 2147483646 w 5831"/>
              <a:gd name="T45" fmla="*/ 2147483646 h 6140"/>
              <a:gd name="T46" fmla="*/ 2147483646 w 5831"/>
              <a:gd name="T47" fmla="*/ 2147483646 h 6140"/>
              <a:gd name="T48" fmla="*/ 2147483646 w 5831"/>
              <a:gd name="T49" fmla="*/ 2147483646 h 6140"/>
              <a:gd name="T50" fmla="*/ 2147483646 w 5831"/>
              <a:gd name="T51" fmla="*/ 2147483646 h 6140"/>
              <a:gd name="T52" fmla="*/ 619077021 w 5831"/>
              <a:gd name="T53" fmla="*/ 2147483646 h 6140"/>
              <a:gd name="T54" fmla="*/ 474263409 w 5831"/>
              <a:gd name="T55" fmla="*/ 2147483646 h 6140"/>
              <a:gd name="T56" fmla="*/ 351164685 w 5831"/>
              <a:gd name="T57" fmla="*/ 2147483646 h 6140"/>
              <a:gd name="T58" fmla="*/ 246173803 w 5831"/>
              <a:gd name="T59" fmla="*/ 2147483646 h 6140"/>
              <a:gd name="T60" fmla="*/ 155682954 w 5831"/>
              <a:gd name="T61" fmla="*/ 2147483646 h 6140"/>
              <a:gd name="T62" fmla="*/ 86883499 w 5831"/>
              <a:gd name="T63" fmla="*/ 2147483646 h 6140"/>
              <a:gd name="T64" fmla="*/ 39822576 w 5831"/>
              <a:gd name="T65" fmla="*/ 2147483646 h 6140"/>
              <a:gd name="T66" fmla="*/ 10869343 w 5831"/>
              <a:gd name="T67" fmla="*/ 2147483646 h 6140"/>
              <a:gd name="T68" fmla="*/ 0 w 5831"/>
              <a:gd name="T69" fmla="*/ 2147483646 h 6140"/>
              <a:gd name="T70" fmla="*/ 10869343 w 5831"/>
              <a:gd name="T71" fmla="*/ 2147483646 h 6140"/>
              <a:gd name="T72" fmla="*/ 39822576 w 5831"/>
              <a:gd name="T73" fmla="*/ 2147483646 h 6140"/>
              <a:gd name="T74" fmla="*/ 86883499 w 5831"/>
              <a:gd name="T75" fmla="*/ 2147483646 h 6140"/>
              <a:gd name="T76" fmla="*/ 152051958 w 5831"/>
              <a:gd name="T77" fmla="*/ 2147483646 h 6140"/>
              <a:gd name="T78" fmla="*/ 238935456 w 5831"/>
              <a:gd name="T79" fmla="*/ 2147483646 h 6140"/>
              <a:gd name="T80" fmla="*/ 343926491 w 5831"/>
              <a:gd name="T81" fmla="*/ 2147483646 h 6140"/>
              <a:gd name="T82" fmla="*/ 474263409 w 5831"/>
              <a:gd name="T83" fmla="*/ 2147483646 h 6140"/>
              <a:gd name="T84" fmla="*/ 619077021 w 5831"/>
              <a:gd name="T85" fmla="*/ 2147483646 h 6140"/>
              <a:gd name="T86" fmla="*/ 2147483646 w 5831"/>
              <a:gd name="T87" fmla="*/ 2147483646 h 6140"/>
              <a:gd name="T88" fmla="*/ 2147483646 w 5831"/>
              <a:gd name="T89" fmla="*/ 2147483646 h 6140"/>
              <a:gd name="T90" fmla="*/ 2147483646 w 5831"/>
              <a:gd name="T91" fmla="*/ 2147483646 h 6140"/>
              <a:gd name="T92" fmla="*/ 2147483646 w 5831"/>
              <a:gd name="T93" fmla="*/ 2147483646 h 6140"/>
              <a:gd name="T94" fmla="*/ 2147483646 w 5831"/>
              <a:gd name="T95" fmla="*/ 1448966170 h 6140"/>
              <a:gd name="T96" fmla="*/ 2147483646 w 5831"/>
              <a:gd name="T97" fmla="*/ 2147483646 h 6140"/>
              <a:gd name="T98" fmla="*/ 2147483646 w 5831"/>
              <a:gd name="T99" fmla="*/ 2147483646 h 6140"/>
              <a:gd name="T100" fmla="*/ 2147483646 w 5831"/>
              <a:gd name="T101" fmla="*/ 2147483646 h 6140"/>
              <a:gd name="T102" fmla="*/ 2147483646 w 5831"/>
              <a:gd name="T103" fmla="*/ 2147483646 h 6140"/>
              <a:gd name="T104" fmla="*/ 2147483646 w 5831"/>
              <a:gd name="T105" fmla="*/ 2147483646 h 61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31"/>
              <a:gd name="T160" fmla="*/ 0 h 6140"/>
              <a:gd name="T161" fmla="*/ 5831 w 5831"/>
              <a:gd name="T162" fmla="*/ 6140 h 61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31" h="6140">
                <a:moveTo>
                  <a:pt x="171" y="2025"/>
                </a:moveTo>
                <a:lnTo>
                  <a:pt x="709" y="2025"/>
                </a:lnTo>
                <a:lnTo>
                  <a:pt x="709" y="2845"/>
                </a:lnTo>
                <a:lnTo>
                  <a:pt x="881" y="2845"/>
                </a:lnTo>
                <a:lnTo>
                  <a:pt x="881" y="138"/>
                </a:lnTo>
                <a:lnTo>
                  <a:pt x="881" y="0"/>
                </a:lnTo>
                <a:lnTo>
                  <a:pt x="1021" y="0"/>
                </a:lnTo>
                <a:lnTo>
                  <a:pt x="3822" y="0"/>
                </a:lnTo>
                <a:lnTo>
                  <a:pt x="3855" y="0"/>
                </a:lnTo>
                <a:lnTo>
                  <a:pt x="3886" y="16"/>
                </a:lnTo>
                <a:lnTo>
                  <a:pt x="4896" y="535"/>
                </a:lnTo>
                <a:lnTo>
                  <a:pt x="4971" y="573"/>
                </a:lnTo>
                <a:lnTo>
                  <a:pt x="4971" y="658"/>
                </a:lnTo>
                <a:lnTo>
                  <a:pt x="4971" y="2845"/>
                </a:lnTo>
                <a:lnTo>
                  <a:pt x="5140" y="2845"/>
                </a:lnTo>
                <a:lnTo>
                  <a:pt x="5140" y="2025"/>
                </a:lnTo>
                <a:lnTo>
                  <a:pt x="5697" y="2025"/>
                </a:lnTo>
                <a:lnTo>
                  <a:pt x="5712" y="2117"/>
                </a:lnTo>
                <a:lnTo>
                  <a:pt x="5726" y="2209"/>
                </a:lnTo>
                <a:lnTo>
                  <a:pt x="5739" y="2301"/>
                </a:lnTo>
                <a:lnTo>
                  <a:pt x="5752" y="2392"/>
                </a:lnTo>
                <a:lnTo>
                  <a:pt x="5764" y="2483"/>
                </a:lnTo>
                <a:lnTo>
                  <a:pt x="5774" y="2576"/>
                </a:lnTo>
                <a:lnTo>
                  <a:pt x="5784" y="2667"/>
                </a:lnTo>
                <a:lnTo>
                  <a:pt x="5793" y="2759"/>
                </a:lnTo>
                <a:lnTo>
                  <a:pt x="5802" y="2850"/>
                </a:lnTo>
                <a:lnTo>
                  <a:pt x="5809" y="2942"/>
                </a:lnTo>
                <a:lnTo>
                  <a:pt x="5815" y="3034"/>
                </a:lnTo>
                <a:lnTo>
                  <a:pt x="5820" y="3125"/>
                </a:lnTo>
                <a:lnTo>
                  <a:pt x="5824" y="3217"/>
                </a:lnTo>
                <a:lnTo>
                  <a:pt x="5827" y="3308"/>
                </a:lnTo>
                <a:lnTo>
                  <a:pt x="5830" y="3400"/>
                </a:lnTo>
                <a:lnTo>
                  <a:pt x="5831" y="3492"/>
                </a:lnTo>
                <a:lnTo>
                  <a:pt x="5831" y="3584"/>
                </a:lnTo>
                <a:lnTo>
                  <a:pt x="5831" y="3675"/>
                </a:lnTo>
                <a:lnTo>
                  <a:pt x="5829" y="3766"/>
                </a:lnTo>
                <a:lnTo>
                  <a:pt x="5825" y="3858"/>
                </a:lnTo>
                <a:lnTo>
                  <a:pt x="5821" y="3950"/>
                </a:lnTo>
                <a:lnTo>
                  <a:pt x="5816" y="4042"/>
                </a:lnTo>
                <a:lnTo>
                  <a:pt x="5810" y="4133"/>
                </a:lnTo>
                <a:lnTo>
                  <a:pt x="5802" y="4224"/>
                </a:lnTo>
                <a:lnTo>
                  <a:pt x="5793" y="4316"/>
                </a:lnTo>
                <a:lnTo>
                  <a:pt x="5783" y="4408"/>
                </a:lnTo>
                <a:lnTo>
                  <a:pt x="5772" y="4500"/>
                </a:lnTo>
                <a:lnTo>
                  <a:pt x="5759" y="4591"/>
                </a:lnTo>
                <a:lnTo>
                  <a:pt x="5745" y="4682"/>
                </a:lnTo>
                <a:lnTo>
                  <a:pt x="5730" y="4774"/>
                </a:lnTo>
                <a:lnTo>
                  <a:pt x="5714" y="4866"/>
                </a:lnTo>
                <a:lnTo>
                  <a:pt x="5697" y="4958"/>
                </a:lnTo>
                <a:lnTo>
                  <a:pt x="4971" y="4958"/>
                </a:lnTo>
                <a:lnTo>
                  <a:pt x="4971" y="6140"/>
                </a:lnTo>
                <a:lnTo>
                  <a:pt x="881" y="6140"/>
                </a:lnTo>
                <a:lnTo>
                  <a:pt x="881" y="4958"/>
                </a:lnTo>
                <a:lnTo>
                  <a:pt x="171" y="4958"/>
                </a:lnTo>
                <a:lnTo>
                  <a:pt x="150" y="4867"/>
                </a:lnTo>
                <a:lnTo>
                  <a:pt x="131" y="4777"/>
                </a:lnTo>
                <a:lnTo>
                  <a:pt x="113" y="4687"/>
                </a:lnTo>
                <a:lnTo>
                  <a:pt x="97" y="4597"/>
                </a:lnTo>
                <a:lnTo>
                  <a:pt x="81" y="4506"/>
                </a:lnTo>
                <a:lnTo>
                  <a:pt x="68" y="4415"/>
                </a:lnTo>
                <a:lnTo>
                  <a:pt x="54" y="4325"/>
                </a:lnTo>
                <a:lnTo>
                  <a:pt x="43" y="4233"/>
                </a:lnTo>
                <a:lnTo>
                  <a:pt x="33" y="4143"/>
                </a:lnTo>
                <a:lnTo>
                  <a:pt x="24" y="4052"/>
                </a:lnTo>
                <a:lnTo>
                  <a:pt x="17" y="3960"/>
                </a:lnTo>
                <a:lnTo>
                  <a:pt x="11" y="3870"/>
                </a:lnTo>
                <a:lnTo>
                  <a:pt x="6" y="3779"/>
                </a:lnTo>
                <a:lnTo>
                  <a:pt x="3" y="3687"/>
                </a:lnTo>
                <a:lnTo>
                  <a:pt x="1" y="3596"/>
                </a:lnTo>
                <a:lnTo>
                  <a:pt x="0" y="3504"/>
                </a:lnTo>
                <a:lnTo>
                  <a:pt x="1" y="3412"/>
                </a:lnTo>
                <a:lnTo>
                  <a:pt x="3" y="3320"/>
                </a:lnTo>
                <a:lnTo>
                  <a:pt x="6" y="3229"/>
                </a:lnTo>
                <a:lnTo>
                  <a:pt x="11" y="3137"/>
                </a:lnTo>
                <a:lnTo>
                  <a:pt x="16" y="3044"/>
                </a:lnTo>
                <a:lnTo>
                  <a:pt x="24" y="2953"/>
                </a:lnTo>
                <a:lnTo>
                  <a:pt x="32" y="2860"/>
                </a:lnTo>
                <a:lnTo>
                  <a:pt x="42" y="2768"/>
                </a:lnTo>
                <a:lnTo>
                  <a:pt x="54" y="2675"/>
                </a:lnTo>
                <a:lnTo>
                  <a:pt x="66" y="2583"/>
                </a:lnTo>
                <a:lnTo>
                  <a:pt x="81" y="2490"/>
                </a:lnTo>
                <a:lnTo>
                  <a:pt x="95" y="2398"/>
                </a:lnTo>
                <a:lnTo>
                  <a:pt x="112" y="2305"/>
                </a:lnTo>
                <a:lnTo>
                  <a:pt x="131" y="2212"/>
                </a:lnTo>
                <a:lnTo>
                  <a:pt x="150" y="2119"/>
                </a:lnTo>
                <a:lnTo>
                  <a:pt x="171" y="2025"/>
                </a:lnTo>
                <a:close/>
                <a:moveTo>
                  <a:pt x="4570" y="4372"/>
                </a:moveTo>
                <a:lnTo>
                  <a:pt x="1283" y="4372"/>
                </a:lnTo>
                <a:lnTo>
                  <a:pt x="1283" y="5740"/>
                </a:lnTo>
                <a:lnTo>
                  <a:pt x="4570" y="5740"/>
                </a:lnTo>
                <a:lnTo>
                  <a:pt x="4570" y="4372"/>
                </a:lnTo>
                <a:close/>
                <a:moveTo>
                  <a:pt x="1283" y="2845"/>
                </a:moveTo>
                <a:lnTo>
                  <a:pt x="4590" y="2845"/>
                </a:lnTo>
                <a:lnTo>
                  <a:pt x="4590" y="845"/>
                </a:lnTo>
                <a:lnTo>
                  <a:pt x="3790" y="400"/>
                </a:lnTo>
                <a:lnTo>
                  <a:pt x="1283" y="400"/>
                </a:lnTo>
                <a:lnTo>
                  <a:pt x="1283" y="2845"/>
                </a:lnTo>
                <a:close/>
                <a:moveTo>
                  <a:pt x="4496" y="3320"/>
                </a:moveTo>
                <a:lnTo>
                  <a:pt x="4496" y="3589"/>
                </a:lnTo>
                <a:lnTo>
                  <a:pt x="4694" y="3589"/>
                </a:lnTo>
                <a:lnTo>
                  <a:pt x="4971" y="3589"/>
                </a:lnTo>
                <a:lnTo>
                  <a:pt x="5140" y="3589"/>
                </a:lnTo>
                <a:lnTo>
                  <a:pt x="5140" y="3320"/>
                </a:lnTo>
                <a:lnTo>
                  <a:pt x="4971" y="3320"/>
                </a:lnTo>
                <a:lnTo>
                  <a:pt x="4694" y="3320"/>
                </a:lnTo>
                <a:lnTo>
                  <a:pt x="4496" y="33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4" name="KSO_Shape"/>
          <p:cNvSpPr/>
          <p:nvPr/>
        </p:nvSpPr>
        <p:spPr>
          <a:xfrm flipH="1">
            <a:off x="10063163" y="2398713"/>
            <a:ext cx="1100137" cy="1004887"/>
          </a:xfrm>
          <a:custGeom>
            <a:avLst/>
            <a:gdLst/>
            <a:ahLst/>
            <a:cxnLst/>
            <a:rect l="l" t="t" r="r" b="b"/>
            <a:pathLst>
              <a:path w="1301527" h="1186978">
                <a:moveTo>
                  <a:pt x="744913" y="309576"/>
                </a:moveTo>
                <a:lnTo>
                  <a:pt x="744913" y="877403"/>
                </a:lnTo>
                <a:lnTo>
                  <a:pt x="1001726" y="719489"/>
                </a:lnTo>
                <a:lnTo>
                  <a:pt x="1259526" y="719489"/>
                </a:lnTo>
                <a:cubicBezTo>
                  <a:pt x="1282723" y="719489"/>
                  <a:pt x="1301527" y="700685"/>
                  <a:pt x="1301527" y="677488"/>
                </a:cubicBezTo>
                <a:lnTo>
                  <a:pt x="1301527" y="509490"/>
                </a:lnTo>
                <a:cubicBezTo>
                  <a:pt x="1301527" y="486293"/>
                  <a:pt x="1282723" y="467489"/>
                  <a:pt x="1259526" y="467489"/>
                </a:cubicBezTo>
                <a:lnTo>
                  <a:pt x="1001724" y="467489"/>
                </a:lnTo>
                <a:close/>
                <a:moveTo>
                  <a:pt x="486516" y="175870"/>
                </a:moveTo>
                <a:cubicBezTo>
                  <a:pt x="371649" y="278215"/>
                  <a:pt x="300385" y="427530"/>
                  <a:pt x="300385" y="593488"/>
                </a:cubicBezTo>
                <a:cubicBezTo>
                  <a:pt x="300385" y="759449"/>
                  <a:pt x="371649" y="908762"/>
                  <a:pt x="486516" y="1011109"/>
                </a:cubicBezTo>
                <a:lnTo>
                  <a:pt x="609421" y="924274"/>
                </a:lnTo>
                <a:cubicBezTo>
                  <a:pt x="509665" y="848549"/>
                  <a:pt x="446248" y="728424"/>
                  <a:pt x="446248" y="593488"/>
                </a:cubicBezTo>
                <a:cubicBezTo>
                  <a:pt x="446248" y="458553"/>
                  <a:pt x="509665" y="338428"/>
                  <a:pt x="609421" y="262704"/>
                </a:cubicBezTo>
                <a:close/>
                <a:moveTo>
                  <a:pt x="237591" y="0"/>
                </a:moveTo>
                <a:cubicBezTo>
                  <a:pt x="89700" y="153897"/>
                  <a:pt x="0" y="363218"/>
                  <a:pt x="0" y="593490"/>
                </a:cubicBezTo>
                <a:cubicBezTo>
                  <a:pt x="0" y="823760"/>
                  <a:pt x="89700" y="1033081"/>
                  <a:pt x="237589" y="1186978"/>
                </a:cubicBezTo>
                <a:lnTo>
                  <a:pt x="362934" y="1098420"/>
                </a:lnTo>
                <a:cubicBezTo>
                  <a:pt x="233669" y="969220"/>
                  <a:pt x="153719" y="790692"/>
                  <a:pt x="153719" y="593490"/>
                </a:cubicBezTo>
                <a:cubicBezTo>
                  <a:pt x="153719" y="396288"/>
                  <a:pt x="233671" y="217758"/>
                  <a:pt x="362936" y="885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FFFFFF"/>
              </a:solidFill>
              <a:cs typeface="+mn-ea"/>
              <a:sym typeface="+mn-lt"/>
            </a:endParaRPr>
          </a:p>
        </p:txBody>
      </p:sp>
      <p:sp>
        <p:nvSpPr>
          <p:cNvPr id="14348" name="文本框 14"/>
          <p:cNvSpPr txBox="1">
            <a:spLocks noChangeArrowheads="1"/>
          </p:cNvSpPr>
          <p:nvPr/>
        </p:nvSpPr>
        <p:spPr bwMode="auto">
          <a:xfrm>
            <a:off x="601663" y="3903663"/>
            <a:ext cx="218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chemeClr val="bg1"/>
                </a:solidFill>
                <a:sym typeface="Arial" panose="020B0604020202020204" pitchFamily="34" charset="0"/>
              </a:rPr>
              <a:t>请在这里添加相应的文字内容请在这里添加相应的文字内容</a:t>
            </a:r>
            <a:endParaRPr lang="zh-CN" altLang="en-US" sz="1400">
              <a:solidFill>
                <a:schemeClr val="bg1"/>
              </a:solidFill>
              <a:sym typeface="Arial" panose="020B0604020202020204" pitchFamily="34" charset="0"/>
            </a:endParaRPr>
          </a:p>
        </p:txBody>
      </p:sp>
      <p:sp>
        <p:nvSpPr>
          <p:cNvPr id="14349" name="文本框 15"/>
          <p:cNvSpPr txBox="1">
            <a:spLocks noChangeArrowheads="1"/>
          </p:cNvSpPr>
          <p:nvPr/>
        </p:nvSpPr>
        <p:spPr bwMode="auto">
          <a:xfrm>
            <a:off x="574675" y="35433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chemeClr val="bg1"/>
                </a:solidFill>
                <a:sym typeface="Arial" panose="020B0604020202020204" pitchFamily="34" charset="0"/>
              </a:rPr>
              <a:t>请在这里添加标题</a:t>
            </a:r>
            <a:endParaRPr lang="zh-CN" altLang="en-US" sz="2000" b="1">
              <a:solidFill>
                <a:schemeClr val="bg1"/>
              </a:solidFill>
              <a:sym typeface="Arial" panose="020B0604020202020204" pitchFamily="34" charset="0"/>
            </a:endParaRPr>
          </a:p>
        </p:txBody>
      </p:sp>
      <p:sp>
        <p:nvSpPr>
          <p:cNvPr id="14350" name="文本框 16"/>
          <p:cNvSpPr txBox="1">
            <a:spLocks noChangeArrowheads="1"/>
          </p:cNvSpPr>
          <p:nvPr/>
        </p:nvSpPr>
        <p:spPr bwMode="auto">
          <a:xfrm>
            <a:off x="3611563" y="3903663"/>
            <a:ext cx="218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chemeClr val="bg1"/>
                </a:solidFill>
                <a:sym typeface="Arial" panose="020B0604020202020204" pitchFamily="34" charset="0"/>
              </a:rPr>
              <a:t>请在这里添加相应的文字内容请在这里添加相应的文字内容</a:t>
            </a:r>
            <a:endParaRPr lang="zh-CN" altLang="en-US" sz="1400">
              <a:solidFill>
                <a:schemeClr val="bg1"/>
              </a:solidFill>
              <a:sym typeface="Arial" panose="020B0604020202020204" pitchFamily="34" charset="0"/>
            </a:endParaRPr>
          </a:p>
        </p:txBody>
      </p:sp>
      <p:sp>
        <p:nvSpPr>
          <p:cNvPr id="14351" name="文本框 17"/>
          <p:cNvSpPr txBox="1">
            <a:spLocks noChangeArrowheads="1"/>
          </p:cNvSpPr>
          <p:nvPr/>
        </p:nvSpPr>
        <p:spPr bwMode="auto">
          <a:xfrm>
            <a:off x="3584575" y="35433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chemeClr val="bg1"/>
                </a:solidFill>
                <a:sym typeface="Arial" panose="020B0604020202020204" pitchFamily="34" charset="0"/>
              </a:rPr>
              <a:t>请在这里添加标题</a:t>
            </a:r>
            <a:endParaRPr lang="zh-CN" altLang="en-US" sz="2000" b="1">
              <a:solidFill>
                <a:schemeClr val="bg1"/>
              </a:solidFill>
              <a:sym typeface="Arial" panose="020B0604020202020204" pitchFamily="34" charset="0"/>
            </a:endParaRPr>
          </a:p>
        </p:txBody>
      </p:sp>
      <p:sp>
        <p:nvSpPr>
          <p:cNvPr id="14352" name="文本框 18"/>
          <p:cNvSpPr txBox="1">
            <a:spLocks noChangeArrowheads="1"/>
          </p:cNvSpPr>
          <p:nvPr/>
        </p:nvSpPr>
        <p:spPr bwMode="auto">
          <a:xfrm>
            <a:off x="6392863" y="3903663"/>
            <a:ext cx="218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chemeClr val="bg1"/>
                </a:solidFill>
                <a:sym typeface="Arial" panose="020B0604020202020204" pitchFamily="34" charset="0"/>
              </a:rPr>
              <a:t>请在这里添加相应的文字内容请在这里添加相应的文字内容</a:t>
            </a:r>
            <a:endParaRPr lang="zh-CN" altLang="en-US" sz="1400">
              <a:solidFill>
                <a:schemeClr val="bg1"/>
              </a:solidFill>
              <a:sym typeface="Arial" panose="020B0604020202020204" pitchFamily="34" charset="0"/>
            </a:endParaRPr>
          </a:p>
        </p:txBody>
      </p:sp>
      <p:sp>
        <p:nvSpPr>
          <p:cNvPr id="14353" name="文本框 19"/>
          <p:cNvSpPr txBox="1">
            <a:spLocks noChangeArrowheads="1"/>
          </p:cNvSpPr>
          <p:nvPr/>
        </p:nvSpPr>
        <p:spPr bwMode="auto">
          <a:xfrm>
            <a:off x="6365875" y="35433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chemeClr val="bg1"/>
                </a:solidFill>
                <a:sym typeface="Arial" panose="020B0604020202020204" pitchFamily="34" charset="0"/>
              </a:rPr>
              <a:t>请在这里添加标题</a:t>
            </a:r>
            <a:endParaRPr lang="zh-CN" altLang="en-US" sz="2000" b="1">
              <a:solidFill>
                <a:schemeClr val="bg1"/>
              </a:solidFill>
              <a:sym typeface="Arial" panose="020B0604020202020204" pitchFamily="34" charset="0"/>
            </a:endParaRPr>
          </a:p>
        </p:txBody>
      </p:sp>
      <p:sp>
        <p:nvSpPr>
          <p:cNvPr id="14354" name="文本框 20"/>
          <p:cNvSpPr txBox="1">
            <a:spLocks noChangeArrowheads="1"/>
          </p:cNvSpPr>
          <p:nvPr/>
        </p:nvSpPr>
        <p:spPr bwMode="auto">
          <a:xfrm>
            <a:off x="9574213" y="3903663"/>
            <a:ext cx="218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chemeClr val="bg1"/>
                </a:solidFill>
                <a:sym typeface="Arial" panose="020B0604020202020204" pitchFamily="34" charset="0"/>
              </a:rPr>
              <a:t>请在这里添加相应的文字内容请在这里添加相应的文字内容</a:t>
            </a:r>
            <a:endParaRPr lang="zh-CN" altLang="en-US" sz="1400">
              <a:solidFill>
                <a:schemeClr val="bg1"/>
              </a:solidFill>
              <a:sym typeface="Arial" panose="020B0604020202020204" pitchFamily="34" charset="0"/>
            </a:endParaRPr>
          </a:p>
        </p:txBody>
      </p:sp>
      <p:sp>
        <p:nvSpPr>
          <p:cNvPr id="14355" name="文本框 21"/>
          <p:cNvSpPr txBox="1">
            <a:spLocks noChangeArrowheads="1"/>
          </p:cNvSpPr>
          <p:nvPr/>
        </p:nvSpPr>
        <p:spPr bwMode="auto">
          <a:xfrm>
            <a:off x="9547225" y="35433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chemeClr val="bg1"/>
                </a:solidFill>
                <a:sym typeface="Arial" panose="020B0604020202020204" pitchFamily="34" charset="0"/>
              </a:rPr>
              <a:t>请在这里添加标题</a:t>
            </a:r>
            <a:endParaRPr lang="zh-CN" altLang="en-US" sz="2000" b="1">
              <a:solidFill>
                <a:schemeClr val="bg1"/>
              </a:solidFill>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添加论文内容第二部分标题</a:t>
            </a:r>
            <a:endParaRPr lang="zh-CN" altLang="en-US" b="1">
              <a:solidFill>
                <a:srgbClr val="4B649F"/>
              </a:solidFill>
            </a:endParaRPr>
          </a:p>
        </p:txBody>
      </p:sp>
      <p:cxnSp>
        <p:nvCxnSpPr>
          <p:cNvPr id="4" name="直接连接符 3"/>
          <p:cNvCxnSpPr/>
          <p:nvPr/>
        </p:nvCxnSpPr>
        <p:spPr>
          <a:xfrm>
            <a:off x="0" y="76835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5366" name="组合 5"/>
          <p:cNvGrpSpPr/>
          <p:nvPr/>
        </p:nvGrpSpPr>
        <p:grpSpPr bwMode="auto">
          <a:xfrm>
            <a:off x="209550" y="125413"/>
            <a:ext cx="638175" cy="638175"/>
            <a:chOff x="3209823" y="2234042"/>
            <a:chExt cx="1607262" cy="1607262"/>
          </a:xfrm>
        </p:grpSpPr>
        <p:sp>
          <p:nvSpPr>
            <p:cNvPr id="7" name="椭圆 6"/>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10" name="椭圆 9"/>
          <p:cNvSpPr/>
          <p:nvPr/>
        </p:nvSpPr>
        <p:spPr>
          <a:xfrm>
            <a:off x="1828800" y="259873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11" name="椭圆 10"/>
          <p:cNvSpPr/>
          <p:nvPr/>
        </p:nvSpPr>
        <p:spPr>
          <a:xfrm>
            <a:off x="4176713" y="259873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12" name="椭圆 11"/>
          <p:cNvSpPr/>
          <p:nvPr/>
        </p:nvSpPr>
        <p:spPr>
          <a:xfrm>
            <a:off x="6524625" y="259873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13" name="椭圆 12"/>
          <p:cNvSpPr/>
          <p:nvPr/>
        </p:nvSpPr>
        <p:spPr>
          <a:xfrm>
            <a:off x="8926513" y="259873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14" name="KSO_Shape"/>
          <p:cNvSpPr/>
          <p:nvPr/>
        </p:nvSpPr>
        <p:spPr>
          <a:xfrm>
            <a:off x="2251075" y="2962275"/>
            <a:ext cx="577850" cy="695325"/>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FFFFFF"/>
              </a:solidFill>
              <a:cs typeface="+mn-ea"/>
              <a:sym typeface="+mn-lt"/>
            </a:endParaRPr>
          </a:p>
        </p:txBody>
      </p:sp>
      <p:sp>
        <p:nvSpPr>
          <p:cNvPr id="15" name="KSO_Shape"/>
          <p:cNvSpPr/>
          <p:nvPr/>
        </p:nvSpPr>
        <p:spPr bwMode="auto">
          <a:xfrm>
            <a:off x="6958013" y="2913063"/>
            <a:ext cx="695325" cy="660400"/>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sp>
        <p:nvSpPr>
          <p:cNvPr id="16" name="KSO_Shape"/>
          <p:cNvSpPr/>
          <p:nvPr/>
        </p:nvSpPr>
        <p:spPr>
          <a:xfrm>
            <a:off x="4546600" y="2913063"/>
            <a:ext cx="695325" cy="695325"/>
          </a:xfrm>
          <a:custGeom>
            <a:avLst/>
            <a:gdLst>
              <a:gd name="connsiteX0" fmla="*/ 532395 w 1474634"/>
              <a:gd name="connsiteY0" fmla="*/ 0 h 1474633"/>
              <a:gd name="connsiteX1" fmla="*/ 942238 w 1474634"/>
              <a:gd name="connsiteY1" fmla="*/ 0 h 1474633"/>
              <a:gd name="connsiteX2" fmla="*/ 942238 w 1474634"/>
              <a:gd name="connsiteY2" fmla="*/ 224655 h 1474633"/>
              <a:gd name="connsiteX3" fmla="*/ 942239 w 1474634"/>
              <a:gd name="connsiteY3" fmla="*/ 224655 h 1474633"/>
              <a:gd name="connsiteX4" fmla="*/ 869379 w 1474634"/>
              <a:gd name="connsiteY4" fmla="*/ 275833 h 1474633"/>
              <a:gd name="connsiteX5" fmla="*/ 869379 w 1474634"/>
              <a:gd name="connsiteY5" fmla="*/ 423721 h 1474633"/>
              <a:gd name="connsiteX6" fmla="*/ 869379 w 1474634"/>
              <a:gd name="connsiteY6" fmla="*/ 425884 h 1474633"/>
              <a:gd name="connsiteX7" fmla="*/ 866300 w 1474634"/>
              <a:gd name="connsiteY7" fmla="*/ 425884 h 1474633"/>
              <a:gd name="connsiteX8" fmla="*/ 825423 w 1474634"/>
              <a:gd name="connsiteY8" fmla="*/ 454597 h 1474633"/>
              <a:gd name="connsiteX9" fmla="*/ 825423 w 1474634"/>
              <a:gd name="connsiteY9" fmla="*/ 649211 h 1474633"/>
              <a:gd name="connsiteX10" fmla="*/ 1020038 w 1474634"/>
              <a:gd name="connsiteY10" fmla="*/ 649211 h 1474633"/>
              <a:gd name="connsiteX11" fmla="*/ 1048750 w 1474634"/>
              <a:gd name="connsiteY11" fmla="*/ 608336 h 1474633"/>
              <a:gd name="connsiteX12" fmla="*/ 1048750 w 1474634"/>
              <a:gd name="connsiteY12" fmla="*/ 605257 h 1474633"/>
              <a:gd name="connsiteX13" fmla="*/ 1050912 w 1474634"/>
              <a:gd name="connsiteY13" fmla="*/ 605257 h 1474633"/>
              <a:gd name="connsiteX14" fmla="*/ 1050913 w 1474634"/>
              <a:gd name="connsiteY14" fmla="*/ 605256 h 1474633"/>
              <a:gd name="connsiteX15" fmla="*/ 1050913 w 1474634"/>
              <a:gd name="connsiteY15" fmla="*/ 605257 h 1474633"/>
              <a:gd name="connsiteX16" fmla="*/ 1249979 w 1474634"/>
              <a:gd name="connsiteY16" fmla="*/ 605257 h 1474633"/>
              <a:gd name="connsiteX17" fmla="*/ 1249979 w 1474634"/>
              <a:gd name="connsiteY17" fmla="*/ 605256 h 1474633"/>
              <a:gd name="connsiteX18" fmla="*/ 1198801 w 1474634"/>
              <a:gd name="connsiteY18" fmla="*/ 605256 h 1474633"/>
              <a:gd name="connsiteX19" fmla="*/ 1249979 w 1474634"/>
              <a:gd name="connsiteY19" fmla="*/ 532396 h 1474633"/>
              <a:gd name="connsiteX20" fmla="*/ 1249979 w 1474634"/>
              <a:gd name="connsiteY20" fmla="*/ 532395 h 1474633"/>
              <a:gd name="connsiteX21" fmla="*/ 1474634 w 1474634"/>
              <a:gd name="connsiteY21" fmla="*/ 532395 h 1474633"/>
              <a:gd name="connsiteX22" fmla="*/ 1474634 w 1474634"/>
              <a:gd name="connsiteY22" fmla="*/ 942238 h 1474633"/>
              <a:gd name="connsiteX23" fmla="*/ 1249979 w 1474634"/>
              <a:gd name="connsiteY23" fmla="*/ 942238 h 1474633"/>
              <a:gd name="connsiteX24" fmla="*/ 1249979 w 1474634"/>
              <a:gd name="connsiteY24" fmla="*/ 942239 h 1474633"/>
              <a:gd name="connsiteX25" fmla="*/ 1198801 w 1474634"/>
              <a:gd name="connsiteY25" fmla="*/ 869379 h 1474633"/>
              <a:gd name="connsiteX26" fmla="*/ 1050913 w 1474634"/>
              <a:gd name="connsiteY26" fmla="*/ 869379 h 1474633"/>
              <a:gd name="connsiteX27" fmla="*/ 1048750 w 1474634"/>
              <a:gd name="connsiteY27" fmla="*/ 869379 h 1474633"/>
              <a:gd name="connsiteX28" fmla="*/ 1048750 w 1474634"/>
              <a:gd name="connsiteY28" fmla="*/ 866300 h 1474633"/>
              <a:gd name="connsiteX29" fmla="*/ 1020037 w 1474634"/>
              <a:gd name="connsiteY29" fmla="*/ 825423 h 1474633"/>
              <a:gd name="connsiteX30" fmla="*/ 825423 w 1474634"/>
              <a:gd name="connsiteY30" fmla="*/ 825423 h 1474633"/>
              <a:gd name="connsiteX31" fmla="*/ 825423 w 1474634"/>
              <a:gd name="connsiteY31" fmla="*/ 1020037 h 1474633"/>
              <a:gd name="connsiteX32" fmla="*/ 866300 w 1474634"/>
              <a:gd name="connsiteY32" fmla="*/ 1048749 h 1474633"/>
              <a:gd name="connsiteX33" fmla="*/ 869379 w 1474634"/>
              <a:gd name="connsiteY33" fmla="*/ 1048749 h 1474633"/>
              <a:gd name="connsiteX34" fmla="*/ 869379 w 1474634"/>
              <a:gd name="connsiteY34" fmla="*/ 1050912 h 1474633"/>
              <a:gd name="connsiteX35" fmla="*/ 869379 w 1474634"/>
              <a:gd name="connsiteY35" fmla="*/ 1198800 h 1474633"/>
              <a:gd name="connsiteX36" fmla="*/ 942239 w 1474634"/>
              <a:gd name="connsiteY36" fmla="*/ 1249978 h 1474633"/>
              <a:gd name="connsiteX37" fmla="*/ 942238 w 1474634"/>
              <a:gd name="connsiteY37" fmla="*/ 1249978 h 1474633"/>
              <a:gd name="connsiteX38" fmla="*/ 942238 w 1474634"/>
              <a:gd name="connsiteY38" fmla="*/ 1474633 h 1474633"/>
              <a:gd name="connsiteX39" fmla="*/ 532395 w 1474634"/>
              <a:gd name="connsiteY39" fmla="*/ 1474633 h 1474633"/>
              <a:gd name="connsiteX40" fmla="*/ 532395 w 1474634"/>
              <a:gd name="connsiteY40" fmla="*/ 1249978 h 1474633"/>
              <a:gd name="connsiteX41" fmla="*/ 532396 w 1474634"/>
              <a:gd name="connsiteY41" fmla="*/ 1249978 h 1474633"/>
              <a:gd name="connsiteX42" fmla="*/ 605256 w 1474634"/>
              <a:gd name="connsiteY42" fmla="*/ 1198800 h 1474633"/>
              <a:gd name="connsiteX43" fmla="*/ 605256 w 1474634"/>
              <a:gd name="connsiteY43" fmla="*/ 1249978 h 1474633"/>
              <a:gd name="connsiteX44" fmla="*/ 605257 w 1474634"/>
              <a:gd name="connsiteY44" fmla="*/ 1249978 h 1474633"/>
              <a:gd name="connsiteX45" fmla="*/ 605257 w 1474634"/>
              <a:gd name="connsiteY45" fmla="*/ 1050912 h 1474633"/>
              <a:gd name="connsiteX46" fmla="*/ 605256 w 1474634"/>
              <a:gd name="connsiteY46" fmla="*/ 1050912 h 1474633"/>
              <a:gd name="connsiteX47" fmla="*/ 605257 w 1474634"/>
              <a:gd name="connsiteY47" fmla="*/ 1050911 h 1474633"/>
              <a:gd name="connsiteX48" fmla="*/ 605257 w 1474634"/>
              <a:gd name="connsiteY48" fmla="*/ 1048749 h 1474633"/>
              <a:gd name="connsiteX49" fmla="*/ 608336 w 1474634"/>
              <a:gd name="connsiteY49" fmla="*/ 1048749 h 1474633"/>
              <a:gd name="connsiteX50" fmla="*/ 649211 w 1474634"/>
              <a:gd name="connsiteY50" fmla="*/ 1020038 h 1474633"/>
              <a:gd name="connsiteX51" fmla="*/ 649211 w 1474634"/>
              <a:gd name="connsiteY51" fmla="*/ 825423 h 1474633"/>
              <a:gd name="connsiteX52" fmla="*/ 454596 w 1474634"/>
              <a:gd name="connsiteY52" fmla="*/ 825423 h 1474633"/>
              <a:gd name="connsiteX53" fmla="*/ 425884 w 1474634"/>
              <a:gd name="connsiteY53" fmla="*/ 866300 h 1474633"/>
              <a:gd name="connsiteX54" fmla="*/ 425884 w 1474634"/>
              <a:gd name="connsiteY54" fmla="*/ 869379 h 1474633"/>
              <a:gd name="connsiteX55" fmla="*/ 423721 w 1474634"/>
              <a:gd name="connsiteY55" fmla="*/ 869379 h 1474633"/>
              <a:gd name="connsiteX56" fmla="*/ 275833 w 1474634"/>
              <a:gd name="connsiteY56" fmla="*/ 869379 h 1474633"/>
              <a:gd name="connsiteX57" fmla="*/ 224655 w 1474634"/>
              <a:gd name="connsiteY57" fmla="*/ 942239 h 1474633"/>
              <a:gd name="connsiteX58" fmla="*/ 224655 w 1474634"/>
              <a:gd name="connsiteY58" fmla="*/ 942238 h 1474633"/>
              <a:gd name="connsiteX59" fmla="*/ 0 w 1474634"/>
              <a:gd name="connsiteY59" fmla="*/ 942238 h 1474633"/>
              <a:gd name="connsiteX60" fmla="*/ 0 w 1474634"/>
              <a:gd name="connsiteY60" fmla="*/ 532395 h 1474633"/>
              <a:gd name="connsiteX61" fmla="*/ 224655 w 1474634"/>
              <a:gd name="connsiteY61" fmla="*/ 532395 h 1474633"/>
              <a:gd name="connsiteX62" fmla="*/ 224655 w 1474634"/>
              <a:gd name="connsiteY62" fmla="*/ 532396 h 1474633"/>
              <a:gd name="connsiteX63" fmla="*/ 275833 w 1474634"/>
              <a:gd name="connsiteY63" fmla="*/ 605256 h 1474633"/>
              <a:gd name="connsiteX64" fmla="*/ 224655 w 1474634"/>
              <a:gd name="connsiteY64" fmla="*/ 605256 h 1474633"/>
              <a:gd name="connsiteX65" fmla="*/ 224655 w 1474634"/>
              <a:gd name="connsiteY65" fmla="*/ 605257 h 1474633"/>
              <a:gd name="connsiteX66" fmla="*/ 423721 w 1474634"/>
              <a:gd name="connsiteY66" fmla="*/ 605257 h 1474633"/>
              <a:gd name="connsiteX67" fmla="*/ 423721 w 1474634"/>
              <a:gd name="connsiteY67" fmla="*/ 605256 h 1474633"/>
              <a:gd name="connsiteX68" fmla="*/ 423722 w 1474634"/>
              <a:gd name="connsiteY68" fmla="*/ 605257 h 1474633"/>
              <a:gd name="connsiteX69" fmla="*/ 425884 w 1474634"/>
              <a:gd name="connsiteY69" fmla="*/ 605257 h 1474633"/>
              <a:gd name="connsiteX70" fmla="*/ 425884 w 1474634"/>
              <a:gd name="connsiteY70" fmla="*/ 608336 h 1474633"/>
              <a:gd name="connsiteX71" fmla="*/ 454595 w 1474634"/>
              <a:gd name="connsiteY71" fmla="*/ 649211 h 1474633"/>
              <a:gd name="connsiteX72" fmla="*/ 649211 w 1474634"/>
              <a:gd name="connsiteY72" fmla="*/ 649211 h 1474633"/>
              <a:gd name="connsiteX73" fmla="*/ 649211 w 1474634"/>
              <a:gd name="connsiteY73" fmla="*/ 454596 h 1474633"/>
              <a:gd name="connsiteX74" fmla="*/ 608336 w 1474634"/>
              <a:gd name="connsiteY74" fmla="*/ 425884 h 1474633"/>
              <a:gd name="connsiteX75" fmla="*/ 605257 w 1474634"/>
              <a:gd name="connsiteY75" fmla="*/ 425884 h 1474633"/>
              <a:gd name="connsiteX76" fmla="*/ 605257 w 1474634"/>
              <a:gd name="connsiteY76" fmla="*/ 423722 h 1474633"/>
              <a:gd name="connsiteX77" fmla="*/ 605256 w 1474634"/>
              <a:gd name="connsiteY77" fmla="*/ 423721 h 1474633"/>
              <a:gd name="connsiteX78" fmla="*/ 605257 w 1474634"/>
              <a:gd name="connsiteY78" fmla="*/ 423721 h 1474633"/>
              <a:gd name="connsiteX79" fmla="*/ 605257 w 1474634"/>
              <a:gd name="connsiteY79" fmla="*/ 224655 h 1474633"/>
              <a:gd name="connsiteX80" fmla="*/ 605256 w 1474634"/>
              <a:gd name="connsiteY80" fmla="*/ 224655 h 1474633"/>
              <a:gd name="connsiteX81" fmla="*/ 605256 w 1474634"/>
              <a:gd name="connsiteY81" fmla="*/ 275833 h 1474633"/>
              <a:gd name="connsiteX82" fmla="*/ 532396 w 1474634"/>
              <a:gd name="connsiteY82" fmla="*/ 224655 h 1474633"/>
              <a:gd name="connsiteX83" fmla="*/ 532395 w 1474634"/>
              <a:gd name="connsiteY83" fmla="*/ 224655 h 147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474634" h="1474633">
                <a:moveTo>
                  <a:pt x="532395" y="0"/>
                </a:moveTo>
                <a:lnTo>
                  <a:pt x="942238" y="0"/>
                </a:lnTo>
                <a:lnTo>
                  <a:pt x="942238" y="224655"/>
                </a:lnTo>
                <a:lnTo>
                  <a:pt x="942239" y="224655"/>
                </a:lnTo>
                <a:lnTo>
                  <a:pt x="869379" y="275833"/>
                </a:lnTo>
                <a:lnTo>
                  <a:pt x="869379" y="423721"/>
                </a:lnTo>
                <a:lnTo>
                  <a:pt x="869379" y="425884"/>
                </a:lnTo>
                <a:lnTo>
                  <a:pt x="866300" y="425884"/>
                </a:lnTo>
                <a:lnTo>
                  <a:pt x="825423" y="454597"/>
                </a:lnTo>
                <a:lnTo>
                  <a:pt x="825423" y="649211"/>
                </a:lnTo>
                <a:lnTo>
                  <a:pt x="1020038" y="649211"/>
                </a:lnTo>
                <a:lnTo>
                  <a:pt x="1048750" y="608336"/>
                </a:lnTo>
                <a:lnTo>
                  <a:pt x="1048750" y="605257"/>
                </a:lnTo>
                <a:lnTo>
                  <a:pt x="1050912" y="605257"/>
                </a:lnTo>
                <a:lnTo>
                  <a:pt x="1050913" y="605256"/>
                </a:lnTo>
                <a:lnTo>
                  <a:pt x="1050913" y="605257"/>
                </a:lnTo>
                <a:lnTo>
                  <a:pt x="1249979" y="605257"/>
                </a:lnTo>
                <a:lnTo>
                  <a:pt x="1249979" y="605256"/>
                </a:lnTo>
                <a:lnTo>
                  <a:pt x="1198801" y="605256"/>
                </a:lnTo>
                <a:lnTo>
                  <a:pt x="1249979" y="532396"/>
                </a:lnTo>
                <a:lnTo>
                  <a:pt x="1249979" y="532395"/>
                </a:lnTo>
                <a:lnTo>
                  <a:pt x="1474634" y="532395"/>
                </a:lnTo>
                <a:lnTo>
                  <a:pt x="1474634" y="942238"/>
                </a:lnTo>
                <a:lnTo>
                  <a:pt x="1249979" y="942238"/>
                </a:lnTo>
                <a:lnTo>
                  <a:pt x="1249979" y="942239"/>
                </a:lnTo>
                <a:lnTo>
                  <a:pt x="1198801" y="869379"/>
                </a:lnTo>
                <a:lnTo>
                  <a:pt x="1050913" y="869379"/>
                </a:lnTo>
                <a:lnTo>
                  <a:pt x="1048750" y="869379"/>
                </a:lnTo>
                <a:lnTo>
                  <a:pt x="1048750" y="866300"/>
                </a:lnTo>
                <a:lnTo>
                  <a:pt x="1020037" y="825423"/>
                </a:lnTo>
                <a:lnTo>
                  <a:pt x="825423" y="825423"/>
                </a:lnTo>
                <a:lnTo>
                  <a:pt x="825423" y="1020037"/>
                </a:lnTo>
                <a:lnTo>
                  <a:pt x="866300" y="1048749"/>
                </a:lnTo>
                <a:lnTo>
                  <a:pt x="869379" y="1048749"/>
                </a:lnTo>
                <a:lnTo>
                  <a:pt x="869379" y="1050912"/>
                </a:lnTo>
                <a:lnTo>
                  <a:pt x="869379" y="1198800"/>
                </a:lnTo>
                <a:lnTo>
                  <a:pt x="942239" y="1249978"/>
                </a:lnTo>
                <a:lnTo>
                  <a:pt x="942238" y="1249978"/>
                </a:lnTo>
                <a:lnTo>
                  <a:pt x="942238" y="1474633"/>
                </a:lnTo>
                <a:lnTo>
                  <a:pt x="532395" y="1474633"/>
                </a:lnTo>
                <a:lnTo>
                  <a:pt x="532395" y="1249978"/>
                </a:lnTo>
                <a:lnTo>
                  <a:pt x="532396" y="1249978"/>
                </a:lnTo>
                <a:lnTo>
                  <a:pt x="605256" y="1198800"/>
                </a:lnTo>
                <a:lnTo>
                  <a:pt x="605256" y="1249978"/>
                </a:lnTo>
                <a:lnTo>
                  <a:pt x="605257" y="1249978"/>
                </a:lnTo>
                <a:lnTo>
                  <a:pt x="605257" y="1050912"/>
                </a:lnTo>
                <a:lnTo>
                  <a:pt x="605256" y="1050912"/>
                </a:lnTo>
                <a:lnTo>
                  <a:pt x="605257" y="1050911"/>
                </a:lnTo>
                <a:lnTo>
                  <a:pt x="605257" y="1048749"/>
                </a:lnTo>
                <a:lnTo>
                  <a:pt x="608336" y="1048749"/>
                </a:lnTo>
                <a:lnTo>
                  <a:pt x="649211" y="1020038"/>
                </a:lnTo>
                <a:lnTo>
                  <a:pt x="649211" y="825423"/>
                </a:lnTo>
                <a:lnTo>
                  <a:pt x="454596" y="825423"/>
                </a:lnTo>
                <a:lnTo>
                  <a:pt x="425884" y="866300"/>
                </a:lnTo>
                <a:lnTo>
                  <a:pt x="425884" y="869379"/>
                </a:lnTo>
                <a:lnTo>
                  <a:pt x="423721" y="869379"/>
                </a:lnTo>
                <a:lnTo>
                  <a:pt x="275833" y="869379"/>
                </a:lnTo>
                <a:lnTo>
                  <a:pt x="224655" y="942239"/>
                </a:lnTo>
                <a:lnTo>
                  <a:pt x="224655" y="942238"/>
                </a:lnTo>
                <a:lnTo>
                  <a:pt x="0" y="942238"/>
                </a:lnTo>
                <a:lnTo>
                  <a:pt x="0" y="532395"/>
                </a:lnTo>
                <a:lnTo>
                  <a:pt x="224655" y="532395"/>
                </a:lnTo>
                <a:lnTo>
                  <a:pt x="224655" y="532396"/>
                </a:lnTo>
                <a:lnTo>
                  <a:pt x="275833" y="605256"/>
                </a:lnTo>
                <a:lnTo>
                  <a:pt x="224655" y="605256"/>
                </a:lnTo>
                <a:lnTo>
                  <a:pt x="224655" y="605257"/>
                </a:lnTo>
                <a:lnTo>
                  <a:pt x="423721" y="605257"/>
                </a:lnTo>
                <a:lnTo>
                  <a:pt x="423721" y="605256"/>
                </a:lnTo>
                <a:lnTo>
                  <a:pt x="423722" y="605257"/>
                </a:lnTo>
                <a:lnTo>
                  <a:pt x="425884" y="605257"/>
                </a:lnTo>
                <a:lnTo>
                  <a:pt x="425884" y="608336"/>
                </a:lnTo>
                <a:lnTo>
                  <a:pt x="454595" y="649211"/>
                </a:lnTo>
                <a:lnTo>
                  <a:pt x="649211" y="649211"/>
                </a:lnTo>
                <a:lnTo>
                  <a:pt x="649211" y="454596"/>
                </a:lnTo>
                <a:lnTo>
                  <a:pt x="608336" y="425884"/>
                </a:lnTo>
                <a:lnTo>
                  <a:pt x="605257" y="425884"/>
                </a:lnTo>
                <a:lnTo>
                  <a:pt x="605257" y="423722"/>
                </a:lnTo>
                <a:lnTo>
                  <a:pt x="605256" y="423721"/>
                </a:lnTo>
                <a:lnTo>
                  <a:pt x="605257" y="423721"/>
                </a:lnTo>
                <a:lnTo>
                  <a:pt x="605257" y="224655"/>
                </a:lnTo>
                <a:lnTo>
                  <a:pt x="605256" y="224655"/>
                </a:lnTo>
                <a:lnTo>
                  <a:pt x="605256" y="275833"/>
                </a:lnTo>
                <a:lnTo>
                  <a:pt x="532396" y="224655"/>
                </a:lnTo>
                <a:lnTo>
                  <a:pt x="532395" y="2246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FFFFFF"/>
              </a:solidFill>
              <a:cs typeface="+mn-ea"/>
              <a:sym typeface="+mn-lt"/>
            </a:endParaRPr>
          </a:p>
        </p:txBody>
      </p:sp>
      <p:sp>
        <p:nvSpPr>
          <p:cNvPr id="17" name="KSO_Shape"/>
          <p:cNvSpPr/>
          <p:nvPr/>
        </p:nvSpPr>
        <p:spPr bwMode="auto">
          <a:xfrm>
            <a:off x="9369425" y="2913063"/>
            <a:ext cx="566738" cy="695325"/>
          </a:xfrm>
          <a:custGeom>
            <a:avLst/>
            <a:gdLst>
              <a:gd name="T0" fmla="*/ 1505593 w 3702"/>
              <a:gd name="T1" fmla="*/ 281382 h 4536"/>
              <a:gd name="T2" fmla="*/ 1477447 w 3702"/>
              <a:gd name="T3" fmla="*/ 213347 h 4536"/>
              <a:gd name="T4" fmla="*/ 1428297 w 3702"/>
              <a:gd name="T5" fmla="*/ 162950 h 4536"/>
              <a:gd name="T6" fmla="*/ 1290508 w 3702"/>
              <a:gd name="T7" fmla="*/ 92394 h 4536"/>
              <a:gd name="T8" fmla="*/ 1062401 w 3702"/>
              <a:gd name="T9" fmla="*/ 31078 h 4536"/>
              <a:gd name="T10" fmla="*/ 777582 w 3702"/>
              <a:gd name="T11" fmla="*/ 0 h 4536"/>
              <a:gd name="T12" fmla="*/ 527630 w 3702"/>
              <a:gd name="T13" fmla="*/ 24358 h 4536"/>
              <a:gd name="T14" fmla="*/ 284399 w 3702"/>
              <a:gd name="T15" fmla="*/ 84415 h 4536"/>
              <a:gd name="T16" fmla="*/ 141569 w 3702"/>
              <a:gd name="T17" fmla="*/ 152870 h 4536"/>
              <a:gd name="T18" fmla="*/ 82757 w 3702"/>
              <a:gd name="T19" fmla="*/ 205787 h 4536"/>
              <a:gd name="T20" fmla="*/ 51251 w 3702"/>
              <a:gd name="T21" fmla="*/ 271303 h 4536"/>
              <a:gd name="T22" fmla="*/ 130647 w 3702"/>
              <a:gd name="T23" fmla="*/ 1803786 h 4536"/>
              <a:gd name="T24" fmla="*/ 144090 w 3702"/>
              <a:gd name="T25" fmla="*/ 1850403 h 4536"/>
              <a:gd name="T26" fmla="*/ 180217 w 3702"/>
              <a:gd name="T27" fmla="*/ 1889041 h 4536"/>
              <a:gd name="T28" fmla="*/ 257934 w 3702"/>
              <a:gd name="T29" fmla="*/ 1903320 h 4536"/>
              <a:gd name="T30" fmla="*/ 318846 w 3702"/>
              <a:gd name="T31" fmla="*/ 1868462 h 4536"/>
              <a:gd name="T32" fmla="*/ 340271 w 3702"/>
              <a:gd name="T33" fmla="*/ 1829405 h 4536"/>
              <a:gd name="T34" fmla="*/ 1209431 w 3702"/>
              <a:gd name="T35" fmla="*/ 1664355 h 4536"/>
              <a:gd name="T36" fmla="*/ 1214892 w 3702"/>
              <a:gd name="T37" fmla="*/ 1829405 h 4536"/>
              <a:gd name="T38" fmla="*/ 1235477 w 3702"/>
              <a:gd name="T39" fmla="*/ 1868462 h 4536"/>
              <a:gd name="T40" fmla="*/ 1296809 w 3702"/>
              <a:gd name="T41" fmla="*/ 1903320 h 4536"/>
              <a:gd name="T42" fmla="*/ 1374946 w 3702"/>
              <a:gd name="T43" fmla="*/ 1889041 h 4536"/>
              <a:gd name="T44" fmla="*/ 1410653 w 3702"/>
              <a:gd name="T45" fmla="*/ 1850403 h 4536"/>
              <a:gd name="T46" fmla="*/ 1424516 w 3702"/>
              <a:gd name="T47" fmla="*/ 1803786 h 4536"/>
              <a:gd name="T48" fmla="*/ 1097268 w 3702"/>
              <a:gd name="T49" fmla="*/ 146991 h 4536"/>
              <a:gd name="T50" fmla="*/ 1129195 w 3702"/>
              <a:gd name="T51" fmla="*/ 158330 h 4536"/>
              <a:gd name="T52" fmla="*/ 1144318 w 3702"/>
              <a:gd name="T53" fmla="*/ 189828 h 4536"/>
              <a:gd name="T54" fmla="*/ 1135496 w 3702"/>
              <a:gd name="T55" fmla="*/ 223006 h 4536"/>
              <a:gd name="T56" fmla="*/ 1103149 w 3702"/>
              <a:gd name="T57" fmla="*/ 241065 h 4536"/>
              <a:gd name="T58" fmla="*/ 432690 w 3702"/>
              <a:gd name="T59" fmla="*/ 235185 h 4536"/>
              <a:gd name="T60" fmla="*/ 411686 w 3702"/>
              <a:gd name="T61" fmla="*/ 207467 h 4536"/>
              <a:gd name="T62" fmla="*/ 414626 w 3702"/>
              <a:gd name="T63" fmla="*/ 172609 h 4536"/>
              <a:gd name="T64" fmla="*/ 441512 w 3702"/>
              <a:gd name="T65" fmla="*/ 149091 h 4536"/>
              <a:gd name="T66" fmla="*/ 197021 w 3702"/>
              <a:gd name="T67" fmla="*/ 412414 h 4536"/>
              <a:gd name="T68" fmla="*/ 225167 w 3702"/>
              <a:gd name="T69" fmla="*/ 354458 h 4536"/>
              <a:gd name="T70" fmla="*/ 1266983 w 3702"/>
              <a:gd name="T71" fmla="*/ 336399 h 4536"/>
              <a:gd name="T72" fmla="*/ 1329156 w 3702"/>
              <a:gd name="T73" fmla="*/ 354458 h 4536"/>
              <a:gd name="T74" fmla="*/ 1357302 w 3702"/>
              <a:gd name="T75" fmla="*/ 412414 h 4536"/>
              <a:gd name="T76" fmla="*/ 1416954 w 3702"/>
              <a:gd name="T77" fmla="*/ 880265 h 4536"/>
              <a:gd name="T78" fmla="*/ 1382927 w 3702"/>
              <a:gd name="T79" fmla="*/ 920162 h 4536"/>
              <a:gd name="T80" fmla="*/ 171816 w 3702"/>
              <a:gd name="T81" fmla="*/ 920162 h 4536"/>
              <a:gd name="T82" fmla="*/ 137789 w 3702"/>
              <a:gd name="T83" fmla="*/ 880265 h 4536"/>
              <a:gd name="T84" fmla="*/ 374298 w 3702"/>
              <a:gd name="T85" fmla="*/ 1343495 h 4536"/>
              <a:gd name="T86" fmla="*/ 361695 w 3702"/>
              <a:gd name="T87" fmla="*/ 1374153 h 4536"/>
              <a:gd name="T88" fmla="*/ 330609 w 3702"/>
              <a:gd name="T89" fmla="*/ 1386753 h 4536"/>
              <a:gd name="T90" fmla="*/ 129387 w 3702"/>
              <a:gd name="T91" fmla="*/ 1379193 h 4536"/>
              <a:gd name="T92" fmla="*/ 110903 w 3702"/>
              <a:gd name="T93" fmla="*/ 1351895 h 4536"/>
              <a:gd name="T94" fmla="*/ 113424 w 3702"/>
              <a:gd name="T95" fmla="*/ 1251101 h 4536"/>
              <a:gd name="T96" fmla="*/ 136528 w 3702"/>
              <a:gd name="T97" fmla="*/ 1228003 h 4536"/>
              <a:gd name="T98" fmla="*/ 339430 w 3702"/>
              <a:gd name="T99" fmla="*/ 1225063 h 4536"/>
              <a:gd name="T100" fmla="*/ 367156 w 3702"/>
              <a:gd name="T101" fmla="*/ 1243542 h 4536"/>
              <a:gd name="T102" fmla="*/ 1444680 w 3702"/>
              <a:gd name="T103" fmla="*/ 1343495 h 4536"/>
              <a:gd name="T104" fmla="*/ 1434598 w 3702"/>
              <a:gd name="T105" fmla="*/ 1370794 h 4536"/>
              <a:gd name="T106" fmla="*/ 1405612 w 3702"/>
              <a:gd name="T107" fmla="*/ 1386753 h 4536"/>
              <a:gd name="T108" fmla="*/ 1203130 w 3702"/>
              <a:gd name="T109" fmla="*/ 1381713 h 4536"/>
              <a:gd name="T110" fmla="*/ 1182126 w 3702"/>
              <a:gd name="T111" fmla="*/ 1356095 h 4536"/>
              <a:gd name="T112" fmla="*/ 1182126 w 3702"/>
              <a:gd name="T113" fmla="*/ 1255301 h 4536"/>
              <a:gd name="T114" fmla="*/ 1203130 w 3702"/>
              <a:gd name="T115" fmla="*/ 1229683 h 4536"/>
              <a:gd name="T116" fmla="*/ 1405612 w 3702"/>
              <a:gd name="T117" fmla="*/ 1224643 h 4536"/>
              <a:gd name="T118" fmla="*/ 1434598 w 3702"/>
              <a:gd name="T119" fmla="*/ 1240182 h 4536"/>
              <a:gd name="T120" fmla="*/ 1444680 w 3702"/>
              <a:gd name="T121" fmla="*/ 1343495 h 4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702" h="4536">
                <a:moveTo>
                  <a:pt x="1832" y="0"/>
                </a:moveTo>
                <a:lnTo>
                  <a:pt x="1832" y="0"/>
                </a:lnTo>
                <a:lnTo>
                  <a:pt x="1851" y="0"/>
                </a:lnTo>
                <a:lnTo>
                  <a:pt x="1869" y="0"/>
                </a:lnTo>
                <a:lnTo>
                  <a:pt x="1832" y="0"/>
                </a:lnTo>
                <a:close/>
                <a:moveTo>
                  <a:pt x="3584" y="670"/>
                </a:moveTo>
                <a:lnTo>
                  <a:pt x="3584" y="670"/>
                </a:lnTo>
                <a:lnTo>
                  <a:pt x="3579" y="646"/>
                </a:lnTo>
                <a:lnTo>
                  <a:pt x="3573" y="624"/>
                </a:lnTo>
                <a:lnTo>
                  <a:pt x="3566" y="604"/>
                </a:lnTo>
                <a:lnTo>
                  <a:pt x="3558" y="583"/>
                </a:lnTo>
                <a:lnTo>
                  <a:pt x="3549" y="563"/>
                </a:lnTo>
                <a:lnTo>
                  <a:pt x="3539" y="544"/>
                </a:lnTo>
                <a:lnTo>
                  <a:pt x="3528" y="526"/>
                </a:lnTo>
                <a:lnTo>
                  <a:pt x="3517" y="508"/>
                </a:lnTo>
                <a:lnTo>
                  <a:pt x="3504" y="490"/>
                </a:lnTo>
                <a:lnTo>
                  <a:pt x="3492" y="475"/>
                </a:lnTo>
                <a:lnTo>
                  <a:pt x="3478" y="459"/>
                </a:lnTo>
                <a:lnTo>
                  <a:pt x="3463" y="444"/>
                </a:lnTo>
                <a:lnTo>
                  <a:pt x="3448" y="429"/>
                </a:lnTo>
                <a:lnTo>
                  <a:pt x="3433" y="415"/>
                </a:lnTo>
                <a:lnTo>
                  <a:pt x="3416" y="401"/>
                </a:lnTo>
                <a:lnTo>
                  <a:pt x="3400" y="388"/>
                </a:lnTo>
                <a:lnTo>
                  <a:pt x="3363" y="364"/>
                </a:lnTo>
                <a:lnTo>
                  <a:pt x="3326" y="340"/>
                </a:lnTo>
                <a:lnTo>
                  <a:pt x="3286" y="318"/>
                </a:lnTo>
                <a:lnTo>
                  <a:pt x="3246" y="297"/>
                </a:lnTo>
                <a:lnTo>
                  <a:pt x="3204" y="277"/>
                </a:lnTo>
                <a:lnTo>
                  <a:pt x="3161" y="257"/>
                </a:lnTo>
                <a:lnTo>
                  <a:pt x="3072" y="220"/>
                </a:lnTo>
                <a:lnTo>
                  <a:pt x="3024" y="201"/>
                </a:lnTo>
                <a:lnTo>
                  <a:pt x="2969" y="183"/>
                </a:lnTo>
                <a:lnTo>
                  <a:pt x="2907" y="163"/>
                </a:lnTo>
                <a:lnTo>
                  <a:pt x="2840" y="144"/>
                </a:lnTo>
                <a:lnTo>
                  <a:pt x="2768" y="125"/>
                </a:lnTo>
                <a:lnTo>
                  <a:pt x="2692" y="108"/>
                </a:lnTo>
                <a:lnTo>
                  <a:pt x="2612" y="90"/>
                </a:lnTo>
                <a:lnTo>
                  <a:pt x="2529" y="74"/>
                </a:lnTo>
                <a:lnTo>
                  <a:pt x="2444" y="58"/>
                </a:lnTo>
                <a:lnTo>
                  <a:pt x="2359" y="45"/>
                </a:lnTo>
                <a:lnTo>
                  <a:pt x="2272" y="33"/>
                </a:lnTo>
                <a:lnTo>
                  <a:pt x="2185" y="22"/>
                </a:lnTo>
                <a:lnTo>
                  <a:pt x="2098" y="13"/>
                </a:lnTo>
                <a:lnTo>
                  <a:pt x="2014" y="7"/>
                </a:lnTo>
                <a:lnTo>
                  <a:pt x="1931" y="2"/>
                </a:lnTo>
                <a:lnTo>
                  <a:pt x="1851" y="0"/>
                </a:lnTo>
                <a:lnTo>
                  <a:pt x="1771" y="2"/>
                </a:lnTo>
                <a:lnTo>
                  <a:pt x="1688" y="7"/>
                </a:lnTo>
                <a:lnTo>
                  <a:pt x="1603" y="13"/>
                </a:lnTo>
                <a:lnTo>
                  <a:pt x="1517" y="22"/>
                </a:lnTo>
                <a:lnTo>
                  <a:pt x="1430" y="33"/>
                </a:lnTo>
                <a:lnTo>
                  <a:pt x="1343" y="45"/>
                </a:lnTo>
                <a:lnTo>
                  <a:pt x="1256" y="58"/>
                </a:lnTo>
                <a:lnTo>
                  <a:pt x="1172" y="74"/>
                </a:lnTo>
                <a:lnTo>
                  <a:pt x="1089" y="90"/>
                </a:lnTo>
                <a:lnTo>
                  <a:pt x="1009" y="108"/>
                </a:lnTo>
                <a:lnTo>
                  <a:pt x="933" y="125"/>
                </a:lnTo>
                <a:lnTo>
                  <a:pt x="861" y="144"/>
                </a:lnTo>
                <a:lnTo>
                  <a:pt x="794" y="163"/>
                </a:lnTo>
                <a:lnTo>
                  <a:pt x="732" y="183"/>
                </a:lnTo>
                <a:lnTo>
                  <a:pt x="677" y="201"/>
                </a:lnTo>
                <a:lnTo>
                  <a:pt x="630" y="220"/>
                </a:lnTo>
                <a:lnTo>
                  <a:pt x="541" y="257"/>
                </a:lnTo>
                <a:lnTo>
                  <a:pt x="497" y="277"/>
                </a:lnTo>
                <a:lnTo>
                  <a:pt x="455" y="297"/>
                </a:lnTo>
                <a:lnTo>
                  <a:pt x="414" y="318"/>
                </a:lnTo>
                <a:lnTo>
                  <a:pt x="375" y="340"/>
                </a:lnTo>
                <a:lnTo>
                  <a:pt x="337" y="364"/>
                </a:lnTo>
                <a:lnTo>
                  <a:pt x="302" y="388"/>
                </a:lnTo>
                <a:lnTo>
                  <a:pt x="285" y="401"/>
                </a:lnTo>
                <a:lnTo>
                  <a:pt x="268" y="416"/>
                </a:lnTo>
                <a:lnTo>
                  <a:pt x="253" y="429"/>
                </a:lnTo>
                <a:lnTo>
                  <a:pt x="237" y="444"/>
                </a:lnTo>
                <a:lnTo>
                  <a:pt x="223" y="459"/>
                </a:lnTo>
                <a:lnTo>
                  <a:pt x="210" y="475"/>
                </a:lnTo>
                <a:lnTo>
                  <a:pt x="197" y="490"/>
                </a:lnTo>
                <a:lnTo>
                  <a:pt x="185" y="508"/>
                </a:lnTo>
                <a:lnTo>
                  <a:pt x="173" y="526"/>
                </a:lnTo>
                <a:lnTo>
                  <a:pt x="163" y="544"/>
                </a:lnTo>
                <a:lnTo>
                  <a:pt x="153" y="563"/>
                </a:lnTo>
                <a:lnTo>
                  <a:pt x="144" y="583"/>
                </a:lnTo>
                <a:lnTo>
                  <a:pt x="135" y="604"/>
                </a:lnTo>
                <a:lnTo>
                  <a:pt x="129" y="624"/>
                </a:lnTo>
                <a:lnTo>
                  <a:pt x="122" y="646"/>
                </a:lnTo>
                <a:lnTo>
                  <a:pt x="116" y="670"/>
                </a:lnTo>
                <a:lnTo>
                  <a:pt x="0" y="2054"/>
                </a:lnTo>
                <a:lnTo>
                  <a:pt x="0" y="3963"/>
                </a:lnTo>
                <a:lnTo>
                  <a:pt x="310" y="3963"/>
                </a:lnTo>
                <a:lnTo>
                  <a:pt x="310" y="4262"/>
                </a:lnTo>
                <a:lnTo>
                  <a:pt x="310" y="4279"/>
                </a:lnTo>
                <a:lnTo>
                  <a:pt x="311" y="4295"/>
                </a:lnTo>
                <a:lnTo>
                  <a:pt x="313" y="4311"/>
                </a:lnTo>
                <a:lnTo>
                  <a:pt x="315" y="4326"/>
                </a:lnTo>
                <a:lnTo>
                  <a:pt x="319" y="4342"/>
                </a:lnTo>
                <a:lnTo>
                  <a:pt x="322" y="4356"/>
                </a:lnTo>
                <a:lnTo>
                  <a:pt x="326" y="4369"/>
                </a:lnTo>
                <a:lnTo>
                  <a:pt x="332" y="4382"/>
                </a:lnTo>
                <a:lnTo>
                  <a:pt x="337" y="4394"/>
                </a:lnTo>
                <a:lnTo>
                  <a:pt x="343" y="4406"/>
                </a:lnTo>
                <a:lnTo>
                  <a:pt x="350" y="4418"/>
                </a:lnTo>
                <a:lnTo>
                  <a:pt x="357" y="4429"/>
                </a:lnTo>
                <a:lnTo>
                  <a:pt x="365" y="4439"/>
                </a:lnTo>
                <a:lnTo>
                  <a:pt x="373" y="4449"/>
                </a:lnTo>
                <a:lnTo>
                  <a:pt x="381" y="4459"/>
                </a:lnTo>
                <a:lnTo>
                  <a:pt x="390" y="4468"/>
                </a:lnTo>
                <a:lnTo>
                  <a:pt x="409" y="4483"/>
                </a:lnTo>
                <a:lnTo>
                  <a:pt x="429" y="4498"/>
                </a:lnTo>
                <a:lnTo>
                  <a:pt x="450" y="4510"/>
                </a:lnTo>
                <a:lnTo>
                  <a:pt x="472" y="4519"/>
                </a:lnTo>
                <a:lnTo>
                  <a:pt x="495" y="4526"/>
                </a:lnTo>
                <a:lnTo>
                  <a:pt x="519" y="4532"/>
                </a:lnTo>
                <a:lnTo>
                  <a:pt x="542" y="4535"/>
                </a:lnTo>
                <a:lnTo>
                  <a:pt x="566" y="4536"/>
                </a:lnTo>
                <a:lnTo>
                  <a:pt x="590" y="4535"/>
                </a:lnTo>
                <a:lnTo>
                  <a:pt x="614" y="4532"/>
                </a:lnTo>
                <a:lnTo>
                  <a:pt x="637" y="4526"/>
                </a:lnTo>
                <a:lnTo>
                  <a:pt x="661" y="4519"/>
                </a:lnTo>
                <a:lnTo>
                  <a:pt x="683" y="4510"/>
                </a:lnTo>
                <a:lnTo>
                  <a:pt x="703" y="4498"/>
                </a:lnTo>
                <a:lnTo>
                  <a:pt x="723" y="4483"/>
                </a:lnTo>
                <a:lnTo>
                  <a:pt x="743" y="4468"/>
                </a:lnTo>
                <a:lnTo>
                  <a:pt x="752" y="4459"/>
                </a:lnTo>
                <a:lnTo>
                  <a:pt x="759" y="4449"/>
                </a:lnTo>
                <a:lnTo>
                  <a:pt x="768" y="4439"/>
                </a:lnTo>
                <a:lnTo>
                  <a:pt x="775" y="4429"/>
                </a:lnTo>
                <a:lnTo>
                  <a:pt x="783" y="4418"/>
                </a:lnTo>
                <a:lnTo>
                  <a:pt x="789" y="4406"/>
                </a:lnTo>
                <a:lnTo>
                  <a:pt x="795" y="4394"/>
                </a:lnTo>
                <a:lnTo>
                  <a:pt x="800" y="4382"/>
                </a:lnTo>
                <a:lnTo>
                  <a:pt x="806" y="4369"/>
                </a:lnTo>
                <a:lnTo>
                  <a:pt x="810" y="4356"/>
                </a:lnTo>
                <a:lnTo>
                  <a:pt x="813" y="4342"/>
                </a:lnTo>
                <a:lnTo>
                  <a:pt x="817" y="4326"/>
                </a:lnTo>
                <a:lnTo>
                  <a:pt x="820" y="4311"/>
                </a:lnTo>
                <a:lnTo>
                  <a:pt x="821" y="4295"/>
                </a:lnTo>
                <a:lnTo>
                  <a:pt x="822" y="4279"/>
                </a:lnTo>
                <a:lnTo>
                  <a:pt x="822" y="4262"/>
                </a:lnTo>
                <a:lnTo>
                  <a:pt x="822" y="3963"/>
                </a:lnTo>
                <a:lnTo>
                  <a:pt x="2879" y="3963"/>
                </a:lnTo>
                <a:lnTo>
                  <a:pt x="2879" y="4262"/>
                </a:lnTo>
                <a:lnTo>
                  <a:pt x="2879" y="4279"/>
                </a:lnTo>
                <a:lnTo>
                  <a:pt x="2880" y="4295"/>
                </a:lnTo>
                <a:lnTo>
                  <a:pt x="2882" y="4311"/>
                </a:lnTo>
                <a:lnTo>
                  <a:pt x="2884" y="4326"/>
                </a:lnTo>
                <a:lnTo>
                  <a:pt x="2887" y="4342"/>
                </a:lnTo>
                <a:lnTo>
                  <a:pt x="2892" y="4356"/>
                </a:lnTo>
                <a:lnTo>
                  <a:pt x="2896" y="4369"/>
                </a:lnTo>
                <a:lnTo>
                  <a:pt x="2901" y="4382"/>
                </a:lnTo>
                <a:lnTo>
                  <a:pt x="2906" y="4394"/>
                </a:lnTo>
                <a:lnTo>
                  <a:pt x="2913" y="4406"/>
                </a:lnTo>
                <a:lnTo>
                  <a:pt x="2919" y="4418"/>
                </a:lnTo>
                <a:lnTo>
                  <a:pt x="2926" y="4429"/>
                </a:lnTo>
                <a:lnTo>
                  <a:pt x="2934" y="4439"/>
                </a:lnTo>
                <a:lnTo>
                  <a:pt x="2941" y="4449"/>
                </a:lnTo>
                <a:lnTo>
                  <a:pt x="2950" y="4459"/>
                </a:lnTo>
                <a:lnTo>
                  <a:pt x="2959" y="4468"/>
                </a:lnTo>
                <a:lnTo>
                  <a:pt x="2978" y="4483"/>
                </a:lnTo>
                <a:lnTo>
                  <a:pt x="2997" y="4498"/>
                </a:lnTo>
                <a:lnTo>
                  <a:pt x="3019" y="4510"/>
                </a:lnTo>
                <a:lnTo>
                  <a:pt x="3041" y="4519"/>
                </a:lnTo>
                <a:lnTo>
                  <a:pt x="3064" y="4526"/>
                </a:lnTo>
                <a:lnTo>
                  <a:pt x="3087" y="4532"/>
                </a:lnTo>
                <a:lnTo>
                  <a:pt x="3112" y="4535"/>
                </a:lnTo>
                <a:lnTo>
                  <a:pt x="3135" y="4536"/>
                </a:lnTo>
                <a:lnTo>
                  <a:pt x="3159" y="4535"/>
                </a:lnTo>
                <a:lnTo>
                  <a:pt x="3183" y="4532"/>
                </a:lnTo>
                <a:lnTo>
                  <a:pt x="3206" y="4526"/>
                </a:lnTo>
                <a:lnTo>
                  <a:pt x="3229" y="4519"/>
                </a:lnTo>
                <a:lnTo>
                  <a:pt x="3251" y="4510"/>
                </a:lnTo>
                <a:lnTo>
                  <a:pt x="3273" y="4498"/>
                </a:lnTo>
                <a:lnTo>
                  <a:pt x="3293" y="4483"/>
                </a:lnTo>
                <a:lnTo>
                  <a:pt x="3312" y="4468"/>
                </a:lnTo>
                <a:lnTo>
                  <a:pt x="3320" y="4459"/>
                </a:lnTo>
                <a:lnTo>
                  <a:pt x="3329" y="4449"/>
                </a:lnTo>
                <a:lnTo>
                  <a:pt x="3337" y="4439"/>
                </a:lnTo>
                <a:lnTo>
                  <a:pt x="3345" y="4429"/>
                </a:lnTo>
                <a:lnTo>
                  <a:pt x="3351" y="4418"/>
                </a:lnTo>
                <a:lnTo>
                  <a:pt x="3358" y="4406"/>
                </a:lnTo>
                <a:lnTo>
                  <a:pt x="3364" y="4394"/>
                </a:lnTo>
                <a:lnTo>
                  <a:pt x="3370" y="4382"/>
                </a:lnTo>
                <a:lnTo>
                  <a:pt x="3374" y="4369"/>
                </a:lnTo>
                <a:lnTo>
                  <a:pt x="3379" y="4356"/>
                </a:lnTo>
                <a:lnTo>
                  <a:pt x="3383" y="4342"/>
                </a:lnTo>
                <a:lnTo>
                  <a:pt x="3386" y="4326"/>
                </a:lnTo>
                <a:lnTo>
                  <a:pt x="3389" y="4311"/>
                </a:lnTo>
                <a:lnTo>
                  <a:pt x="3391" y="4295"/>
                </a:lnTo>
                <a:lnTo>
                  <a:pt x="3392" y="4279"/>
                </a:lnTo>
                <a:lnTo>
                  <a:pt x="3392" y="4262"/>
                </a:lnTo>
                <a:lnTo>
                  <a:pt x="3392" y="3963"/>
                </a:lnTo>
                <a:lnTo>
                  <a:pt x="3702" y="3963"/>
                </a:lnTo>
                <a:lnTo>
                  <a:pt x="3702" y="2054"/>
                </a:lnTo>
                <a:lnTo>
                  <a:pt x="3584" y="670"/>
                </a:lnTo>
                <a:close/>
                <a:moveTo>
                  <a:pt x="1089" y="350"/>
                </a:moveTo>
                <a:lnTo>
                  <a:pt x="2612" y="350"/>
                </a:lnTo>
                <a:lnTo>
                  <a:pt x="2626" y="350"/>
                </a:lnTo>
                <a:lnTo>
                  <a:pt x="2638" y="352"/>
                </a:lnTo>
                <a:lnTo>
                  <a:pt x="2650" y="355"/>
                </a:lnTo>
                <a:lnTo>
                  <a:pt x="2661" y="360"/>
                </a:lnTo>
                <a:lnTo>
                  <a:pt x="2671" y="364"/>
                </a:lnTo>
                <a:lnTo>
                  <a:pt x="2681" y="371"/>
                </a:lnTo>
                <a:lnTo>
                  <a:pt x="2688" y="377"/>
                </a:lnTo>
                <a:lnTo>
                  <a:pt x="2696" y="385"/>
                </a:lnTo>
                <a:lnTo>
                  <a:pt x="2703" y="393"/>
                </a:lnTo>
                <a:lnTo>
                  <a:pt x="2708" y="401"/>
                </a:lnTo>
                <a:lnTo>
                  <a:pt x="2714" y="411"/>
                </a:lnTo>
                <a:lnTo>
                  <a:pt x="2717" y="421"/>
                </a:lnTo>
                <a:lnTo>
                  <a:pt x="2720" y="431"/>
                </a:lnTo>
                <a:lnTo>
                  <a:pt x="2723" y="441"/>
                </a:lnTo>
                <a:lnTo>
                  <a:pt x="2724" y="452"/>
                </a:lnTo>
                <a:lnTo>
                  <a:pt x="2725" y="462"/>
                </a:lnTo>
                <a:lnTo>
                  <a:pt x="2724" y="473"/>
                </a:lnTo>
                <a:lnTo>
                  <a:pt x="2723" y="483"/>
                </a:lnTo>
                <a:lnTo>
                  <a:pt x="2720" y="494"/>
                </a:lnTo>
                <a:lnTo>
                  <a:pt x="2717" y="504"/>
                </a:lnTo>
                <a:lnTo>
                  <a:pt x="2714" y="513"/>
                </a:lnTo>
                <a:lnTo>
                  <a:pt x="2708" y="522"/>
                </a:lnTo>
                <a:lnTo>
                  <a:pt x="2703" y="531"/>
                </a:lnTo>
                <a:lnTo>
                  <a:pt x="2696" y="540"/>
                </a:lnTo>
                <a:lnTo>
                  <a:pt x="2688" y="546"/>
                </a:lnTo>
                <a:lnTo>
                  <a:pt x="2681" y="554"/>
                </a:lnTo>
                <a:lnTo>
                  <a:pt x="2671" y="560"/>
                </a:lnTo>
                <a:lnTo>
                  <a:pt x="2661" y="565"/>
                </a:lnTo>
                <a:lnTo>
                  <a:pt x="2650" y="568"/>
                </a:lnTo>
                <a:lnTo>
                  <a:pt x="2638" y="572"/>
                </a:lnTo>
                <a:lnTo>
                  <a:pt x="2626" y="574"/>
                </a:lnTo>
                <a:lnTo>
                  <a:pt x="2612" y="575"/>
                </a:lnTo>
                <a:lnTo>
                  <a:pt x="1089" y="575"/>
                </a:lnTo>
                <a:lnTo>
                  <a:pt x="1075" y="574"/>
                </a:lnTo>
                <a:lnTo>
                  <a:pt x="1063" y="572"/>
                </a:lnTo>
                <a:lnTo>
                  <a:pt x="1051" y="568"/>
                </a:lnTo>
                <a:lnTo>
                  <a:pt x="1040" y="565"/>
                </a:lnTo>
                <a:lnTo>
                  <a:pt x="1030" y="560"/>
                </a:lnTo>
                <a:lnTo>
                  <a:pt x="1020" y="554"/>
                </a:lnTo>
                <a:lnTo>
                  <a:pt x="1012" y="546"/>
                </a:lnTo>
                <a:lnTo>
                  <a:pt x="1005" y="540"/>
                </a:lnTo>
                <a:lnTo>
                  <a:pt x="998" y="531"/>
                </a:lnTo>
                <a:lnTo>
                  <a:pt x="992" y="522"/>
                </a:lnTo>
                <a:lnTo>
                  <a:pt x="987" y="513"/>
                </a:lnTo>
                <a:lnTo>
                  <a:pt x="984" y="504"/>
                </a:lnTo>
                <a:lnTo>
                  <a:pt x="980" y="494"/>
                </a:lnTo>
                <a:lnTo>
                  <a:pt x="978" y="483"/>
                </a:lnTo>
                <a:lnTo>
                  <a:pt x="977" y="473"/>
                </a:lnTo>
                <a:lnTo>
                  <a:pt x="976" y="462"/>
                </a:lnTo>
                <a:lnTo>
                  <a:pt x="977" y="452"/>
                </a:lnTo>
                <a:lnTo>
                  <a:pt x="978" y="441"/>
                </a:lnTo>
                <a:lnTo>
                  <a:pt x="980" y="431"/>
                </a:lnTo>
                <a:lnTo>
                  <a:pt x="984" y="421"/>
                </a:lnTo>
                <a:lnTo>
                  <a:pt x="987" y="411"/>
                </a:lnTo>
                <a:lnTo>
                  <a:pt x="992" y="401"/>
                </a:lnTo>
                <a:lnTo>
                  <a:pt x="998" y="393"/>
                </a:lnTo>
                <a:lnTo>
                  <a:pt x="1005" y="385"/>
                </a:lnTo>
                <a:lnTo>
                  <a:pt x="1012" y="377"/>
                </a:lnTo>
                <a:lnTo>
                  <a:pt x="1020" y="371"/>
                </a:lnTo>
                <a:lnTo>
                  <a:pt x="1030" y="364"/>
                </a:lnTo>
                <a:lnTo>
                  <a:pt x="1040" y="360"/>
                </a:lnTo>
                <a:lnTo>
                  <a:pt x="1051" y="355"/>
                </a:lnTo>
                <a:lnTo>
                  <a:pt x="1063" y="352"/>
                </a:lnTo>
                <a:lnTo>
                  <a:pt x="1075" y="350"/>
                </a:lnTo>
                <a:lnTo>
                  <a:pt x="1089" y="350"/>
                </a:lnTo>
                <a:close/>
                <a:moveTo>
                  <a:pt x="325" y="2008"/>
                </a:moveTo>
                <a:lnTo>
                  <a:pt x="466" y="1004"/>
                </a:lnTo>
                <a:lnTo>
                  <a:pt x="469" y="982"/>
                </a:lnTo>
                <a:lnTo>
                  <a:pt x="474" y="961"/>
                </a:lnTo>
                <a:lnTo>
                  <a:pt x="479" y="940"/>
                </a:lnTo>
                <a:lnTo>
                  <a:pt x="486" y="921"/>
                </a:lnTo>
                <a:lnTo>
                  <a:pt x="493" y="903"/>
                </a:lnTo>
                <a:lnTo>
                  <a:pt x="501" y="886"/>
                </a:lnTo>
                <a:lnTo>
                  <a:pt x="511" y="871"/>
                </a:lnTo>
                <a:lnTo>
                  <a:pt x="523" y="857"/>
                </a:lnTo>
                <a:lnTo>
                  <a:pt x="536" y="844"/>
                </a:lnTo>
                <a:lnTo>
                  <a:pt x="551" y="833"/>
                </a:lnTo>
                <a:lnTo>
                  <a:pt x="567" y="825"/>
                </a:lnTo>
                <a:lnTo>
                  <a:pt x="586" y="816"/>
                </a:lnTo>
                <a:lnTo>
                  <a:pt x="608" y="810"/>
                </a:lnTo>
                <a:lnTo>
                  <a:pt x="631" y="806"/>
                </a:lnTo>
                <a:lnTo>
                  <a:pt x="656" y="803"/>
                </a:lnTo>
                <a:lnTo>
                  <a:pt x="685" y="801"/>
                </a:lnTo>
                <a:lnTo>
                  <a:pt x="3016" y="801"/>
                </a:lnTo>
                <a:lnTo>
                  <a:pt x="3045" y="803"/>
                </a:lnTo>
                <a:lnTo>
                  <a:pt x="3070" y="806"/>
                </a:lnTo>
                <a:lnTo>
                  <a:pt x="3094" y="810"/>
                </a:lnTo>
                <a:lnTo>
                  <a:pt x="3115" y="816"/>
                </a:lnTo>
                <a:lnTo>
                  <a:pt x="3134" y="825"/>
                </a:lnTo>
                <a:lnTo>
                  <a:pt x="3150" y="833"/>
                </a:lnTo>
                <a:lnTo>
                  <a:pt x="3164" y="844"/>
                </a:lnTo>
                <a:lnTo>
                  <a:pt x="3178" y="857"/>
                </a:lnTo>
                <a:lnTo>
                  <a:pt x="3190" y="871"/>
                </a:lnTo>
                <a:lnTo>
                  <a:pt x="3200" y="886"/>
                </a:lnTo>
                <a:lnTo>
                  <a:pt x="3207" y="903"/>
                </a:lnTo>
                <a:lnTo>
                  <a:pt x="3215" y="921"/>
                </a:lnTo>
                <a:lnTo>
                  <a:pt x="3222" y="940"/>
                </a:lnTo>
                <a:lnTo>
                  <a:pt x="3227" y="961"/>
                </a:lnTo>
                <a:lnTo>
                  <a:pt x="3231" y="982"/>
                </a:lnTo>
                <a:lnTo>
                  <a:pt x="3235" y="1004"/>
                </a:lnTo>
                <a:lnTo>
                  <a:pt x="3375" y="2008"/>
                </a:lnTo>
                <a:lnTo>
                  <a:pt x="3378" y="2027"/>
                </a:lnTo>
                <a:lnTo>
                  <a:pt x="3378" y="2044"/>
                </a:lnTo>
                <a:lnTo>
                  <a:pt x="3378" y="2062"/>
                </a:lnTo>
                <a:lnTo>
                  <a:pt x="3377" y="2080"/>
                </a:lnTo>
                <a:lnTo>
                  <a:pt x="3373" y="2096"/>
                </a:lnTo>
                <a:lnTo>
                  <a:pt x="3369" y="2112"/>
                </a:lnTo>
                <a:lnTo>
                  <a:pt x="3363" y="2127"/>
                </a:lnTo>
                <a:lnTo>
                  <a:pt x="3356" y="2141"/>
                </a:lnTo>
                <a:lnTo>
                  <a:pt x="3347" y="2153"/>
                </a:lnTo>
                <a:lnTo>
                  <a:pt x="3336" y="2165"/>
                </a:lnTo>
                <a:lnTo>
                  <a:pt x="3323" y="2175"/>
                </a:lnTo>
                <a:lnTo>
                  <a:pt x="3308" y="2184"/>
                </a:lnTo>
                <a:lnTo>
                  <a:pt x="3292" y="2191"/>
                </a:lnTo>
                <a:lnTo>
                  <a:pt x="3272" y="2196"/>
                </a:lnTo>
                <a:lnTo>
                  <a:pt x="3251" y="2199"/>
                </a:lnTo>
                <a:lnTo>
                  <a:pt x="3227" y="2201"/>
                </a:lnTo>
                <a:lnTo>
                  <a:pt x="474" y="2201"/>
                </a:lnTo>
                <a:lnTo>
                  <a:pt x="450" y="2199"/>
                </a:lnTo>
                <a:lnTo>
                  <a:pt x="429" y="2196"/>
                </a:lnTo>
                <a:lnTo>
                  <a:pt x="409" y="2191"/>
                </a:lnTo>
                <a:lnTo>
                  <a:pt x="392" y="2184"/>
                </a:lnTo>
                <a:lnTo>
                  <a:pt x="378" y="2175"/>
                </a:lnTo>
                <a:lnTo>
                  <a:pt x="365" y="2165"/>
                </a:lnTo>
                <a:lnTo>
                  <a:pt x="354" y="2153"/>
                </a:lnTo>
                <a:lnTo>
                  <a:pt x="345" y="2141"/>
                </a:lnTo>
                <a:lnTo>
                  <a:pt x="337" y="2127"/>
                </a:lnTo>
                <a:lnTo>
                  <a:pt x="332" y="2112"/>
                </a:lnTo>
                <a:lnTo>
                  <a:pt x="328" y="2096"/>
                </a:lnTo>
                <a:lnTo>
                  <a:pt x="324" y="2080"/>
                </a:lnTo>
                <a:lnTo>
                  <a:pt x="323" y="2062"/>
                </a:lnTo>
                <a:lnTo>
                  <a:pt x="323" y="2044"/>
                </a:lnTo>
                <a:lnTo>
                  <a:pt x="324" y="2027"/>
                </a:lnTo>
                <a:lnTo>
                  <a:pt x="325" y="2008"/>
                </a:lnTo>
                <a:close/>
                <a:moveTo>
                  <a:pt x="891" y="3199"/>
                </a:moveTo>
                <a:lnTo>
                  <a:pt x="891" y="3199"/>
                </a:lnTo>
                <a:lnTo>
                  <a:pt x="890" y="3208"/>
                </a:lnTo>
                <a:lnTo>
                  <a:pt x="889" y="3219"/>
                </a:lnTo>
                <a:lnTo>
                  <a:pt x="887" y="3229"/>
                </a:lnTo>
                <a:lnTo>
                  <a:pt x="883" y="3238"/>
                </a:lnTo>
                <a:lnTo>
                  <a:pt x="878" y="3248"/>
                </a:lnTo>
                <a:lnTo>
                  <a:pt x="874" y="3257"/>
                </a:lnTo>
                <a:lnTo>
                  <a:pt x="867" y="3264"/>
                </a:lnTo>
                <a:lnTo>
                  <a:pt x="861" y="3272"/>
                </a:lnTo>
                <a:lnTo>
                  <a:pt x="853" y="3279"/>
                </a:lnTo>
                <a:lnTo>
                  <a:pt x="845" y="3284"/>
                </a:lnTo>
                <a:lnTo>
                  <a:pt x="836" y="3290"/>
                </a:lnTo>
                <a:lnTo>
                  <a:pt x="828" y="3294"/>
                </a:lnTo>
                <a:lnTo>
                  <a:pt x="818" y="3297"/>
                </a:lnTo>
                <a:lnTo>
                  <a:pt x="808" y="3301"/>
                </a:lnTo>
                <a:lnTo>
                  <a:pt x="798" y="3302"/>
                </a:lnTo>
                <a:lnTo>
                  <a:pt x="787" y="3302"/>
                </a:lnTo>
                <a:lnTo>
                  <a:pt x="366" y="3302"/>
                </a:lnTo>
                <a:lnTo>
                  <a:pt x="355" y="3302"/>
                </a:lnTo>
                <a:lnTo>
                  <a:pt x="345" y="3301"/>
                </a:lnTo>
                <a:lnTo>
                  <a:pt x="335" y="3297"/>
                </a:lnTo>
                <a:lnTo>
                  <a:pt x="325" y="3294"/>
                </a:lnTo>
                <a:lnTo>
                  <a:pt x="317" y="3290"/>
                </a:lnTo>
                <a:lnTo>
                  <a:pt x="308" y="3284"/>
                </a:lnTo>
                <a:lnTo>
                  <a:pt x="300" y="3279"/>
                </a:lnTo>
                <a:lnTo>
                  <a:pt x="292" y="3272"/>
                </a:lnTo>
                <a:lnTo>
                  <a:pt x="286" y="3264"/>
                </a:lnTo>
                <a:lnTo>
                  <a:pt x="279" y="3257"/>
                </a:lnTo>
                <a:lnTo>
                  <a:pt x="275" y="3248"/>
                </a:lnTo>
                <a:lnTo>
                  <a:pt x="270" y="3238"/>
                </a:lnTo>
                <a:lnTo>
                  <a:pt x="266" y="3229"/>
                </a:lnTo>
                <a:lnTo>
                  <a:pt x="264" y="3219"/>
                </a:lnTo>
                <a:lnTo>
                  <a:pt x="263" y="3208"/>
                </a:lnTo>
                <a:lnTo>
                  <a:pt x="262" y="3199"/>
                </a:lnTo>
                <a:lnTo>
                  <a:pt x="262" y="3019"/>
                </a:lnTo>
                <a:lnTo>
                  <a:pt x="263" y="3008"/>
                </a:lnTo>
                <a:lnTo>
                  <a:pt x="264" y="2998"/>
                </a:lnTo>
                <a:lnTo>
                  <a:pt x="266" y="2989"/>
                </a:lnTo>
                <a:lnTo>
                  <a:pt x="270" y="2979"/>
                </a:lnTo>
                <a:lnTo>
                  <a:pt x="275" y="2970"/>
                </a:lnTo>
                <a:lnTo>
                  <a:pt x="279" y="2961"/>
                </a:lnTo>
                <a:lnTo>
                  <a:pt x="286" y="2953"/>
                </a:lnTo>
                <a:lnTo>
                  <a:pt x="292" y="2946"/>
                </a:lnTo>
                <a:lnTo>
                  <a:pt x="300" y="2939"/>
                </a:lnTo>
                <a:lnTo>
                  <a:pt x="308" y="2933"/>
                </a:lnTo>
                <a:lnTo>
                  <a:pt x="317" y="2928"/>
                </a:lnTo>
                <a:lnTo>
                  <a:pt x="325" y="2924"/>
                </a:lnTo>
                <a:lnTo>
                  <a:pt x="335" y="2919"/>
                </a:lnTo>
                <a:lnTo>
                  <a:pt x="345" y="2917"/>
                </a:lnTo>
                <a:lnTo>
                  <a:pt x="355" y="2916"/>
                </a:lnTo>
                <a:lnTo>
                  <a:pt x="366" y="2915"/>
                </a:lnTo>
                <a:lnTo>
                  <a:pt x="787" y="2915"/>
                </a:lnTo>
                <a:lnTo>
                  <a:pt x="798" y="2916"/>
                </a:lnTo>
                <a:lnTo>
                  <a:pt x="808" y="2917"/>
                </a:lnTo>
                <a:lnTo>
                  <a:pt x="818" y="2919"/>
                </a:lnTo>
                <a:lnTo>
                  <a:pt x="828" y="2924"/>
                </a:lnTo>
                <a:lnTo>
                  <a:pt x="836" y="2928"/>
                </a:lnTo>
                <a:lnTo>
                  <a:pt x="845" y="2933"/>
                </a:lnTo>
                <a:lnTo>
                  <a:pt x="853" y="2939"/>
                </a:lnTo>
                <a:lnTo>
                  <a:pt x="861" y="2946"/>
                </a:lnTo>
                <a:lnTo>
                  <a:pt x="867" y="2953"/>
                </a:lnTo>
                <a:lnTo>
                  <a:pt x="874" y="2961"/>
                </a:lnTo>
                <a:lnTo>
                  <a:pt x="878" y="2970"/>
                </a:lnTo>
                <a:lnTo>
                  <a:pt x="883" y="2979"/>
                </a:lnTo>
                <a:lnTo>
                  <a:pt x="887" y="2989"/>
                </a:lnTo>
                <a:lnTo>
                  <a:pt x="889" y="2998"/>
                </a:lnTo>
                <a:lnTo>
                  <a:pt x="890" y="3008"/>
                </a:lnTo>
                <a:lnTo>
                  <a:pt x="891" y="3019"/>
                </a:lnTo>
                <a:lnTo>
                  <a:pt x="891" y="3199"/>
                </a:lnTo>
                <a:close/>
                <a:moveTo>
                  <a:pt x="3439" y="3199"/>
                </a:moveTo>
                <a:lnTo>
                  <a:pt x="3439" y="3199"/>
                </a:lnTo>
                <a:lnTo>
                  <a:pt x="3439" y="3208"/>
                </a:lnTo>
                <a:lnTo>
                  <a:pt x="3437" y="3219"/>
                </a:lnTo>
                <a:lnTo>
                  <a:pt x="3435" y="3229"/>
                </a:lnTo>
                <a:lnTo>
                  <a:pt x="3431" y="3238"/>
                </a:lnTo>
                <a:lnTo>
                  <a:pt x="3427" y="3248"/>
                </a:lnTo>
                <a:lnTo>
                  <a:pt x="3422" y="3257"/>
                </a:lnTo>
                <a:lnTo>
                  <a:pt x="3415" y="3264"/>
                </a:lnTo>
                <a:lnTo>
                  <a:pt x="3408" y="3272"/>
                </a:lnTo>
                <a:lnTo>
                  <a:pt x="3402" y="3279"/>
                </a:lnTo>
                <a:lnTo>
                  <a:pt x="3393" y="3284"/>
                </a:lnTo>
                <a:lnTo>
                  <a:pt x="3384" y="3290"/>
                </a:lnTo>
                <a:lnTo>
                  <a:pt x="3375" y="3294"/>
                </a:lnTo>
                <a:lnTo>
                  <a:pt x="3366" y="3297"/>
                </a:lnTo>
                <a:lnTo>
                  <a:pt x="3356" y="3301"/>
                </a:lnTo>
                <a:lnTo>
                  <a:pt x="3346" y="3302"/>
                </a:lnTo>
                <a:lnTo>
                  <a:pt x="3335" y="3302"/>
                </a:lnTo>
                <a:lnTo>
                  <a:pt x="2914" y="3302"/>
                </a:lnTo>
                <a:lnTo>
                  <a:pt x="2903" y="3302"/>
                </a:lnTo>
                <a:lnTo>
                  <a:pt x="2893" y="3301"/>
                </a:lnTo>
                <a:lnTo>
                  <a:pt x="2883" y="3297"/>
                </a:lnTo>
                <a:lnTo>
                  <a:pt x="2873" y="3294"/>
                </a:lnTo>
                <a:lnTo>
                  <a:pt x="2864" y="3290"/>
                </a:lnTo>
                <a:lnTo>
                  <a:pt x="2856" y="3284"/>
                </a:lnTo>
                <a:lnTo>
                  <a:pt x="2848" y="3279"/>
                </a:lnTo>
                <a:lnTo>
                  <a:pt x="2840" y="3272"/>
                </a:lnTo>
                <a:lnTo>
                  <a:pt x="2834" y="3264"/>
                </a:lnTo>
                <a:lnTo>
                  <a:pt x="2827" y="3257"/>
                </a:lnTo>
                <a:lnTo>
                  <a:pt x="2823" y="3248"/>
                </a:lnTo>
                <a:lnTo>
                  <a:pt x="2818" y="3238"/>
                </a:lnTo>
                <a:lnTo>
                  <a:pt x="2814" y="3229"/>
                </a:lnTo>
                <a:lnTo>
                  <a:pt x="2812" y="3219"/>
                </a:lnTo>
                <a:lnTo>
                  <a:pt x="2810" y="3208"/>
                </a:lnTo>
                <a:lnTo>
                  <a:pt x="2809" y="3199"/>
                </a:lnTo>
                <a:lnTo>
                  <a:pt x="2809" y="3019"/>
                </a:lnTo>
                <a:lnTo>
                  <a:pt x="2810" y="3008"/>
                </a:lnTo>
                <a:lnTo>
                  <a:pt x="2812" y="2998"/>
                </a:lnTo>
                <a:lnTo>
                  <a:pt x="2814" y="2989"/>
                </a:lnTo>
                <a:lnTo>
                  <a:pt x="2818" y="2979"/>
                </a:lnTo>
                <a:lnTo>
                  <a:pt x="2823" y="2970"/>
                </a:lnTo>
                <a:lnTo>
                  <a:pt x="2827" y="2961"/>
                </a:lnTo>
                <a:lnTo>
                  <a:pt x="2834" y="2953"/>
                </a:lnTo>
                <a:lnTo>
                  <a:pt x="2840" y="2946"/>
                </a:lnTo>
                <a:lnTo>
                  <a:pt x="2848" y="2939"/>
                </a:lnTo>
                <a:lnTo>
                  <a:pt x="2856" y="2933"/>
                </a:lnTo>
                <a:lnTo>
                  <a:pt x="2864" y="2928"/>
                </a:lnTo>
                <a:lnTo>
                  <a:pt x="2873" y="2924"/>
                </a:lnTo>
                <a:lnTo>
                  <a:pt x="2883" y="2919"/>
                </a:lnTo>
                <a:lnTo>
                  <a:pt x="2893" y="2917"/>
                </a:lnTo>
                <a:lnTo>
                  <a:pt x="2903" y="2916"/>
                </a:lnTo>
                <a:lnTo>
                  <a:pt x="2914" y="2915"/>
                </a:lnTo>
                <a:lnTo>
                  <a:pt x="3335" y="2915"/>
                </a:lnTo>
                <a:lnTo>
                  <a:pt x="3346" y="2916"/>
                </a:lnTo>
                <a:lnTo>
                  <a:pt x="3356" y="2917"/>
                </a:lnTo>
                <a:lnTo>
                  <a:pt x="3366" y="2919"/>
                </a:lnTo>
                <a:lnTo>
                  <a:pt x="3375" y="2924"/>
                </a:lnTo>
                <a:lnTo>
                  <a:pt x="3384" y="2928"/>
                </a:lnTo>
                <a:lnTo>
                  <a:pt x="3393" y="2933"/>
                </a:lnTo>
                <a:lnTo>
                  <a:pt x="3402" y="2939"/>
                </a:lnTo>
                <a:lnTo>
                  <a:pt x="3408" y="2946"/>
                </a:lnTo>
                <a:lnTo>
                  <a:pt x="3415" y="2953"/>
                </a:lnTo>
                <a:lnTo>
                  <a:pt x="3422" y="2961"/>
                </a:lnTo>
                <a:lnTo>
                  <a:pt x="3427" y="2970"/>
                </a:lnTo>
                <a:lnTo>
                  <a:pt x="3431" y="2979"/>
                </a:lnTo>
                <a:lnTo>
                  <a:pt x="3435" y="2989"/>
                </a:lnTo>
                <a:lnTo>
                  <a:pt x="3437" y="2998"/>
                </a:lnTo>
                <a:lnTo>
                  <a:pt x="3439" y="3008"/>
                </a:lnTo>
                <a:lnTo>
                  <a:pt x="3439" y="3019"/>
                </a:lnTo>
                <a:lnTo>
                  <a:pt x="3439" y="319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cxnSp>
        <p:nvCxnSpPr>
          <p:cNvPr id="18" name="直接连接符 17"/>
          <p:cNvCxnSpPr/>
          <p:nvPr/>
        </p:nvCxnSpPr>
        <p:spPr>
          <a:xfrm>
            <a:off x="1758950"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176713"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454775"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872538"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sp>
        <p:nvSpPr>
          <p:cNvPr id="15379" name="文本框 21"/>
          <p:cNvSpPr txBox="1">
            <a:spLocks noChangeArrowheads="1"/>
          </p:cNvSpPr>
          <p:nvPr/>
        </p:nvSpPr>
        <p:spPr bwMode="auto">
          <a:xfrm>
            <a:off x="1882775" y="4191000"/>
            <a:ext cx="14176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4800" b="1">
                <a:solidFill>
                  <a:srgbClr val="4B649F"/>
                </a:solidFill>
                <a:sym typeface="Arial" panose="020B0604020202020204" pitchFamily="34" charset="0"/>
              </a:rPr>
              <a:t>30%</a:t>
            </a:r>
            <a:endParaRPr lang="zh-CN" altLang="en-US" sz="4800" b="1">
              <a:solidFill>
                <a:srgbClr val="4B649F"/>
              </a:solidFill>
              <a:sym typeface="Arial" panose="020B0604020202020204" pitchFamily="34" charset="0"/>
            </a:endParaRPr>
          </a:p>
        </p:txBody>
      </p:sp>
      <p:sp>
        <p:nvSpPr>
          <p:cNvPr id="15380" name="文本框 22"/>
          <p:cNvSpPr txBox="1">
            <a:spLocks noChangeArrowheads="1"/>
          </p:cNvSpPr>
          <p:nvPr/>
        </p:nvSpPr>
        <p:spPr bwMode="auto">
          <a:xfrm>
            <a:off x="4249738" y="4191000"/>
            <a:ext cx="1416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4800" b="1">
                <a:solidFill>
                  <a:srgbClr val="4B649F"/>
                </a:solidFill>
                <a:sym typeface="Arial" panose="020B0604020202020204" pitchFamily="34" charset="0"/>
              </a:rPr>
              <a:t>70%</a:t>
            </a:r>
            <a:endParaRPr lang="zh-CN" altLang="en-US" sz="4800" b="1">
              <a:solidFill>
                <a:srgbClr val="4B649F"/>
              </a:solidFill>
              <a:sym typeface="Arial" panose="020B0604020202020204" pitchFamily="34" charset="0"/>
            </a:endParaRPr>
          </a:p>
        </p:txBody>
      </p:sp>
      <p:sp>
        <p:nvSpPr>
          <p:cNvPr id="15381" name="文本框 23"/>
          <p:cNvSpPr txBox="1">
            <a:spLocks noChangeArrowheads="1"/>
          </p:cNvSpPr>
          <p:nvPr/>
        </p:nvSpPr>
        <p:spPr bwMode="auto">
          <a:xfrm>
            <a:off x="6561138" y="4191000"/>
            <a:ext cx="1416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4800" b="1">
                <a:solidFill>
                  <a:srgbClr val="4B649F"/>
                </a:solidFill>
                <a:sym typeface="Arial" panose="020B0604020202020204" pitchFamily="34" charset="0"/>
              </a:rPr>
              <a:t>85%</a:t>
            </a:r>
            <a:endParaRPr lang="zh-CN" altLang="en-US" sz="4800" b="1">
              <a:solidFill>
                <a:srgbClr val="4B649F"/>
              </a:solidFill>
              <a:sym typeface="Arial" panose="020B0604020202020204" pitchFamily="34" charset="0"/>
            </a:endParaRPr>
          </a:p>
        </p:txBody>
      </p:sp>
      <p:sp>
        <p:nvSpPr>
          <p:cNvPr id="15382" name="文本框 24"/>
          <p:cNvSpPr txBox="1">
            <a:spLocks noChangeArrowheads="1"/>
          </p:cNvSpPr>
          <p:nvPr/>
        </p:nvSpPr>
        <p:spPr bwMode="auto">
          <a:xfrm>
            <a:off x="8947150" y="4191000"/>
            <a:ext cx="14176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4800" b="1">
                <a:solidFill>
                  <a:srgbClr val="4B649F"/>
                </a:solidFill>
                <a:sym typeface="Arial" panose="020B0604020202020204" pitchFamily="34" charset="0"/>
              </a:rPr>
              <a:t>60%</a:t>
            </a:r>
            <a:endParaRPr lang="zh-CN" altLang="en-US" sz="4800" b="1">
              <a:solidFill>
                <a:srgbClr val="4B649F"/>
              </a:solidFill>
              <a:sym typeface="Arial" panose="020B0604020202020204" pitchFamily="34" charset="0"/>
            </a:endParaRPr>
          </a:p>
        </p:txBody>
      </p:sp>
      <p:sp>
        <p:nvSpPr>
          <p:cNvPr id="15383" name="文本框 25"/>
          <p:cNvSpPr txBox="1">
            <a:spLocks noChangeArrowheads="1"/>
          </p:cNvSpPr>
          <p:nvPr/>
        </p:nvSpPr>
        <p:spPr bwMode="auto">
          <a:xfrm>
            <a:off x="1536700" y="5021263"/>
            <a:ext cx="2008188"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rgbClr val="808080"/>
                </a:solidFill>
                <a:sym typeface="Arial" panose="020B0604020202020204" pitchFamily="34" charset="0"/>
              </a:rPr>
              <a:t>请在这里添加相应的文字内容请在这里添加相应的文字内容</a:t>
            </a:r>
            <a:endParaRPr lang="zh-CN" altLang="en-US" sz="1400">
              <a:solidFill>
                <a:srgbClr val="808080"/>
              </a:solidFill>
              <a:sym typeface="Arial" panose="020B0604020202020204" pitchFamily="34" charset="0"/>
            </a:endParaRPr>
          </a:p>
        </p:txBody>
      </p:sp>
      <p:sp>
        <p:nvSpPr>
          <p:cNvPr id="15384" name="文本框 26"/>
          <p:cNvSpPr txBox="1">
            <a:spLocks noChangeArrowheads="1"/>
          </p:cNvSpPr>
          <p:nvPr/>
        </p:nvSpPr>
        <p:spPr bwMode="auto">
          <a:xfrm>
            <a:off x="3890963" y="5021263"/>
            <a:ext cx="20081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rgbClr val="808080"/>
                </a:solidFill>
                <a:sym typeface="Arial" panose="020B0604020202020204" pitchFamily="34" charset="0"/>
              </a:rPr>
              <a:t>请在这里添加相应的文字内容请在这里添加相应的文字内容</a:t>
            </a:r>
            <a:endParaRPr lang="zh-CN" altLang="en-US" sz="1400">
              <a:solidFill>
                <a:srgbClr val="808080"/>
              </a:solidFill>
              <a:sym typeface="Arial" panose="020B0604020202020204" pitchFamily="34" charset="0"/>
            </a:endParaRPr>
          </a:p>
        </p:txBody>
      </p:sp>
      <p:sp>
        <p:nvSpPr>
          <p:cNvPr id="15385" name="文本框 27"/>
          <p:cNvSpPr txBox="1">
            <a:spLocks noChangeArrowheads="1"/>
          </p:cNvSpPr>
          <p:nvPr/>
        </p:nvSpPr>
        <p:spPr bwMode="auto">
          <a:xfrm>
            <a:off x="6230938" y="5021263"/>
            <a:ext cx="20081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rgbClr val="808080"/>
                </a:solidFill>
                <a:sym typeface="Arial" panose="020B0604020202020204" pitchFamily="34" charset="0"/>
              </a:rPr>
              <a:t>请在这里添加相应的文字内容请在这里添加相应的文字内容</a:t>
            </a:r>
            <a:endParaRPr lang="zh-CN" altLang="en-US" sz="1400">
              <a:solidFill>
                <a:srgbClr val="808080"/>
              </a:solidFill>
              <a:sym typeface="Arial" panose="020B0604020202020204" pitchFamily="34" charset="0"/>
            </a:endParaRPr>
          </a:p>
        </p:txBody>
      </p:sp>
      <p:sp>
        <p:nvSpPr>
          <p:cNvPr id="15386" name="文本框 28"/>
          <p:cNvSpPr txBox="1">
            <a:spLocks noChangeArrowheads="1"/>
          </p:cNvSpPr>
          <p:nvPr/>
        </p:nvSpPr>
        <p:spPr bwMode="auto">
          <a:xfrm>
            <a:off x="8639175" y="5021263"/>
            <a:ext cx="2008188"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rgbClr val="808080"/>
                </a:solidFill>
                <a:sym typeface="Arial" panose="020B0604020202020204" pitchFamily="34" charset="0"/>
              </a:rPr>
              <a:t>请在这里添加相应的文字内容请在这里添加相应的文字内容</a:t>
            </a:r>
            <a:endParaRPr lang="zh-CN" altLang="en-US" sz="1400">
              <a:solidFill>
                <a:srgbClr val="808080"/>
              </a:solidFill>
              <a:sym typeface="Arial" panose="020B0604020202020204" pitchFamily="34" charset="0"/>
            </a:endParaRPr>
          </a:p>
        </p:txBody>
      </p:sp>
      <p:sp>
        <p:nvSpPr>
          <p:cNvPr id="15387" name="文本框 29"/>
          <p:cNvSpPr txBox="1">
            <a:spLocks noChangeArrowheads="1"/>
          </p:cNvSpPr>
          <p:nvPr/>
        </p:nvSpPr>
        <p:spPr bwMode="auto">
          <a:xfrm>
            <a:off x="1512888" y="1955800"/>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endParaRPr lang="zh-CN" altLang="en-US" sz="2400" b="1">
              <a:solidFill>
                <a:srgbClr val="4B649F"/>
              </a:solidFill>
              <a:sym typeface="Arial" panose="020B0604020202020204" pitchFamily="34" charset="0"/>
            </a:endParaRPr>
          </a:p>
        </p:txBody>
      </p:sp>
      <p:sp>
        <p:nvSpPr>
          <p:cNvPr id="15388" name="文本框 30"/>
          <p:cNvSpPr txBox="1">
            <a:spLocks noChangeArrowheads="1"/>
          </p:cNvSpPr>
          <p:nvPr/>
        </p:nvSpPr>
        <p:spPr bwMode="auto">
          <a:xfrm>
            <a:off x="3868738" y="195580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endParaRPr lang="zh-CN" altLang="en-US" sz="2400" b="1">
              <a:solidFill>
                <a:srgbClr val="4B649F"/>
              </a:solidFill>
              <a:sym typeface="Arial" panose="020B0604020202020204" pitchFamily="34" charset="0"/>
            </a:endParaRPr>
          </a:p>
        </p:txBody>
      </p:sp>
      <p:sp>
        <p:nvSpPr>
          <p:cNvPr id="15389" name="文本框 31"/>
          <p:cNvSpPr txBox="1">
            <a:spLocks noChangeArrowheads="1"/>
          </p:cNvSpPr>
          <p:nvPr/>
        </p:nvSpPr>
        <p:spPr bwMode="auto">
          <a:xfrm>
            <a:off x="6208713" y="195580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endParaRPr lang="zh-CN" altLang="en-US" sz="2400" b="1">
              <a:solidFill>
                <a:srgbClr val="4B649F"/>
              </a:solidFill>
              <a:sym typeface="Arial" panose="020B0604020202020204" pitchFamily="34" charset="0"/>
            </a:endParaRPr>
          </a:p>
        </p:txBody>
      </p:sp>
      <p:sp>
        <p:nvSpPr>
          <p:cNvPr id="15390" name="文本框 32"/>
          <p:cNvSpPr txBox="1">
            <a:spLocks noChangeArrowheads="1"/>
          </p:cNvSpPr>
          <p:nvPr/>
        </p:nvSpPr>
        <p:spPr bwMode="auto">
          <a:xfrm>
            <a:off x="8605838" y="195580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endParaRPr lang="zh-CN" altLang="en-US" sz="2400" b="1">
              <a:solidFill>
                <a:srgbClr val="4B649F"/>
              </a:solidFill>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6387" name="文本框 2"/>
          <p:cNvSpPr txBox="1">
            <a:spLocks noChangeArrowheads="1"/>
          </p:cNvSpPr>
          <p:nvPr/>
        </p:nvSpPr>
        <p:spPr bwMode="auto">
          <a:xfrm>
            <a:off x="5854700" y="2292350"/>
            <a:ext cx="5708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3600" b="1">
                <a:solidFill>
                  <a:srgbClr val="4B649F"/>
                </a:solidFill>
              </a:rPr>
              <a:t>添加论文内容第三部分标题</a:t>
            </a:r>
            <a:endParaRPr lang="zh-CN" altLang="en-US" sz="3600" b="1">
              <a:solidFill>
                <a:srgbClr val="4B649F"/>
              </a:solidFill>
            </a:endParaRPr>
          </a:p>
        </p:txBody>
      </p:sp>
      <p:sp>
        <p:nvSpPr>
          <p:cNvPr id="16388" name="文本框 4"/>
          <p:cNvSpPr txBox="1">
            <a:spLocks noChangeArrowheads="1"/>
          </p:cNvSpPr>
          <p:nvPr/>
        </p:nvSpPr>
        <p:spPr bwMode="auto">
          <a:xfrm>
            <a:off x="5854700" y="3216275"/>
            <a:ext cx="57086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800">
                <a:solidFill>
                  <a:srgbClr val="808080"/>
                </a:solidFill>
              </a:rPr>
              <a:t>培养学生综合运用、巩固与扩展所学的基础理论和专业知识，培养学生独立分析、解决实际问题能力、培养学生处理数据和信息的能力。更多模板：亮亮图文旗舰店</a:t>
            </a:r>
            <a:r>
              <a:rPr lang="en-US" altLang="zh-CN" sz="1800">
                <a:solidFill>
                  <a:srgbClr val="808080"/>
                </a:solidFill>
              </a:rPr>
              <a:t>https://liangliangtuwen.tmall.com</a:t>
            </a:r>
            <a:endParaRPr lang="zh-CN" altLang="en-US" sz="1800">
              <a:solidFill>
                <a:srgbClr val="808080"/>
              </a:solidFill>
            </a:endParaRPr>
          </a:p>
        </p:txBody>
      </p:sp>
      <p:pic>
        <p:nvPicPr>
          <p:cNvPr id="16389"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1" name="组合 11"/>
          <p:cNvGrpSpPr/>
          <p:nvPr/>
        </p:nvGrpSpPr>
        <p:grpSpPr bwMode="auto">
          <a:xfrm>
            <a:off x="1511300" y="2216150"/>
            <a:ext cx="2597150" cy="2598738"/>
            <a:chOff x="5288161" y="2234042"/>
            <a:chExt cx="1607262" cy="1607262"/>
          </a:xfrm>
        </p:grpSpPr>
        <p:sp>
          <p:nvSpPr>
            <p:cNvPr id="13" name="椭圆 12"/>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5397211" y="2335171"/>
              <a:ext cx="1389162" cy="1388313"/>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6394"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31"/>
                <a:gd name="T88" fmla="*/ 0 h 2392"/>
                <a:gd name="T89" fmla="*/ 3931 w 3931"/>
                <a:gd name="T90" fmla="*/ 2392 h 23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添加论文内容第三部分标题</a:t>
            </a:r>
            <a:endParaRPr lang="zh-CN" altLang="en-US" b="1">
              <a:solidFill>
                <a:srgbClr val="4B649F"/>
              </a:solidFill>
            </a:endParaRPr>
          </a:p>
        </p:txBody>
      </p:sp>
      <p:cxnSp>
        <p:nvCxnSpPr>
          <p:cNvPr id="4" name="直接连接符 3"/>
          <p:cNvCxnSpPr/>
          <p:nvPr/>
        </p:nvCxnSpPr>
        <p:spPr>
          <a:xfrm>
            <a:off x="0" y="76835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414" name="组合 5"/>
          <p:cNvGrpSpPr/>
          <p:nvPr/>
        </p:nvGrpSpPr>
        <p:grpSpPr bwMode="auto">
          <a:xfrm>
            <a:off x="233363" y="125413"/>
            <a:ext cx="635000" cy="635000"/>
            <a:chOff x="5288161" y="2234042"/>
            <a:chExt cx="1607262" cy="1607262"/>
          </a:xfrm>
        </p:grpSpPr>
        <p:sp>
          <p:nvSpPr>
            <p:cNvPr id="7" name="椭圆 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5396650" y="2334495"/>
              <a:ext cx="1390282" cy="139028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7440"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31"/>
                <a:gd name="T88" fmla="*/ 0 h 2392"/>
                <a:gd name="T89" fmla="*/ 3931 w 3931"/>
                <a:gd name="T90" fmla="*/ 2392 h 23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10" name="任意多边形 9"/>
          <p:cNvSpPr/>
          <p:nvPr/>
        </p:nvSpPr>
        <p:spPr>
          <a:xfrm>
            <a:off x="1168400" y="3292475"/>
            <a:ext cx="2836863" cy="935038"/>
          </a:xfrm>
          <a:custGeom>
            <a:avLst/>
            <a:gdLst>
              <a:gd name="connsiteX0" fmla="*/ 0 w 2837889"/>
              <a:gd name="connsiteY0" fmla="*/ 0 h 935213"/>
              <a:gd name="connsiteX1" fmla="*/ 2837889 w 2837889"/>
              <a:gd name="connsiteY1" fmla="*/ 0 h 935213"/>
              <a:gd name="connsiteX2" fmla="*/ 2837889 w 2837889"/>
              <a:gd name="connsiteY2" fmla="*/ 935213 h 935213"/>
              <a:gd name="connsiteX3" fmla="*/ 0 w 2837889"/>
              <a:gd name="connsiteY3" fmla="*/ 935213 h 935213"/>
              <a:gd name="connsiteX4" fmla="*/ 0 w 2837889"/>
              <a:gd name="connsiteY4" fmla="*/ 0 h 935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7889" h="935213">
                <a:moveTo>
                  <a:pt x="0" y="0"/>
                </a:moveTo>
                <a:lnTo>
                  <a:pt x="2837889" y="0"/>
                </a:lnTo>
                <a:lnTo>
                  <a:pt x="2837889" y="935213"/>
                </a:lnTo>
                <a:lnTo>
                  <a:pt x="0" y="935213"/>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400" tIns="25400" rIns="25400" bIns="25400" spcCol="1270" anchor="ctr"/>
          <a:lstStyle/>
          <a:p>
            <a:pPr algn="ctr" defTabSz="889000" eaLnBrk="1" fontAlgn="auto" hangingPunct="1">
              <a:lnSpc>
                <a:spcPct val="90000"/>
              </a:lnSpc>
              <a:spcAft>
                <a:spcPct val="35000"/>
              </a:spcAft>
              <a:defRPr/>
            </a:pPr>
            <a:r>
              <a:rPr lang="zh-CN" altLang="en-US" sz="2000" b="1" noProof="1">
                <a:solidFill>
                  <a:schemeClr val="bg1">
                    <a:lumMod val="65000"/>
                  </a:schemeClr>
                </a:solidFill>
                <a:cs typeface="+mn-ea"/>
                <a:sym typeface="+mn-lt"/>
              </a:rPr>
              <a:t>这里添加文字</a:t>
            </a:r>
            <a:endParaRPr lang="en-US" sz="2000" b="1" noProof="1">
              <a:solidFill>
                <a:schemeClr val="bg1">
                  <a:lumMod val="65000"/>
                </a:schemeClr>
              </a:solidFill>
              <a:cs typeface="+mn-ea"/>
              <a:sym typeface="+mn-lt"/>
            </a:endParaRPr>
          </a:p>
        </p:txBody>
      </p:sp>
      <p:sp>
        <p:nvSpPr>
          <p:cNvPr id="11" name="椭圆 10"/>
          <p:cNvSpPr/>
          <p:nvPr/>
        </p:nvSpPr>
        <p:spPr>
          <a:xfrm>
            <a:off x="1165225" y="3008313"/>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椭圆 11"/>
          <p:cNvSpPr/>
          <p:nvPr/>
        </p:nvSpPr>
        <p:spPr>
          <a:xfrm>
            <a:off x="1322388" y="2692400"/>
            <a:ext cx="225425" cy="225425"/>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椭圆 12"/>
          <p:cNvSpPr/>
          <p:nvPr/>
        </p:nvSpPr>
        <p:spPr>
          <a:xfrm>
            <a:off x="1701800" y="2755900"/>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椭圆 13"/>
          <p:cNvSpPr/>
          <p:nvPr/>
        </p:nvSpPr>
        <p:spPr>
          <a:xfrm>
            <a:off x="2017713" y="2408238"/>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5" name="椭圆 14"/>
          <p:cNvSpPr/>
          <p:nvPr/>
        </p:nvSpPr>
        <p:spPr>
          <a:xfrm>
            <a:off x="2428875" y="2281238"/>
            <a:ext cx="225425" cy="2254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椭圆 15"/>
          <p:cNvSpPr/>
          <p:nvPr/>
        </p:nvSpPr>
        <p:spPr>
          <a:xfrm>
            <a:off x="2935288" y="2503488"/>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椭圆 16"/>
          <p:cNvSpPr/>
          <p:nvPr/>
        </p:nvSpPr>
        <p:spPr>
          <a:xfrm>
            <a:off x="3251200" y="2660650"/>
            <a:ext cx="354013" cy="355600"/>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8" name="椭圆 17"/>
          <p:cNvSpPr/>
          <p:nvPr/>
        </p:nvSpPr>
        <p:spPr>
          <a:xfrm>
            <a:off x="3692525" y="3008313"/>
            <a:ext cx="227013" cy="225425"/>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9" name="椭圆 18"/>
          <p:cNvSpPr/>
          <p:nvPr/>
        </p:nvSpPr>
        <p:spPr>
          <a:xfrm>
            <a:off x="3883025" y="3355975"/>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0" name="椭圆 19"/>
          <p:cNvSpPr/>
          <p:nvPr/>
        </p:nvSpPr>
        <p:spPr>
          <a:xfrm>
            <a:off x="2239963" y="2692400"/>
            <a:ext cx="579437" cy="5810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1" name="椭圆 20"/>
          <p:cNvSpPr/>
          <p:nvPr/>
        </p:nvSpPr>
        <p:spPr>
          <a:xfrm>
            <a:off x="1006475" y="3894138"/>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椭圆 21"/>
          <p:cNvSpPr/>
          <p:nvPr/>
        </p:nvSpPr>
        <p:spPr>
          <a:xfrm>
            <a:off x="1196975" y="4178300"/>
            <a:ext cx="354013" cy="354013"/>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椭圆 22"/>
          <p:cNvSpPr/>
          <p:nvPr/>
        </p:nvSpPr>
        <p:spPr>
          <a:xfrm>
            <a:off x="1670050" y="4430713"/>
            <a:ext cx="515938" cy="515937"/>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4" name="椭圆 23"/>
          <p:cNvSpPr/>
          <p:nvPr/>
        </p:nvSpPr>
        <p:spPr>
          <a:xfrm>
            <a:off x="2333625" y="4841875"/>
            <a:ext cx="227013"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5" name="椭圆 24"/>
          <p:cNvSpPr/>
          <p:nvPr/>
        </p:nvSpPr>
        <p:spPr>
          <a:xfrm>
            <a:off x="2460625" y="4430713"/>
            <a:ext cx="354013" cy="354012"/>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6" name="椭圆 25"/>
          <p:cNvSpPr/>
          <p:nvPr/>
        </p:nvSpPr>
        <p:spPr>
          <a:xfrm>
            <a:off x="2776538" y="4873625"/>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椭圆 26"/>
          <p:cNvSpPr/>
          <p:nvPr/>
        </p:nvSpPr>
        <p:spPr>
          <a:xfrm>
            <a:off x="3060700" y="4367213"/>
            <a:ext cx="515938" cy="515937"/>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8" name="椭圆 27"/>
          <p:cNvSpPr/>
          <p:nvPr/>
        </p:nvSpPr>
        <p:spPr>
          <a:xfrm>
            <a:off x="3756025" y="4241800"/>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9" name="燕尾形 28"/>
          <p:cNvSpPr/>
          <p:nvPr/>
        </p:nvSpPr>
        <p:spPr>
          <a:xfrm>
            <a:off x="4111625" y="2755900"/>
            <a:ext cx="1041400" cy="1987550"/>
          </a:xfrm>
          <a:prstGeom prst="chevron">
            <a:avLst>
              <a:gd name="adj" fmla="val 62310"/>
            </a:avLst>
          </a:prstGeom>
          <a:solidFill>
            <a:srgbClr val="4B649F"/>
          </a:solidFill>
          <a:ln>
            <a:noFill/>
          </a:ln>
        </p:spPr>
        <p:style>
          <a:lnRef idx="0">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任意多边形 29"/>
          <p:cNvSpPr/>
          <p:nvPr/>
        </p:nvSpPr>
        <p:spPr>
          <a:xfrm>
            <a:off x="5153025" y="2755900"/>
            <a:ext cx="2841625" cy="1989138"/>
          </a:xfrm>
          <a:custGeom>
            <a:avLst/>
            <a:gdLst>
              <a:gd name="connsiteX0" fmla="*/ 0 w 2841299"/>
              <a:gd name="connsiteY0" fmla="*/ 0 h 1988909"/>
              <a:gd name="connsiteX1" fmla="*/ 2841299 w 2841299"/>
              <a:gd name="connsiteY1" fmla="*/ 0 h 1988909"/>
              <a:gd name="connsiteX2" fmla="*/ 2841299 w 2841299"/>
              <a:gd name="connsiteY2" fmla="*/ 1988909 h 1988909"/>
              <a:gd name="connsiteX3" fmla="*/ 0 w 2841299"/>
              <a:gd name="connsiteY3" fmla="*/ 1988909 h 1988909"/>
              <a:gd name="connsiteX4" fmla="*/ 0 w 2841299"/>
              <a:gd name="connsiteY4" fmla="*/ 0 h 198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1299" h="1988909">
                <a:moveTo>
                  <a:pt x="0" y="0"/>
                </a:moveTo>
                <a:lnTo>
                  <a:pt x="2841299" y="0"/>
                </a:lnTo>
                <a:lnTo>
                  <a:pt x="2841299" y="1988909"/>
                </a:lnTo>
                <a:lnTo>
                  <a:pt x="0" y="1988909"/>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400" tIns="25400" rIns="25400" bIns="25400" spcCol="1270" anchor="ctr"/>
          <a:lstStyle/>
          <a:p>
            <a:pPr algn="ctr" defTabSz="889000" eaLnBrk="1" fontAlgn="auto" hangingPunct="1">
              <a:lnSpc>
                <a:spcPct val="90000"/>
              </a:lnSpc>
              <a:spcAft>
                <a:spcPct val="35000"/>
              </a:spcAft>
              <a:defRPr/>
            </a:pPr>
            <a:r>
              <a:rPr lang="zh-CN" altLang="en-US" sz="2000" b="1" noProof="1">
                <a:solidFill>
                  <a:schemeClr val="bg1">
                    <a:lumMod val="65000"/>
                  </a:schemeClr>
                </a:solidFill>
                <a:cs typeface="+mn-ea"/>
                <a:sym typeface="+mn-lt"/>
              </a:rPr>
              <a:t>这里添加文字</a:t>
            </a:r>
            <a:endParaRPr lang="en-US" sz="2000" b="1" noProof="1">
              <a:solidFill>
                <a:schemeClr val="bg1">
                  <a:lumMod val="65000"/>
                </a:schemeClr>
              </a:solidFill>
              <a:cs typeface="+mn-ea"/>
              <a:sym typeface="+mn-lt"/>
            </a:endParaRPr>
          </a:p>
        </p:txBody>
      </p:sp>
      <p:sp>
        <p:nvSpPr>
          <p:cNvPr id="31" name="燕尾形 30"/>
          <p:cNvSpPr/>
          <p:nvPr/>
        </p:nvSpPr>
        <p:spPr>
          <a:xfrm>
            <a:off x="7994650" y="2755900"/>
            <a:ext cx="1041400" cy="1987550"/>
          </a:xfrm>
          <a:prstGeom prst="chevron">
            <a:avLst>
              <a:gd name="adj" fmla="val 62310"/>
            </a:avLst>
          </a:prstGeom>
          <a:solidFill>
            <a:srgbClr val="4B649F"/>
          </a:solidFill>
          <a:ln>
            <a:noFill/>
          </a:ln>
        </p:spPr>
        <p:style>
          <a:lnRef idx="0">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2" name="任意多边形 31"/>
          <p:cNvSpPr/>
          <p:nvPr/>
        </p:nvSpPr>
        <p:spPr>
          <a:xfrm>
            <a:off x="9150350" y="2590800"/>
            <a:ext cx="2414588" cy="2414588"/>
          </a:xfrm>
          <a:custGeom>
            <a:avLst/>
            <a:gdLst>
              <a:gd name="connsiteX0" fmla="*/ 0 w 2415104"/>
              <a:gd name="connsiteY0" fmla="*/ 1207552 h 2415104"/>
              <a:gd name="connsiteX1" fmla="*/ 1207552 w 2415104"/>
              <a:gd name="connsiteY1" fmla="*/ 0 h 2415104"/>
              <a:gd name="connsiteX2" fmla="*/ 2415104 w 2415104"/>
              <a:gd name="connsiteY2" fmla="*/ 1207552 h 2415104"/>
              <a:gd name="connsiteX3" fmla="*/ 1207552 w 2415104"/>
              <a:gd name="connsiteY3" fmla="*/ 2415104 h 2415104"/>
              <a:gd name="connsiteX4" fmla="*/ 0 w 2415104"/>
              <a:gd name="connsiteY4" fmla="*/ 1207552 h 2415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5104" h="2415104">
                <a:moveTo>
                  <a:pt x="0" y="1207552"/>
                </a:moveTo>
                <a:cubicBezTo>
                  <a:pt x="0" y="540639"/>
                  <a:pt x="540639" y="0"/>
                  <a:pt x="1207552" y="0"/>
                </a:cubicBezTo>
                <a:cubicBezTo>
                  <a:pt x="1874465" y="0"/>
                  <a:pt x="2415104" y="540639"/>
                  <a:pt x="2415104" y="1207552"/>
                </a:cubicBezTo>
                <a:cubicBezTo>
                  <a:pt x="2415104" y="1874465"/>
                  <a:pt x="1874465" y="2415104"/>
                  <a:pt x="1207552" y="2415104"/>
                </a:cubicBezTo>
                <a:cubicBezTo>
                  <a:pt x="540639" y="2415104"/>
                  <a:pt x="0" y="1874465"/>
                  <a:pt x="0" y="1207552"/>
                </a:cubicBezTo>
                <a:close/>
              </a:path>
            </a:pathLst>
          </a:cu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353684" tIns="353684" rIns="353684" bIns="353684" spcCol="1270" anchor="ctr"/>
          <a:lstStyle/>
          <a:p>
            <a:pPr algn="ctr" defTabSz="889000" eaLnBrk="1" fontAlgn="auto" hangingPunct="1">
              <a:lnSpc>
                <a:spcPct val="90000"/>
              </a:lnSpc>
              <a:spcAft>
                <a:spcPct val="35000"/>
              </a:spcAft>
              <a:defRPr/>
            </a:pPr>
            <a:r>
              <a:rPr lang="zh-CN" altLang="en-US" sz="2000" b="1" noProof="1">
                <a:solidFill>
                  <a:schemeClr val="bg1"/>
                </a:solidFill>
                <a:cs typeface="+mn-ea"/>
                <a:sym typeface="+mn-lt"/>
              </a:rPr>
              <a:t>这里添加文字</a:t>
            </a:r>
            <a:endParaRPr lang="en-US" sz="2000" b="1" noProof="1">
              <a:solidFill>
                <a:schemeClr val="bg1"/>
              </a:solidFill>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添加论文内容第三部分标题</a:t>
            </a:r>
            <a:endParaRPr lang="zh-CN" altLang="en-US" b="1">
              <a:solidFill>
                <a:srgbClr val="4B649F"/>
              </a:solidFill>
            </a:endParaRPr>
          </a:p>
        </p:txBody>
      </p:sp>
      <p:cxnSp>
        <p:nvCxnSpPr>
          <p:cNvPr id="4" name="直接连接符 3"/>
          <p:cNvCxnSpPr/>
          <p:nvPr/>
        </p:nvCxnSpPr>
        <p:spPr>
          <a:xfrm>
            <a:off x="0" y="76835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8438" name="组合 5"/>
          <p:cNvGrpSpPr/>
          <p:nvPr/>
        </p:nvGrpSpPr>
        <p:grpSpPr bwMode="auto">
          <a:xfrm>
            <a:off x="233363" y="125413"/>
            <a:ext cx="635000" cy="635000"/>
            <a:chOff x="5288161" y="2234042"/>
            <a:chExt cx="1607262" cy="1607262"/>
          </a:xfrm>
        </p:grpSpPr>
        <p:sp>
          <p:nvSpPr>
            <p:cNvPr id="7" name="椭圆 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5396650" y="2334495"/>
              <a:ext cx="1390282" cy="139028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457"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31"/>
                <a:gd name="T88" fmla="*/ 0 h 2392"/>
                <a:gd name="T89" fmla="*/ 3931 w 3931"/>
                <a:gd name="T90" fmla="*/ 2392 h 23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cxnSp>
        <p:nvCxnSpPr>
          <p:cNvPr id="10" name="Straight Connector 31"/>
          <p:cNvCxnSpPr/>
          <p:nvPr/>
        </p:nvCxnSpPr>
        <p:spPr>
          <a:xfrm>
            <a:off x="1338263" y="2995613"/>
            <a:ext cx="9515475" cy="0"/>
          </a:xfrm>
          <a:prstGeom prst="line">
            <a:avLst/>
          </a:prstGeom>
          <a:ln>
            <a:solidFill>
              <a:schemeClr val="bg1">
                <a:lumMod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nvGrpSpPr>
          <p:cNvPr id="3" name="Group 26"/>
          <p:cNvGrpSpPr/>
          <p:nvPr/>
        </p:nvGrpSpPr>
        <p:grpSpPr bwMode="auto">
          <a:xfrm>
            <a:off x="4911725" y="1892300"/>
            <a:ext cx="2305050" cy="2305050"/>
            <a:chOff x="3431835" y="1635646"/>
            <a:chExt cx="1728192" cy="1728192"/>
          </a:xfrm>
        </p:grpSpPr>
        <p:sp>
          <p:nvSpPr>
            <p:cNvPr id="12" name="Oval 16"/>
            <p:cNvSpPr/>
            <p:nvPr/>
          </p:nvSpPr>
          <p:spPr>
            <a:xfrm>
              <a:off x="3431835" y="1635646"/>
              <a:ext cx="1728192" cy="1728192"/>
            </a:xfrm>
            <a:prstGeom prst="ellipse">
              <a:avLst/>
            </a:prstGeom>
            <a:solidFill>
              <a:srgbClr val="5E80B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defRPr/>
              </a:pPr>
              <a:endParaRPr lang="en-US" sz="1465" b="1" noProof="1">
                <a:cs typeface="+mn-ea"/>
                <a:sym typeface="+mn-lt"/>
              </a:endParaRPr>
            </a:p>
            <a:p>
              <a:pPr algn="ctr" eaLnBrk="1" fontAlgn="auto" hangingPunct="1">
                <a:defRPr/>
              </a:pPr>
              <a:endParaRPr lang="en-US" sz="1465" b="1" noProof="1">
                <a:cs typeface="+mn-ea"/>
                <a:sym typeface="+mn-lt"/>
              </a:endParaRPr>
            </a:p>
            <a:p>
              <a:pPr algn="ctr" eaLnBrk="1" fontAlgn="auto" hangingPunct="1">
                <a:defRPr/>
              </a:pPr>
              <a:endParaRPr lang="en-US" sz="1465" b="1" noProof="1">
                <a:cs typeface="+mn-ea"/>
                <a:sym typeface="+mn-lt"/>
              </a:endParaRPr>
            </a:p>
          </p:txBody>
        </p:sp>
        <p:sp>
          <p:nvSpPr>
            <p:cNvPr id="18454" name="Freeform 6"/>
            <p:cNvSpPr>
              <a:spLocks noEditPoints="1" noChangeArrowheads="1"/>
            </p:cNvSpPr>
            <p:nvPr/>
          </p:nvSpPr>
          <p:spPr bwMode="auto">
            <a:xfrm>
              <a:off x="3993004" y="1995686"/>
              <a:ext cx="605854" cy="619396"/>
            </a:xfrm>
            <a:custGeom>
              <a:avLst/>
              <a:gdLst>
                <a:gd name="T0" fmla="*/ 2147483646 w 360"/>
                <a:gd name="T1" fmla="*/ 2147483646 h 368"/>
                <a:gd name="T2" fmla="*/ 2147483646 w 360"/>
                <a:gd name="T3" fmla="*/ 2147483646 h 368"/>
                <a:gd name="T4" fmla="*/ 2147483646 w 360"/>
                <a:gd name="T5" fmla="*/ 2147483646 h 368"/>
                <a:gd name="T6" fmla="*/ 2147483646 w 360"/>
                <a:gd name="T7" fmla="*/ 2147483646 h 368"/>
                <a:gd name="T8" fmla="*/ 2147483646 w 360"/>
                <a:gd name="T9" fmla="*/ 2147483646 h 368"/>
                <a:gd name="T10" fmla="*/ 2147483646 w 360"/>
                <a:gd name="T11" fmla="*/ 0 h 368"/>
                <a:gd name="T12" fmla="*/ 2147483646 w 360"/>
                <a:gd name="T13" fmla="*/ 2147483646 h 368"/>
                <a:gd name="T14" fmla="*/ 2147483646 w 360"/>
                <a:gd name="T15" fmla="*/ 2147483646 h 368"/>
                <a:gd name="T16" fmla="*/ 0 w 360"/>
                <a:gd name="T17" fmla="*/ 2147483646 h 368"/>
                <a:gd name="T18" fmla="*/ 2147483646 w 360"/>
                <a:gd name="T19" fmla="*/ 2147483646 h 368"/>
                <a:gd name="T20" fmla="*/ 2147483646 w 360"/>
                <a:gd name="T21" fmla="*/ 2147483646 h 368"/>
                <a:gd name="T22" fmla="*/ 2147483646 w 360"/>
                <a:gd name="T23" fmla="*/ 2147483646 h 368"/>
                <a:gd name="T24" fmla="*/ 2147483646 w 360"/>
                <a:gd name="T25" fmla="*/ 2147483646 h 368"/>
                <a:gd name="T26" fmla="*/ 2147483646 w 360"/>
                <a:gd name="T27" fmla="*/ 2147483646 h 368"/>
                <a:gd name="T28" fmla="*/ 2147483646 w 360"/>
                <a:gd name="T29" fmla="*/ 2147483646 h 368"/>
                <a:gd name="T30" fmla="*/ 2147483646 w 360"/>
                <a:gd name="T31" fmla="*/ 2147483646 h 368"/>
                <a:gd name="T32" fmla="*/ 2147483646 w 360"/>
                <a:gd name="T33" fmla="*/ 2147483646 h 368"/>
                <a:gd name="T34" fmla="*/ 2147483646 w 360"/>
                <a:gd name="T35" fmla="*/ 2147483646 h 368"/>
                <a:gd name="T36" fmla="*/ 2147483646 w 360"/>
                <a:gd name="T37" fmla="*/ 2147483646 h 368"/>
                <a:gd name="T38" fmla="*/ 2147483646 w 360"/>
                <a:gd name="T39" fmla="*/ 2147483646 h 368"/>
                <a:gd name="T40" fmla="*/ 2147483646 w 360"/>
                <a:gd name="T41" fmla="*/ 2147483646 h 368"/>
                <a:gd name="T42" fmla="*/ 2147483646 w 360"/>
                <a:gd name="T43" fmla="*/ 2147483646 h 368"/>
                <a:gd name="T44" fmla="*/ 2147483646 w 360"/>
                <a:gd name="T45" fmla="*/ 2147483646 h 368"/>
                <a:gd name="T46" fmla="*/ 2147483646 w 360"/>
                <a:gd name="T47" fmla="*/ 2147483646 h 368"/>
                <a:gd name="T48" fmla="*/ 2147483646 w 360"/>
                <a:gd name="T49" fmla="*/ 2147483646 h 368"/>
                <a:gd name="T50" fmla="*/ 2147483646 w 360"/>
                <a:gd name="T51" fmla="*/ 2147483646 h 368"/>
                <a:gd name="T52" fmla="*/ 2147483646 w 360"/>
                <a:gd name="T53" fmla="*/ 2147483646 h 368"/>
                <a:gd name="T54" fmla="*/ 2147483646 w 360"/>
                <a:gd name="T55" fmla="*/ 2147483646 h 368"/>
                <a:gd name="T56" fmla="*/ 2147483646 w 360"/>
                <a:gd name="T57" fmla="*/ 2147483646 h 368"/>
                <a:gd name="T58" fmla="*/ 2147483646 w 360"/>
                <a:gd name="T59" fmla="*/ 2147483646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0"/>
                <a:gd name="T91" fmla="*/ 0 h 368"/>
                <a:gd name="T92" fmla="*/ 360 w 360"/>
                <a:gd name="T93" fmla="*/ 368 h 3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6" name="Group 25"/>
          <p:cNvGrpSpPr/>
          <p:nvPr/>
        </p:nvGrpSpPr>
        <p:grpSpPr bwMode="auto">
          <a:xfrm>
            <a:off x="2143125" y="2144713"/>
            <a:ext cx="1792288" cy="1792287"/>
            <a:chOff x="1355564" y="1824373"/>
            <a:chExt cx="1344227" cy="1344227"/>
          </a:xfrm>
        </p:grpSpPr>
        <p:sp>
          <p:nvSpPr>
            <p:cNvPr id="15" name="Oval 14"/>
            <p:cNvSpPr/>
            <p:nvPr/>
          </p:nvSpPr>
          <p:spPr>
            <a:xfrm>
              <a:off x="1355564" y="1824373"/>
              <a:ext cx="1344227" cy="1344227"/>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18452" name="Freeform 11"/>
            <p:cNvSpPr>
              <a:spLocks noEditPoints="1" noChangeArrowheads="1"/>
            </p:cNvSpPr>
            <p:nvPr/>
          </p:nvSpPr>
          <p:spPr bwMode="auto">
            <a:xfrm>
              <a:off x="1867010" y="2142357"/>
              <a:ext cx="321333" cy="320479"/>
            </a:xfrm>
            <a:custGeom>
              <a:avLst/>
              <a:gdLst>
                <a:gd name="T0" fmla="*/ 2147483646 w 319"/>
                <a:gd name="T1" fmla="*/ 2147483646 h 318"/>
                <a:gd name="T2" fmla="*/ 2147483646 w 319"/>
                <a:gd name="T3" fmla="*/ 2147483646 h 318"/>
                <a:gd name="T4" fmla="*/ 2147483646 w 319"/>
                <a:gd name="T5" fmla="*/ 2147483646 h 318"/>
                <a:gd name="T6" fmla="*/ 2147483646 w 319"/>
                <a:gd name="T7" fmla="*/ 2147483646 h 318"/>
                <a:gd name="T8" fmla="*/ 2147483646 w 319"/>
                <a:gd name="T9" fmla="*/ 2147483646 h 318"/>
                <a:gd name="T10" fmla="*/ 2147483646 w 319"/>
                <a:gd name="T11" fmla="*/ 2147483646 h 318"/>
                <a:gd name="T12" fmla="*/ 2147483646 w 319"/>
                <a:gd name="T13" fmla="*/ 0 h 318"/>
                <a:gd name="T14" fmla="*/ 2147483646 w 319"/>
                <a:gd name="T15" fmla="*/ 2147483646 h 318"/>
                <a:gd name="T16" fmla="*/ 2147483646 w 319"/>
                <a:gd name="T17" fmla="*/ 2147483646 h 318"/>
                <a:gd name="T18" fmla="*/ 2147483646 w 319"/>
                <a:gd name="T19" fmla="*/ 2147483646 h 318"/>
                <a:gd name="T20" fmla="*/ 2147483646 w 319"/>
                <a:gd name="T21" fmla="*/ 2147483646 h 318"/>
                <a:gd name="T22" fmla="*/ 2147483646 w 319"/>
                <a:gd name="T23" fmla="*/ 2147483646 h 318"/>
                <a:gd name="T24" fmla="*/ 2147483646 w 319"/>
                <a:gd name="T25" fmla="*/ 2147483646 h 318"/>
                <a:gd name="T26" fmla="*/ 2147483646 w 319"/>
                <a:gd name="T27" fmla="*/ 2147483646 h 318"/>
                <a:gd name="T28" fmla="*/ 2147483646 w 319"/>
                <a:gd name="T29" fmla="*/ 2147483646 h 318"/>
                <a:gd name="T30" fmla="*/ 2147483646 w 319"/>
                <a:gd name="T31" fmla="*/ 2147483646 h 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9"/>
                <a:gd name="T49" fmla="*/ 0 h 318"/>
                <a:gd name="T50" fmla="*/ 319 w 319"/>
                <a:gd name="T51" fmla="*/ 318 h 3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9" name="Group 27"/>
          <p:cNvGrpSpPr/>
          <p:nvPr/>
        </p:nvGrpSpPr>
        <p:grpSpPr bwMode="auto">
          <a:xfrm>
            <a:off x="8256588" y="2144713"/>
            <a:ext cx="1792287" cy="1792287"/>
            <a:chOff x="5940151" y="1824373"/>
            <a:chExt cx="1344227" cy="1344227"/>
          </a:xfrm>
        </p:grpSpPr>
        <p:sp>
          <p:nvSpPr>
            <p:cNvPr id="18" name="Oval 19"/>
            <p:cNvSpPr/>
            <p:nvPr/>
          </p:nvSpPr>
          <p:spPr>
            <a:xfrm>
              <a:off x="5940151" y="1824373"/>
              <a:ext cx="1344227" cy="1344227"/>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18450" name="Freeform 16"/>
            <p:cNvSpPr>
              <a:spLocks noEditPoints="1" noChangeArrowheads="1"/>
            </p:cNvSpPr>
            <p:nvPr/>
          </p:nvSpPr>
          <p:spPr bwMode="auto">
            <a:xfrm>
              <a:off x="6456527" y="2146859"/>
              <a:ext cx="311472" cy="311472"/>
            </a:xfrm>
            <a:custGeom>
              <a:avLst/>
              <a:gdLst>
                <a:gd name="T0" fmla="*/ 2147483646 w 360"/>
                <a:gd name="T1" fmla="*/ 2147483646 h 360"/>
                <a:gd name="T2" fmla="*/ 2147483646 w 360"/>
                <a:gd name="T3" fmla="*/ 2147483646 h 360"/>
                <a:gd name="T4" fmla="*/ 2147483646 w 360"/>
                <a:gd name="T5" fmla="*/ 2147483646 h 360"/>
                <a:gd name="T6" fmla="*/ 2147483646 w 360"/>
                <a:gd name="T7" fmla="*/ 2147483646 h 360"/>
                <a:gd name="T8" fmla="*/ 2147483646 w 360"/>
                <a:gd name="T9" fmla="*/ 2147483646 h 360"/>
                <a:gd name="T10" fmla="*/ 2147483646 w 360"/>
                <a:gd name="T11" fmla="*/ 2147483646 h 360"/>
                <a:gd name="T12" fmla="*/ 2147483646 w 360"/>
                <a:gd name="T13" fmla="*/ 2147483646 h 360"/>
                <a:gd name="T14" fmla="*/ 2147483646 w 360"/>
                <a:gd name="T15" fmla="*/ 2147483646 h 360"/>
                <a:gd name="T16" fmla="*/ 2147483646 w 360"/>
                <a:gd name="T17" fmla="*/ 2147483646 h 360"/>
                <a:gd name="T18" fmla="*/ 2147483646 w 360"/>
                <a:gd name="T19" fmla="*/ 2147483646 h 360"/>
                <a:gd name="T20" fmla="*/ 0 w 360"/>
                <a:gd name="T21" fmla="*/ 2147483646 h 360"/>
                <a:gd name="T22" fmla="*/ 0 w 360"/>
                <a:gd name="T23" fmla="*/ 2147483646 h 360"/>
                <a:gd name="T24" fmla="*/ 2147483646 w 360"/>
                <a:gd name="T25" fmla="*/ 2147483646 h 360"/>
                <a:gd name="T26" fmla="*/ 2147483646 w 360"/>
                <a:gd name="T27" fmla="*/ 2147483646 h 360"/>
                <a:gd name="T28" fmla="*/ 2147483646 w 360"/>
                <a:gd name="T29" fmla="*/ 2147483646 h 360"/>
                <a:gd name="T30" fmla="*/ 2147483646 w 360"/>
                <a:gd name="T31" fmla="*/ 2147483646 h 360"/>
                <a:gd name="T32" fmla="*/ 2147483646 w 360"/>
                <a:gd name="T33" fmla="*/ 2147483646 h 360"/>
                <a:gd name="T34" fmla="*/ 2147483646 w 360"/>
                <a:gd name="T35" fmla="*/ 2147483646 h 360"/>
                <a:gd name="T36" fmla="*/ 2147483646 w 360"/>
                <a:gd name="T37" fmla="*/ 2147483646 h 360"/>
                <a:gd name="T38" fmla="*/ 2147483646 w 360"/>
                <a:gd name="T39" fmla="*/ 2147483646 h 360"/>
                <a:gd name="T40" fmla="*/ 2147483646 w 360"/>
                <a:gd name="T41" fmla="*/ 2147483646 h 360"/>
                <a:gd name="T42" fmla="*/ 2147483646 w 360"/>
                <a:gd name="T43" fmla="*/ 2147483646 h 360"/>
                <a:gd name="T44" fmla="*/ 2147483646 w 360"/>
                <a:gd name="T45" fmla="*/ 0 h 360"/>
                <a:gd name="T46" fmla="*/ 2147483646 w 360"/>
                <a:gd name="T47" fmla="*/ 0 h 360"/>
                <a:gd name="T48" fmla="*/ 2147483646 w 360"/>
                <a:gd name="T49" fmla="*/ 2147483646 h 360"/>
                <a:gd name="T50" fmla="*/ 2147483646 w 360"/>
                <a:gd name="T51" fmla="*/ 2147483646 h 360"/>
                <a:gd name="T52" fmla="*/ 2147483646 w 360"/>
                <a:gd name="T53" fmla="*/ 0 h 360"/>
                <a:gd name="T54" fmla="*/ 2147483646 w 360"/>
                <a:gd name="T55" fmla="*/ 0 h 360"/>
                <a:gd name="T56" fmla="*/ 2147483646 w 360"/>
                <a:gd name="T57" fmla="*/ 0 h 360"/>
                <a:gd name="T58" fmla="*/ 2147483646 w 360"/>
                <a:gd name="T59" fmla="*/ 2147483646 h 360"/>
                <a:gd name="T60" fmla="*/ 2147483646 w 360"/>
                <a:gd name="T61" fmla="*/ 2147483646 h 360"/>
                <a:gd name="T62" fmla="*/ 2147483646 w 360"/>
                <a:gd name="T63" fmla="*/ 0 h 3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0"/>
                <a:gd name="T97" fmla="*/ 0 h 360"/>
                <a:gd name="T98" fmla="*/ 360 w 360"/>
                <a:gd name="T99" fmla="*/ 360 h 3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sp>
        <p:nvSpPr>
          <p:cNvPr id="20" name="Title 13"/>
          <p:cNvSpPr txBox="1"/>
          <p:nvPr/>
        </p:nvSpPr>
        <p:spPr>
          <a:xfrm>
            <a:off x="1627188" y="4376738"/>
            <a:ext cx="2792412" cy="534987"/>
          </a:xfrm>
          <a:prstGeom prst="rect">
            <a:avLst/>
          </a:prstGeom>
        </p:spPr>
        <p:txBody>
          <a:bodyPr lIns="121920" tIns="60960" rIns="121920" bIns="6096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defRPr/>
            </a:pPr>
            <a:r>
              <a:rPr lang="en-US" sz="2665" noProof="1">
                <a:latin typeface="+mn-lt"/>
                <a:ea typeface="+mn-ea"/>
                <a:cs typeface="+mn-ea"/>
                <a:sym typeface="+mn-lt"/>
              </a:rPr>
              <a:t>Step 1</a:t>
            </a:r>
            <a:endParaRPr lang="en-US" sz="2665" noProof="1">
              <a:latin typeface="+mn-lt"/>
              <a:ea typeface="+mn-ea"/>
              <a:cs typeface="+mn-ea"/>
              <a:sym typeface="+mn-lt"/>
            </a:endParaRPr>
          </a:p>
        </p:txBody>
      </p:sp>
      <p:sp>
        <p:nvSpPr>
          <p:cNvPr id="21" name="Title 13"/>
          <p:cNvSpPr txBox="1"/>
          <p:nvPr/>
        </p:nvSpPr>
        <p:spPr>
          <a:xfrm>
            <a:off x="4687888" y="4376738"/>
            <a:ext cx="2792412" cy="534987"/>
          </a:xfrm>
          <a:prstGeom prst="rect">
            <a:avLst/>
          </a:prstGeom>
        </p:spPr>
        <p:txBody>
          <a:bodyPr lIns="121920" tIns="60960" rIns="121920" bIns="6096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defRPr/>
            </a:pPr>
            <a:r>
              <a:rPr lang="en-US" sz="2665" noProof="1">
                <a:latin typeface="+mn-lt"/>
                <a:ea typeface="+mn-ea"/>
                <a:cs typeface="+mn-ea"/>
                <a:sym typeface="+mn-lt"/>
              </a:rPr>
              <a:t>Step 2</a:t>
            </a:r>
            <a:endParaRPr lang="en-US" sz="2665" noProof="1">
              <a:latin typeface="+mn-lt"/>
              <a:ea typeface="+mn-ea"/>
              <a:cs typeface="+mn-ea"/>
              <a:sym typeface="+mn-lt"/>
            </a:endParaRPr>
          </a:p>
        </p:txBody>
      </p:sp>
      <p:sp>
        <p:nvSpPr>
          <p:cNvPr id="22" name="Title 13"/>
          <p:cNvSpPr txBox="1"/>
          <p:nvPr/>
        </p:nvSpPr>
        <p:spPr>
          <a:xfrm>
            <a:off x="7743825" y="4376738"/>
            <a:ext cx="2794000" cy="534987"/>
          </a:xfrm>
          <a:prstGeom prst="rect">
            <a:avLst/>
          </a:prstGeom>
        </p:spPr>
        <p:txBody>
          <a:bodyPr lIns="121920" tIns="60960" rIns="121920" bIns="6096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defRPr/>
            </a:pPr>
            <a:r>
              <a:rPr lang="en-US" sz="2665" noProof="1">
                <a:latin typeface="+mn-lt"/>
                <a:ea typeface="+mn-ea"/>
                <a:cs typeface="+mn-ea"/>
                <a:sym typeface="+mn-lt"/>
              </a:rPr>
              <a:t>Step 3</a:t>
            </a:r>
            <a:endParaRPr lang="en-US" sz="2665" noProof="1">
              <a:latin typeface="+mn-lt"/>
              <a:ea typeface="+mn-ea"/>
              <a:cs typeface="+mn-ea"/>
              <a:sym typeface="+mn-lt"/>
            </a:endParaRPr>
          </a:p>
        </p:txBody>
      </p:sp>
      <p:sp>
        <p:nvSpPr>
          <p:cNvPr id="18446" name="文本框 22"/>
          <p:cNvSpPr txBox="1">
            <a:spLocks noChangeArrowheads="1"/>
          </p:cNvSpPr>
          <p:nvPr/>
        </p:nvSpPr>
        <p:spPr bwMode="auto">
          <a:xfrm>
            <a:off x="2238375" y="3198813"/>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solidFill>
                  <a:schemeClr val="bg1"/>
                </a:solidFill>
              </a:rPr>
              <a:t>这里添加文字</a:t>
            </a:r>
            <a:endParaRPr lang="zh-CN" altLang="en-US" sz="1800">
              <a:solidFill>
                <a:schemeClr val="bg1"/>
              </a:solidFill>
            </a:endParaRPr>
          </a:p>
        </p:txBody>
      </p:sp>
      <p:sp>
        <p:nvSpPr>
          <p:cNvPr id="18447" name="文本框 23"/>
          <p:cNvSpPr txBox="1">
            <a:spLocks noChangeArrowheads="1"/>
          </p:cNvSpPr>
          <p:nvPr/>
        </p:nvSpPr>
        <p:spPr bwMode="auto">
          <a:xfrm>
            <a:off x="5303838" y="3382963"/>
            <a:ext cx="156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solidFill>
                  <a:schemeClr val="bg1"/>
                </a:solidFill>
              </a:rPr>
              <a:t>这里添加文字</a:t>
            </a:r>
            <a:endParaRPr lang="zh-CN" altLang="en-US" sz="1800">
              <a:solidFill>
                <a:schemeClr val="bg1"/>
              </a:solidFill>
            </a:endParaRPr>
          </a:p>
        </p:txBody>
      </p:sp>
      <p:sp>
        <p:nvSpPr>
          <p:cNvPr id="18448" name="文本框 24"/>
          <p:cNvSpPr txBox="1">
            <a:spLocks noChangeArrowheads="1"/>
          </p:cNvSpPr>
          <p:nvPr/>
        </p:nvSpPr>
        <p:spPr bwMode="auto">
          <a:xfrm>
            <a:off x="8356600" y="3198813"/>
            <a:ext cx="156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solidFill>
                  <a:schemeClr val="bg1"/>
                </a:solidFill>
              </a:rPr>
              <a:t>这里添加文字</a:t>
            </a:r>
            <a:endParaRPr lang="zh-CN" altLang="en-US" sz="18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45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添加论文内容第三部分标题</a:t>
            </a:r>
            <a:endParaRPr lang="zh-CN" altLang="en-US" b="1">
              <a:solidFill>
                <a:srgbClr val="4B649F"/>
              </a:solidFill>
            </a:endParaRPr>
          </a:p>
        </p:txBody>
      </p:sp>
      <p:cxnSp>
        <p:nvCxnSpPr>
          <p:cNvPr id="4" name="直接连接符 3"/>
          <p:cNvCxnSpPr/>
          <p:nvPr/>
        </p:nvCxnSpPr>
        <p:spPr>
          <a:xfrm>
            <a:off x="0" y="76835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9462" name="组合 5"/>
          <p:cNvGrpSpPr/>
          <p:nvPr/>
        </p:nvGrpSpPr>
        <p:grpSpPr bwMode="auto">
          <a:xfrm>
            <a:off x="233363" y="125413"/>
            <a:ext cx="635000" cy="635000"/>
            <a:chOff x="5288161" y="2234042"/>
            <a:chExt cx="1607262" cy="1607262"/>
          </a:xfrm>
        </p:grpSpPr>
        <p:sp>
          <p:nvSpPr>
            <p:cNvPr id="7" name="椭圆 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5396650" y="2334495"/>
              <a:ext cx="1390282" cy="139028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491"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31"/>
                <a:gd name="T88" fmla="*/ 0 h 2392"/>
                <a:gd name="T89" fmla="*/ 3931 w 3931"/>
                <a:gd name="T90" fmla="*/ 2392 h 23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cxnSp>
        <p:nvCxnSpPr>
          <p:cNvPr id="10" name="Straight Connector 3"/>
          <p:cNvCxnSpPr>
            <a:stCxn id="27" idx="5"/>
            <a:endCxn id="21" idx="1"/>
          </p:cNvCxnSpPr>
          <p:nvPr/>
        </p:nvCxnSpPr>
        <p:spPr>
          <a:xfrm>
            <a:off x="1903413" y="2503488"/>
            <a:ext cx="601662" cy="598487"/>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5"/>
          <p:cNvCxnSpPr>
            <a:stCxn id="21" idx="3"/>
            <a:endCxn id="33" idx="7"/>
          </p:cNvCxnSpPr>
          <p:nvPr/>
        </p:nvCxnSpPr>
        <p:spPr>
          <a:xfrm flipH="1">
            <a:off x="1524000" y="4051300"/>
            <a:ext cx="981075" cy="693738"/>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8"/>
          <p:cNvCxnSpPr>
            <a:stCxn id="21" idx="5"/>
            <a:endCxn id="24" idx="1"/>
          </p:cNvCxnSpPr>
          <p:nvPr/>
        </p:nvCxnSpPr>
        <p:spPr>
          <a:xfrm>
            <a:off x="3455988" y="4051300"/>
            <a:ext cx="241300" cy="242888"/>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1"/>
          <p:cNvCxnSpPr>
            <a:stCxn id="21" idx="7"/>
            <a:endCxn id="30" idx="2"/>
          </p:cNvCxnSpPr>
          <p:nvPr/>
        </p:nvCxnSpPr>
        <p:spPr>
          <a:xfrm flipV="1">
            <a:off x="3455988" y="2832100"/>
            <a:ext cx="1073150" cy="269875"/>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20"/>
          <p:cNvCxnSpPr>
            <a:stCxn id="30" idx="6"/>
            <a:endCxn id="18" idx="1"/>
          </p:cNvCxnSpPr>
          <p:nvPr/>
        </p:nvCxnSpPr>
        <p:spPr>
          <a:xfrm>
            <a:off x="5153025" y="2832100"/>
            <a:ext cx="984250" cy="528638"/>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35"/>
          <p:cNvCxnSpPr>
            <a:stCxn id="24" idx="6"/>
            <a:endCxn id="16" idx="2"/>
          </p:cNvCxnSpPr>
          <p:nvPr/>
        </p:nvCxnSpPr>
        <p:spPr>
          <a:xfrm flipV="1">
            <a:off x="4516438" y="4370388"/>
            <a:ext cx="800100" cy="261937"/>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Oval 30"/>
          <p:cNvSpPr/>
          <p:nvPr/>
        </p:nvSpPr>
        <p:spPr>
          <a:xfrm>
            <a:off x="5316538" y="4130675"/>
            <a:ext cx="479425" cy="479425"/>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18" name="Oval 33"/>
          <p:cNvSpPr/>
          <p:nvPr/>
        </p:nvSpPr>
        <p:spPr>
          <a:xfrm>
            <a:off x="5967413" y="3192463"/>
            <a:ext cx="1152525" cy="1150937"/>
          </a:xfrm>
          <a:prstGeom prst="ellipse">
            <a:avLst/>
          </a:prstGeom>
          <a:solidFill>
            <a:srgbClr val="7DB1CD"/>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19471" name="Freeform 6"/>
          <p:cNvSpPr>
            <a:spLocks noEditPoints="1" noChangeArrowheads="1"/>
          </p:cNvSpPr>
          <p:nvPr/>
        </p:nvSpPr>
        <p:spPr bwMode="auto">
          <a:xfrm>
            <a:off x="6310313" y="3533775"/>
            <a:ext cx="468312" cy="468313"/>
          </a:xfrm>
          <a:custGeom>
            <a:avLst/>
            <a:gdLst>
              <a:gd name="T0" fmla="*/ 2147483646 w 360"/>
              <a:gd name="T1" fmla="*/ 2147483646 h 360"/>
              <a:gd name="T2" fmla="*/ 2147483646 w 360"/>
              <a:gd name="T3" fmla="*/ 2147483646 h 360"/>
              <a:gd name="T4" fmla="*/ 2147483646 w 360"/>
              <a:gd name="T5" fmla="*/ 2147483646 h 360"/>
              <a:gd name="T6" fmla="*/ 2147483646 w 360"/>
              <a:gd name="T7" fmla="*/ 2147483646 h 360"/>
              <a:gd name="T8" fmla="*/ 2147483646 w 360"/>
              <a:gd name="T9" fmla="*/ 2147483646 h 360"/>
              <a:gd name="T10" fmla="*/ 2147483646 w 360"/>
              <a:gd name="T11" fmla="*/ 2147483646 h 360"/>
              <a:gd name="T12" fmla="*/ 2147483646 w 360"/>
              <a:gd name="T13" fmla="*/ 2147483646 h 360"/>
              <a:gd name="T14" fmla="*/ 2147483646 w 360"/>
              <a:gd name="T15" fmla="*/ 2147483646 h 360"/>
              <a:gd name="T16" fmla="*/ 2147483646 w 360"/>
              <a:gd name="T17" fmla="*/ 2147483646 h 360"/>
              <a:gd name="T18" fmla="*/ 2147483646 w 360"/>
              <a:gd name="T19" fmla="*/ 2147483646 h 360"/>
              <a:gd name="T20" fmla="*/ 2147483646 w 360"/>
              <a:gd name="T21" fmla="*/ 2147483646 h 360"/>
              <a:gd name="T22" fmla="*/ 2147483646 w 360"/>
              <a:gd name="T23" fmla="*/ 2147483646 h 360"/>
              <a:gd name="T24" fmla="*/ 2147483646 w 360"/>
              <a:gd name="T25" fmla="*/ 2147483646 h 360"/>
              <a:gd name="T26" fmla="*/ 2147483646 w 360"/>
              <a:gd name="T27" fmla="*/ 2147483646 h 360"/>
              <a:gd name="T28" fmla="*/ 2147483646 w 360"/>
              <a:gd name="T29" fmla="*/ 2147483646 h 360"/>
              <a:gd name="T30" fmla="*/ 2147483646 w 360"/>
              <a:gd name="T31" fmla="*/ 2147483646 h 360"/>
              <a:gd name="T32" fmla="*/ 2147483646 w 360"/>
              <a:gd name="T33" fmla="*/ 0 h 360"/>
              <a:gd name="T34" fmla="*/ 2147483646 w 360"/>
              <a:gd name="T35" fmla="*/ 0 h 360"/>
              <a:gd name="T36" fmla="*/ 0 w 360"/>
              <a:gd name="T37" fmla="*/ 2147483646 h 360"/>
              <a:gd name="T38" fmla="*/ 0 w 360"/>
              <a:gd name="T39" fmla="*/ 2147483646 h 360"/>
              <a:gd name="T40" fmla="*/ 2147483646 w 360"/>
              <a:gd name="T41" fmla="*/ 2147483646 h 360"/>
              <a:gd name="T42" fmla="*/ 2147483646 w 360"/>
              <a:gd name="T43" fmla="*/ 2147483646 h 360"/>
              <a:gd name="T44" fmla="*/ 2147483646 w 360"/>
              <a:gd name="T45" fmla="*/ 2147483646 h 360"/>
              <a:gd name="T46" fmla="*/ 2147483646 w 360"/>
              <a:gd name="T47" fmla="*/ 2147483646 h 360"/>
              <a:gd name="T48" fmla="*/ 2147483646 w 360"/>
              <a:gd name="T49" fmla="*/ 2147483646 h 360"/>
              <a:gd name="T50" fmla="*/ 2147483646 w 360"/>
              <a:gd name="T51" fmla="*/ 2147483646 h 360"/>
              <a:gd name="T52" fmla="*/ 2147483646 w 360"/>
              <a:gd name="T53" fmla="*/ 2147483646 h 360"/>
              <a:gd name="T54" fmla="*/ 2147483646 w 360"/>
              <a:gd name="T55" fmla="*/ 2147483646 h 360"/>
              <a:gd name="T56" fmla="*/ 2147483646 w 360"/>
              <a:gd name="T57" fmla="*/ 2147483646 h 360"/>
              <a:gd name="T58" fmla="*/ 2147483646 w 360"/>
              <a:gd name="T59" fmla="*/ 2147483646 h 360"/>
              <a:gd name="T60" fmla="*/ 2147483646 w 360"/>
              <a:gd name="T61" fmla="*/ 2147483646 h 360"/>
              <a:gd name="T62" fmla="*/ 2147483646 w 360"/>
              <a:gd name="T63" fmla="*/ 2147483646 h 3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0"/>
              <a:gd name="T97" fmla="*/ 0 h 360"/>
              <a:gd name="T98" fmla="*/ 360 w 360"/>
              <a:gd name="T99" fmla="*/ 360 h 3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0" h="360">
                <a:moveTo>
                  <a:pt x="60" y="320"/>
                </a:moveTo>
                <a:cubicBezTo>
                  <a:pt x="60" y="342"/>
                  <a:pt x="78" y="360"/>
                  <a:pt x="100" y="360"/>
                </a:cubicBezTo>
                <a:cubicBezTo>
                  <a:pt x="122" y="360"/>
                  <a:pt x="140" y="342"/>
                  <a:pt x="140" y="320"/>
                </a:cubicBezTo>
                <a:cubicBezTo>
                  <a:pt x="140" y="298"/>
                  <a:pt x="122" y="280"/>
                  <a:pt x="100" y="280"/>
                </a:cubicBezTo>
                <a:cubicBezTo>
                  <a:pt x="78" y="280"/>
                  <a:pt x="60" y="298"/>
                  <a:pt x="60" y="320"/>
                </a:cubicBezTo>
                <a:close/>
                <a:moveTo>
                  <a:pt x="260" y="320"/>
                </a:moveTo>
                <a:cubicBezTo>
                  <a:pt x="260" y="342"/>
                  <a:pt x="278" y="360"/>
                  <a:pt x="300" y="360"/>
                </a:cubicBezTo>
                <a:cubicBezTo>
                  <a:pt x="322" y="360"/>
                  <a:pt x="340" y="342"/>
                  <a:pt x="340" y="320"/>
                </a:cubicBezTo>
                <a:cubicBezTo>
                  <a:pt x="340" y="298"/>
                  <a:pt x="322" y="280"/>
                  <a:pt x="300" y="280"/>
                </a:cubicBezTo>
                <a:cubicBezTo>
                  <a:pt x="278" y="280"/>
                  <a:pt x="260" y="298"/>
                  <a:pt x="260" y="320"/>
                </a:cubicBezTo>
                <a:close/>
                <a:moveTo>
                  <a:pt x="131" y="225"/>
                </a:moveTo>
                <a:cubicBezTo>
                  <a:pt x="352" y="162"/>
                  <a:pt x="352" y="162"/>
                  <a:pt x="352" y="162"/>
                </a:cubicBezTo>
                <a:cubicBezTo>
                  <a:pt x="356" y="161"/>
                  <a:pt x="360" y="156"/>
                  <a:pt x="360" y="152"/>
                </a:cubicBezTo>
                <a:cubicBezTo>
                  <a:pt x="360" y="42"/>
                  <a:pt x="360" y="42"/>
                  <a:pt x="360" y="42"/>
                </a:cubicBezTo>
                <a:cubicBezTo>
                  <a:pt x="78" y="42"/>
                  <a:pt x="78" y="42"/>
                  <a:pt x="78" y="42"/>
                </a:cubicBezTo>
                <a:cubicBezTo>
                  <a:pt x="78" y="8"/>
                  <a:pt x="78" y="8"/>
                  <a:pt x="78" y="8"/>
                </a:cubicBezTo>
                <a:cubicBezTo>
                  <a:pt x="78" y="3"/>
                  <a:pt x="74" y="0"/>
                  <a:pt x="70" y="0"/>
                </a:cubicBezTo>
                <a:cubicBezTo>
                  <a:pt x="8" y="0"/>
                  <a:pt x="8" y="0"/>
                  <a:pt x="8" y="0"/>
                </a:cubicBezTo>
                <a:cubicBezTo>
                  <a:pt x="3" y="0"/>
                  <a:pt x="0" y="3"/>
                  <a:pt x="0" y="8"/>
                </a:cubicBezTo>
                <a:cubicBezTo>
                  <a:pt x="0" y="40"/>
                  <a:pt x="0" y="40"/>
                  <a:pt x="0" y="40"/>
                </a:cubicBezTo>
                <a:cubicBezTo>
                  <a:pt x="39" y="40"/>
                  <a:pt x="39" y="40"/>
                  <a:pt x="39" y="40"/>
                </a:cubicBezTo>
                <a:cubicBezTo>
                  <a:pt x="78" y="221"/>
                  <a:pt x="78" y="221"/>
                  <a:pt x="78" y="221"/>
                </a:cubicBezTo>
                <a:cubicBezTo>
                  <a:pt x="82" y="240"/>
                  <a:pt x="82" y="240"/>
                  <a:pt x="82" y="240"/>
                </a:cubicBezTo>
                <a:cubicBezTo>
                  <a:pt x="82" y="270"/>
                  <a:pt x="82" y="270"/>
                  <a:pt x="82" y="270"/>
                </a:cubicBezTo>
                <a:cubicBezTo>
                  <a:pt x="82" y="274"/>
                  <a:pt x="85" y="278"/>
                  <a:pt x="90" y="278"/>
                </a:cubicBezTo>
                <a:cubicBezTo>
                  <a:pt x="100" y="278"/>
                  <a:pt x="100" y="278"/>
                  <a:pt x="100" y="278"/>
                </a:cubicBezTo>
                <a:cubicBezTo>
                  <a:pt x="300" y="278"/>
                  <a:pt x="300" y="278"/>
                  <a:pt x="300" y="278"/>
                </a:cubicBezTo>
                <a:cubicBezTo>
                  <a:pt x="352" y="278"/>
                  <a:pt x="352" y="278"/>
                  <a:pt x="352" y="278"/>
                </a:cubicBezTo>
                <a:cubicBezTo>
                  <a:pt x="356" y="278"/>
                  <a:pt x="360" y="274"/>
                  <a:pt x="360" y="270"/>
                </a:cubicBezTo>
                <a:cubicBezTo>
                  <a:pt x="360" y="240"/>
                  <a:pt x="360" y="240"/>
                  <a:pt x="360" y="240"/>
                </a:cubicBezTo>
                <a:cubicBezTo>
                  <a:pt x="135" y="240"/>
                  <a:pt x="135" y="240"/>
                  <a:pt x="135" y="240"/>
                </a:cubicBezTo>
                <a:cubicBezTo>
                  <a:pt x="112" y="240"/>
                  <a:pt x="111" y="231"/>
                  <a:pt x="131" y="2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sp>
        <p:nvSpPr>
          <p:cNvPr id="21" name="Oval 22"/>
          <p:cNvSpPr/>
          <p:nvPr/>
        </p:nvSpPr>
        <p:spPr>
          <a:xfrm>
            <a:off x="2308225" y="2905125"/>
            <a:ext cx="1344613" cy="1343025"/>
          </a:xfrm>
          <a:prstGeom prst="ellipse">
            <a:avLst/>
          </a:prstGeom>
          <a:solidFill>
            <a:srgbClr val="7DB1CD"/>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19473" name="Freeform 11"/>
          <p:cNvSpPr>
            <a:spLocks noChangeArrowheads="1"/>
          </p:cNvSpPr>
          <p:nvPr/>
        </p:nvSpPr>
        <p:spPr bwMode="auto">
          <a:xfrm>
            <a:off x="2578100" y="3192463"/>
            <a:ext cx="803275" cy="709612"/>
          </a:xfrm>
          <a:custGeom>
            <a:avLst/>
            <a:gdLst>
              <a:gd name="T0" fmla="*/ 2147483646 w 367"/>
              <a:gd name="T1" fmla="*/ 2147483646 h 324"/>
              <a:gd name="T2" fmla="*/ 2147483646 w 367"/>
              <a:gd name="T3" fmla="*/ 2147483646 h 324"/>
              <a:gd name="T4" fmla="*/ 2147483646 w 367"/>
              <a:gd name="T5" fmla="*/ 2147483646 h 324"/>
              <a:gd name="T6" fmla="*/ 2147483646 w 367"/>
              <a:gd name="T7" fmla="*/ 2147483646 h 324"/>
              <a:gd name="T8" fmla="*/ 2147483646 w 367"/>
              <a:gd name="T9" fmla="*/ 2147483646 h 324"/>
              <a:gd name="T10" fmla="*/ 2147483646 w 367"/>
              <a:gd name="T11" fmla="*/ 2147483646 h 324"/>
              <a:gd name="T12" fmla="*/ 2147483646 w 367"/>
              <a:gd name="T13" fmla="*/ 2147483646 h 324"/>
              <a:gd name="T14" fmla="*/ 2147483646 w 367"/>
              <a:gd name="T15" fmla="*/ 2147483646 h 324"/>
              <a:gd name="T16" fmla="*/ 2147483646 w 367"/>
              <a:gd name="T17" fmla="*/ 2147483646 h 324"/>
              <a:gd name="T18" fmla="*/ 2147483646 w 367"/>
              <a:gd name="T19" fmla="*/ 2147483646 h 324"/>
              <a:gd name="T20" fmla="*/ 2147483646 w 367"/>
              <a:gd name="T21" fmla="*/ 2147483646 h 324"/>
              <a:gd name="T22" fmla="*/ 2147483646 w 367"/>
              <a:gd name="T23" fmla="*/ 2147483646 h 324"/>
              <a:gd name="T24" fmla="*/ 2147483646 w 367"/>
              <a:gd name="T25" fmla="*/ 2147483646 h 324"/>
              <a:gd name="T26" fmla="*/ 2147483646 w 367"/>
              <a:gd name="T27" fmla="*/ 2147483646 h 324"/>
              <a:gd name="T28" fmla="*/ 2147483646 w 367"/>
              <a:gd name="T29" fmla="*/ 2147483646 h 324"/>
              <a:gd name="T30" fmla="*/ 2147483646 w 367"/>
              <a:gd name="T31" fmla="*/ 2147483646 h 324"/>
              <a:gd name="T32" fmla="*/ 2147483646 w 367"/>
              <a:gd name="T33" fmla="*/ 2147483646 h 3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7"/>
              <a:gd name="T52" fmla="*/ 0 h 324"/>
              <a:gd name="T53" fmla="*/ 367 w 367"/>
              <a:gd name="T54" fmla="*/ 324 h 3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sp>
        <p:nvSpPr>
          <p:cNvPr id="24" name="Oval 29"/>
          <p:cNvSpPr/>
          <p:nvPr/>
        </p:nvSpPr>
        <p:spPr>
          <a:xfrm>
            <a:off x="3556000" y="4152900"/>
            <a:ext cx="960438" cy="960438"/>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19475" name="Freeform 16"/>
          <p:cNvSpPr>
            <a:spLocks noEditPoints="1" noChangeArrowheads="1"/>
          </p:cNvSpPr>
          <p:nvPr/>
        </p:nvSpPr>
        <p:spPr bwMode="auto">
          <a:xfrm>
            <a:off x="3906838" y="4432300"/>
            <a:ext cx="242887" cy="409575"/>
          </a:xfrm>
          <a:custGeom>
            <a:avLst/>
            <a:gdLst>
              <a:gd name="T0" fmla="*/ 2147483646 w 232"/>
              <a:gd name="T1" fmla="*/ 0 h 392"/>
              <a:gd name="T2" fmla="*/ 2147483646 w 232"/>
              <a:gd name="T3" fmla="*/ 0 h 392"/>
              <a:gd name="T4" fmla="*/ 0 w 232"/>
              <a:gd name="T5" fmla="*/ 2147483646 h 392"/>
              <a:gd name="T6" fmla="*/ 0 w 232"/>
              <a:gd name="T7" fmla="*/ 2147483646 h 392"/>
              <a:gd name="T8" fmla="*/ 2147483646 w 232"/>
              <a:gd name="T9" fmla="*/ 2147483646 h 392"/>
              <a:gd name="T10" fmla="*/ 2147483646 w 232"/>
              <a:gd name="T11" fmla="*/ 2147483646 h 392"/>
              <a:gd name="T12" fmla="*/ 2147483646 w 232"/>
              <a:gd name="T13" fmla="*/ 2147483646 h 392"/>
              <a:gd name="T14" fmla="*/ 2147483646 w 232"/>
              <a:gd name="T15" fmla="*/ 2147483646 h 392"/>
              <a:gd name="T16" fmla="*/ 2147483646 w 232"/>
              <a:gd name="T17" fmla="*/ 0 h 392"/>
              <a:gd name="T18" fmla="*/ 2147483646 w 232"/>
              <a:gd name="T19" fmla="*/ 2147483646 h 392"/>
              <a:gd name="T20" fmla="*/ 2147483646 w 232"/>
              <a:gd name="T21" fmla="*/ 2147483646 h 392"/>
              <a:gd name="T22" fmla="*/ 2147483646 w 232"/>
              <a:gd name="T23" fmla="*/ 2147483646 h 392"/>
              <a:gd name="T24" fmla="*/ 2147483646 w 232"/>
              <a:gd name="T25" fmla="*/ 2147483646 h 392"/>
              <a:gd name="T26" fmla="*/ 2147483646 w 232"/>
              <a:gd name="T27" fmla="*/ 2147483646 h 392"/>
              <a:gd name="T28" fmla="*/ 2147483646 w 232"/>
              <a:gd name="T29" fmla="*/ 2147483646 h 392"/>
              <a:gd name="T30" fmla="*/ 2147483646 w 232"/>
              <a:gd name="T31" fmla="*/ 2147483646 h 392"/>
              <a:gd name="T32" fmla="*/ 2147483646 w 232"/>
              <a:gd name="T33" fmla="*/ 2147483646 h 392"/>
              <a:gd name="T34" fmla="*/ 2147483646 w 232"/>
              <a:gd name="T35" fmla="*/ 2147483646 h 392"/>
              <a:gd name="T36" fmla="*/ 2147483646 w 232"/>
              <a:gd name="T37" fmla="*/ 2147483646 h 3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2"/>
              <a:gd name="T58" fmla="*/ 0 h 392"/>
              <a:gd name="T59" fmla="*/ 232 w 232"/>
              <a:gd name="T60" fmla="*/ 392 h 3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sp>
        <p:nvSpPr>
          <p:cNvPr id="27" name="Oval 23"/>
          <p:cNvSpPr/>
          <p:nvPr/>
        </p:nvSpPr>
        <p:spPr>
          <a:xfrm>
            <a:off x="1247775" y="1847850"/>
            <a:ext cx="768350" cy="768350"/>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19477" name="Freeform 21"/>
          <p:cNvSpPr>
            <a:spLocks noEditPoints="1" noChangeArrowheads="1"/>
          </p:cNvSpPr>
          <p:nvPr/>
        </p:nvSpPr>
        <p:spPr bwMode="auto">
          <a:xfrm>
            <a:off x="1439863" y="2039938"/>
            <a:ext cx="384175" cy="261937"/>
          </a:xfrm>
          <a:custGeom>
            <a:avLst/>
            <a:gdLst>
              <a:gd name="T0" fmla="*/ 2147483646 w 400"/>
              <a:gd name="T1" fmla="*/ 2147483646 h 271"/>
              <a:gd name="T2" fmla="*/ 2147483646 w 400"/>
              <a:gd name="T3" fmla="*/ 2147483646 h 271"/>
              <a:gd name="T4" fmla="*/ 2147483646 w 400"/>
              <a:gd name="T5" fmla="*/ 2147483646 h 271"/>
              <a:gd name="T6" fmla="*/ 2147483646 w 400"/>
              <a:gd name="T7" fmla="*/ 2147483646 h 271"/>
              <a:gd name="T8" fmla="*/ 2147483646 w 400"/>
              <a:gd name="T9" fmla="*/ 2147483646 h 271"/>
              <a:gd name="T10" fmla="*/ 2147483646 w 400"/>
              <a:gd name="T11" fmla="*/ 2147483646 h 271"/>
              <a:gd name="T12" fmla="*/ 2147483646 w 400"/>
              <a:gd name="T13" fmla="*/ 2147483646 h 271"/>
              <a:gd name="T14" fmla="*/ 2147483646 w 400"/>
              <a:gd name="T15" fmla="*/ 2147483646 h 271"/>
              <a:gd name="T16" fmla="*/ 2147483646 w 400"/>
              <a:gd name="T17" fmla="*/ 2147483646 h 271"/>
              <a:gd name="T18" fmla="*/ 0 w 400"/>
              <a:gd name="T19" fmla="*/ 2147483646 h 271"/>
              <a:gd name="T20" fmla="*/ 885542584 w 400"/>
              <a:gd name="T21" fmla="*/ 2147483646 h 271"/>
              <a:gd name="T22" fmla="*/ 2147483646 w 400"/>
              <a:gd name="T23" fmla="*/ 2147483646 h 271"/>
              <a:gd name="T24" fmla="*/ 2147483646 w 400"/>
              <a:gd name="T25" fmla="*/ 2147483646 h 271"/>
              <a:gd name="T26" fmla="*/ 2147483646 w 400"/>
              <a:gd name="T27" fmla="*/ 2147483646 h 271"/>
              <a:gd name="T28" fmla="*/ 2147483646 w 400"/>
              <a:gd name="T29" fmla="*/ 2147483646 h 271"/>
              <a:gd name="T30" fmla="*/ 2147483646 w 400"/>
              <a:gd name="T31" fmla="*/ 2147483646 h 271"/>
              <a:gd name="T32" fmla="*/ 2147483646 w 400"/>
              <a:gd name="T33" fmla="*/ 2147483646 h 271"/>
              <a:gd name="T34" fmla="*/ 2147483646 w 400"/>
              <a:gd name="T35" fmla="*/ 2147483646 h 271"/>
              <a:gd name="T36" fmla="*/ 2147483646 w 400"/>
              <a:gd name="T37" fmla="*/ 2147483646 h 271"/>
              <a:gd name="T38" fmla="*/ 2147483646 w 400"/>
              <a:gd name="T39" fmla="*/ 2147483646 h 271"/>
              <a:gd name="T40" fmla="*/ 2147483646 w 400"/>
              <a:gd name="T41" fmla="*/ 2147483646 h 271"/>
              <a:gd name="T42" fmla="*/ 2147483646 w 400"/>
              <a:gd name="T43" fmla="*/ 2147483646 h 271"/>
              <a:gd name="T44" fmla="*/ 2147483646 w 400"/>
              <a:gd name="T45" fmla="*/ 2147483646 h 271"/>
              <a:gd name="T46" fmla="*/ 2147483646 w 400"/>
              <a:gd name="T47" fmla="*/ 2147483646 h 2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00"/>
              <a:gd name="T73" fmla="*/ 0 h 271"/>
              <a:gd name="T74" fmla="*/ 400 w 400"/>
              <a:gd name="T75" fmla="*/ 271 h 27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sp>
        <p:nvSpPr>
          <p:cNvPr id="30" name="Oval 32"/>
          <p:cNvSpPr/>
          <p:nvPr/>
        </p:nvSpPr>
        <p:spPr>
          <a:xfrm>
            <a:off x="4529138" y="2520950"/>
            <a:ext cx="623887" cy="623888"/>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19479" name="Freeform 26"/>
          <p:cNvSpPr>
            <a:spLocks noEditPoints="1" noChangeArrowheads="1"/>
          </p:cNvSpPr>
          <p:nvPr/>
        </p:nvSpPr>
        <p:spPr bwMode="auto">
          <a:xfrm>
            <a:off x="4683125" y="2676525"/>
            <a:ext cx="314325" cy="312738"/>
          </a:xfrm>
          <a:custGeom>
            <a:avLst/>
            <a:gdLst>
              <a:gd name="T0" fmla="*/ 2147483646 w 384"/>
              <a:gd name="T1" fmla="*/ 0 h 384"/>
              <a:gd name="T2" fmla="*/ 0 w 384"/>
              <a:gd name="T3" fmla="*/ 2147483646 h 384"/>
              <a:gd name="T4" fmla="*/ 2147483646 w 384"/>
              <a:gd name="T5" fmla="*/ 2147483646 h 384"/>
              <a:gd name="T6" fmla="*/ 2147483646 w 384"/>
              <a:gd name="T7" fmla="*/ 2147483646 h 384"/>
              <a:gd name="T8" fmla="*/ 2147483646 w 384"/>
              <a:gd name="T9" fmla="*/ 0 h 384"/>
              <a:gd name="T10" fmla="*/ 2147483646 w 384"/>
              <a:gd name="T11" fmla="*/ 2147483646 h 384"/>
              <a:gd name="T12" fmla="*/ 2147483646 w 384"/>
              <a:gd name="T13" fmla="*/ 2147483646 h 384"/>
              <a:gd name="T14" fmla="*/ 2147483646 w 384"/>
              <a:gd name="T15" fmla="*/ 2147483646 h 384"/>
              <a:gd name="T16" fmla="*/ 2147483646 w 384"/>
              <a:gd name="T17" fmla="*/ 2147483646 h 384"/>
              <a:gd name="T18" fmla="*/ 2147483646 w 384"/>
              <a:gd name="T19" fmla="*/ 2147483646 h 384"/>
              <a:gd name="T20" fmla="*/ 2147483646 w 384"/>
              <a:gd name="T21" fmla="*/ 2147483646 h 384"/>
              <a:gd name="T22" fmla="*/ 2147483646 w 384"/>
              <a:gd name="T23" fmla="*/ 2147483646 h 384"/>
              <a:gd name="T24" fmla="*/ 2147483646 w 384"/>
              <a:gd name="T25" fmla="*/ 2147483646 h 384"/>
              <a:gd name="T26" fmla="*/ 2147483646 w 384"/>
              <a:gd name="T27" fmla="*/ 2147483646 h 384"/>
              <a:gd name="T28" fmla="*/ 2147483646 w 384"/>
              <a:gd name="T29" fmla="*/ 2147483646 h 384"/>
              <a:gd name="T30" fmla="*/ 2147483646 w 384"/>
              <a:gd name="T31" fmla="*/ 2147483646 h 384"/>
              <a:gd name="T32" fmla="*/ 2147483646 w 384"/>
              <a:gd name="T33" fmla="*/ 2147483646 h 384"/>
              <a:gd name="T34" fmla="*/ 2147483646 w 384"/>
              <a:gd name="T35" fmla="*/ 2147483646 h 384"/>
              <a:gd name="T36" fmla="*/ 2147483646 w 384"/>
              <a:gd name="T37" fmla="*/ 2147483646 h 384"/>
              <a:gd name="T38" fmla="*/ 2147483646 w 384"/>
              <a:gd name="T39" fmla="*/ 2147483646 h 384"/>
              <a:gd name="T40" fmla="*/ 2147483646 w 384"/>
              <a:gd name="T41" fmla="*/ 2147483646 h 384"/>
              <a:gd name="T42" fmla="*/ 2147483646 w 384"/>
              <a:gd name="T43" fmla="*/ 2147483646 h 384"/>
              <a:gd name="T44" fmla="*/ 2147483646 w 384"/>
              <a:gd name="T45" fmla="*/ 2147483646 h 384"/>
              <a:gd name="T46" fmla="*/ 2147483646 w 384"/>
              <a:gd name="T47" fmla="*/ 2147483646 h 384"/>
              <a:gd name="T48" fmla="*/ 2147483646 w 384"/>
              <a:gd name="T49" fmla="*/ 2147483646 h 384"/>
              <a:gd name="T50" fmla="*/ 2147483646 w 384"/>
              <a:gd name="T51" fmla="*/ 2147483646 h 384"/>
              <a:gd name="T52" fmla="*/ 2147483646 w 384"/>
              <a:gd name="T53" fmla="*/ 2147483646 h 384"/>
              <a:gd name="T54" fmla="*/ 2147483646 w 384"/>
              <a:gd name="T55" fmla="*/ 2147483646 h 384"/>
              <a:gd name="T56" fmla="*/ 2147483646 w 384"/>
              <a:gd name="T57" fmla="*/ 2147483646 h 384"/>
              <a:gd name="T58" fmla="*/ 2147483646 w 384"/>
              <a:gd name="T59" fmla="*/ 2147483646 h 384"/>
              <a:gd name="T60" fmla="*/ 2147483646 w 384"/>
              <a:gd name="T61" fmla="*/ 2147483646 h 384"/>
              <a:gd name="T62" fmla="*/ 2147483646 w 384"/>
              <a:gd name="T63" fmla="*/ 2147483646 h 384"/>
              <a:gd name="T64" fmla="*/ 2147483646 w 384"/>
              <a:gd name="T65" fmla="*/ 2147483646 h 384"/>
              <a:gd name="T66" fmla="*/ 2147483646 w 384"/>
              <a:gd name="T67" fmla="*/ 2147483646 h 384"/>
              <a:gd name="T68" fmla="*/ 2147483646 w 384"/>
              <a:gd name="T69" fmla="*/ 2147483646 h 384"/>
              <a:gd name="T70" fmla="*/ 2147483646 w 384"/>
              <a:gd name="T71" fmla="*/ 2147483646 h 384"/>
              <a:gd name="T72" fmla="*/ 2147483646 w 384"/>
              <a:gd name="T73" fmla="*/ 2147483646 h 384"/>
              <a:gd name="T74" fmla="*/ 2147483646 w 384"/>
              <a:gd name="T75" fmla="*/ 2147483646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84"/>
              <a:gd name="T115" fmla="*/ 0 h 384"/>
              <a:gd name="T116" fmla="*/ 384 w 384"/>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56" y="192"/>
                </a:moveTo>
                <a:cubicBezTo>
                  <a:pt x="356" y="229"/>
                  <a:pt x="343" y="264"/>
                  <a:pt x="322" y="292"/>
                </a:cubicBezTo>
                <a:cubicBezTo>
                  <a:pt x="316" y="287"/>
                  <a:pt x="309" y="274"/>
                  <a:pt x="315" y="261"/>
                </a:cubicBezTo>
                <a:cubicBezTo>
                  <a:pt x="321" y="248"/>
                  <a:pt x="323" y="217"/>
                  <a:pt x="321" y="205"/>
                </a:cubicBezTo>
                <a:cubicBezTo>
                  <a:pt x="320" y="194"/>
                  <a:pt x="314" y="165"/>
                  <a:pt x="297" y="165"/>
                </a:cubicBezTo>
                <a:cubicBezTo>
                  <a:pt x="280" y="164"/>
                  <a:pt x="269" y="159"/>
                  <a:pt x="259" y="139"/>
                </a:cubicBezTo>
                <a:cubicBezTo>
                  <a:pt x="238" y="98"/>
                  <a:pt x="298" y="90"/>
                  <a:pt x="277" y="67"/>
                </a:cubicBezTo>
                <a:cubicBezTo>
                  <a:pt x="271" y="60"/>
                  <a:pt x="241" y="93"/>
                  <a:pt x="237" y="49"/>
                </a:cubicBezTo>
                <a:cubicBezTo>
                  <a:pt x="237" y="46"/>
                  <a:pt x="240" y="42"/>
                  <a:pt x="244" y="37"/>
                </a:cubicBezTo>
                <a:cubicBezTo>
                  <a:pt x="309" y="58"/>
                  <a:pt x="356" y="120"/>
                  <a:pt x="356" y="192"/>
                </a:cubicBezTo>
                <a:close/>
                <a:moveTo>
                  <a:pt x="169" y="30"/>
                </a:moveTo>
                <a:cubicBezTo>
                  <a:pt x="165" y="37"/>
                  <a:pt x="155" y="40"/>
                  <a:pt x="149" y="46"/>
                </a:cubicBezTo>
                <a:cubicBezTo>
                  <a:pt x="135" y="59"/>
                  <a:pt x="129" y="57"/>
                  <a:pt x="122" y="69"/>
                </a:cubicBezTo>
                <a:cubicBezTo>
                  <a:pt x="114" y="81"/>
                  <a:pt x="90" y="98"/>
                  <a:pt x="90" y="106"/>
                </a:cubicBezTo>
                <a:cubicBezTo>
                  <a:pt x="90" y="115"/>
                  <a:pt x="103" y="125"/>
                  <a:pt x="109" y="123"/>
                </a:cubicBezTo>
                <a:cubicBezTo>
                  <a:pt x="115" y="121"/>
                  <a:pt x="131" y="121"/>
                  <a:pt x="140" y="125"/>
                </a:cubicBezTo>
                <a:cubicBezTo>
                  <a:pt x="149" y="128"/>
                  <a:pt x="218" y="131"/>
                  <a:pt x="196" y="189"/>
                </a:cubicBezTo>
                <a:cubicBezTo>
                  <a:pt x="189" y="208"/>
                  <a:pt x="159" y="205"/>
                  <a:pt x="151" y="235"/>
                </a:cubicBezTo>
                <a:cubicBezTo>
                  <a:pt x="149" y="240"/>
                  <a:pt x="145" y="259"/>
                  <a:pt x="145" y="265"/>
                </a:cubicBezTo>
                <a:cubicBezTo>
                  <a:pt x="144" y="275"/>
                  <a:pt x="152" y="312"/>
                  <a:pt x="142" y="312"/>
                </a:cubicBezTo>
                <a:cubicBezTo>
                  <a:pt x="133" y="312"/>
                  <a:pt x="108" y="279"/>
                  <a:pt x="108" y="273"/>
                </a:cubicBezTo>
                <a:cubicBezTo>
                  <a:pt x="108" y="267"/>
                  <a:pt x="101" y="246"/>
                  <a:pt x="101" y="229"/>
                </a:cubicBezTo>
                <a:cubicBezTo>
                  <a:pt x="101" y="211"/>
                  <a:pt x="71" y="211"/>
                  <a:pt x="71" y="187"/>
                </a:cubicBezTo>
                <a:cubicBezTo>
                  <a:pt x="71" y="166"/>
                  <a:pt x="87" y="155"/>
                  <a:pt x="84" y="145"/>
                </a:cubicBezTo>
                <a:cubicBezTo>
                  <a:pt x="80" y="135"/>
                  <a:pt x="51" y="134"/>
                  <a:pt x="39" y="133"/>
                </a:cubicBezTo>
                <a:cubicBezTo>
                  <a:pt x="60" y="79"/>
                  <a:pt x="110" y="38"/>
                  <a:pt x="169" y="30"/>
                </a:cubicBezTo>
                <a:close/>
                <a:moveTo>
                  <a:pt x="140" y="347"/>
                </a:moveTo>
                <a:cubicBezTo>
                  <a:pt x="150" y="342"/>
                  <a:pt x="151" y="335"/>
                  <a:pt x="160" y="335"/>
                </a:cubicBezTo>
                <a:cubicBezTo>
                  <a:pt x="170" y="335"/>
                  <a:pt x="179" y="331"/>
                  <a:pt x="190" y="329"/>
                </a:cubicBezTo>
                <a:cubicBezTo>
                  <a:pt x="200" y="326"/>
                  <a:pt x="218" y="316"/>
                  <a:pt x="235" y="315"/>
                </a:cubicBezTo>
                <a:cubicBezTo>
                  <a:pt x="248" y="313"/>
                  <a:pt x="275" y="315"/>
                  <a:pt x="282" y="328"/>
                </a:cubicBezTo>
                <a:cubicBezTo>
                  <a:pt x="256" y="346"/>
                  <a:pt x="225" y="356"/>
                  <a:pt x="192" y="356"/>
                </a:cubicBezTo>
                <a:cubicBezTo>
                  <a:pt x="174" y="356"/>
                  <a:pt x="156" y="353"/>
                  <a:pt x="140" y="3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sp>
        <p:nvSpPr>
          <p:cNvPr id="33" name="Oval 24"/>
          <p:cNvSpPr/>
          <p:nvPr/>
        </p:nvSpPr>
        <p:spPr>
          <a:xfrm>
            <a:off x="868363" y="4632325"/>
            <a:ext cx="766762" cy="768350"/>
          </a:xfrm>
          <a:prstGeom prst="ellipse">
            <a:avLst/>
          </a:prstGeom>
          <a:solidFill>
            <a:srgbClr val="5E80B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19481" name="Freeform 31"/>
          <p:cNvSpPr>
            <a:spLocks noEditPoints="1" noChangeArrowheads="1"/>
          </p:cNvSpPr>
          <p:nvPr/>
        </p:nvSpPr>
        <p:spPr bwMode="auto">
          <a:xfrm>
            <a:off x="1038225" y="4841875"/>
            <a:ext cx="427038" cy="379413"/>
          </a:xfrm>
          <a:custGeom>
            <a:avLst/>
            <a:gdLst>
              <a:gd name="T0" fmla="*/ 2147483646 w 392"/>
              <a:gd name="T1" fmla="*/ 2147483646 h 347"/>
              <a:gd name="T2" fmla="*/ 2147483646 w 392"/>
              <a:gd name="T3" fmla="*/ 2147483646 h 347"/>
              <a:gd name="T4" fmla="*/ 2147483646 w 392"/>
              <a:gd name="T5" fmla="*/ 2147483646 h 347"/>
              <a:gd name="T6" fmla="*/ 2147483646 w 392"/>
              <a:gd name="T7" fmla="*/ 2147483646 h 347"/>
              <a:gd name="T8" fmla="*/ 2147483646 w 392"/>
              <a:gd name="T9" fmla="*/ 2147483646 h 347"/>
              <a:gd name="T10" fmla="*/ 2147483646 w 392"/>
              <a:gd name="T11" fmla="*/ 2147483646 h 347"/>
              <a:gd name="T12" fmla="*/ 2147483646 w 392"/>
              <a:gd name="T13" fmla="*/ 2147483646 h 347"/>
              <a:gd name="T14" fmla="*/ 2147483646 w 392"/>
              <a:gd name="T15" fmla="*/ 2147483646 h 347"/>
              <a:gd name="T16" fmla="*/ 2147483646 w 392"/>
              <a:gd name="T17" fmla="*/ 2147483646 h 347"/>
              <a:gd name="T18" fmla="*/ 2147483646 w 392"/>
              <a:gd name="T19" fmla="*/ 2147483646 h 347"/>
              <a:gd name="T20" fmla="*/ 2147483646 w 392"/>
              <a:gd name="T21" fmla="*/ 2147483646 h 347"/>
              <a:gd name="T22" fmla="*/ 2147483646 w 392"/>
              <a:gd name="T23" fmla="*/ 2147483646 h 347"/>
              <a:gd name="T24" fmla="*/ 2147483646 w 392"/>
              <a:gd name="T25" fmla="*/ 2147483646 h 347"/>
              <a:gd name="T26" fmla="*/ 2147483646 w 392"/>
              <a:gd name="T27" fmla="*/ 2147483646 h 347"/>
              <a:gd name="T28" fmla="*/ 2147483646 w 392"/>
              <a:gd name="T29" fmla="*/ 2147483646 h 347"/>
              <a:gd name="T30" fmla="*/ 0 w 392"/>
              <a:gd name="T31" fmla="*/ 2147483646 h 347"/>
              <a:gd name="T32" fmla="*/ 2147483646 w 392"/>
              <a:gd name="T33" fmla="*/ 2147483646 h 347"/>
              <a:gd name="T34" fmla="*/ 2147483646 w 392"/>
              <a:gd name="T35" fmla="*/ 2147483646 h 347"/>
              <a:gd name="T36" fmla="*/ 2147483646 w 392"/>
              <a:gd name="T37" fmla="*/ 2147483646 h 347"/>
              <a:gd name="T38" fmla="*/ 0 w 392"/>
              <a:gd name="T39" fmla="*/ 2147483646 h 3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2"/>
              <a:gd name="T61" fmla="*/ 0 h 347"/>
              <a:gd name="T62" fmla="*/ 392 w 392"/>
              <a:gd name="T63" fmla="*/ 347 h 3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2" h="347">
                <a:moveTo>
                  <a:pt x="196" y="267"/>
                </a:moveTo>
                <a:cubicBezTo>
                  <a:pt x="174" y="267"/>
                  <a:pt x="156" y="285"/>
                  <a:pt x="156" y="307"/>
                </a:cubicBezTo>
                <a:cubicBezTo>
                  <a:pt x="156" y="329"/>
                  <a:pt x="174" y="347"/>
                  <a:pt x="196" y="347"/>
                </a:cubicBezTo>
                <a:cubicBezTo>
                  <a:pt x="218" y="347"/>
                  <a:pt x="235" y="329"/>
                  <a:pt x="235" y="307"/>
                </a:cubicBezTo>
                <a:cubicBezTo>
                  <a:pt x="235" y="285"/>
                  <a:pt x="218" y="267"/>
                  <a:pt x="196" y="267"/>
                </a:cubicBezTo>
                <a:close/>
                <a:moveTo>
                  <a:pt x="112" y="222"/>
                </a:moveTo>
                <a:cubicBezTo>
                  <a:pt x="140" y="250"/>
                  <a:pt x="140" y="250"/>
                  <a:pt x="140" y="250"/>
                </a:cubicBezTo>
                <a:cubicBezTo>
                  <a:pt x="171" y="219"/>
                  <a:pt x="221" y="219"/>
                  <a:pt x="252" y="250"/>
                </a:cubicBezTo>
                <a:cubicBezTo>
                  <a:pt x="280" y="222"/>
                  <a:pt x="280" y="222"/>
                  <a:pt x="280" y="222"/>
                </a:cubicBezTo>
                <a:cubicBezTo>
                  <a:pt x="233" y="175"/>
                  <a:pt x="158" y="175"/>
                  <a:pt x="112" y="222"/>
                </a:cubicBezTo>
                <a:close/>
                <a:moveTo>
                  <a:pt x="56" y="165"/>
                </a:moveTo>
                <a:cubicBezTo>
                  <a:pt x="84" y="194"/>
                  <a:pt x="84" y="194"/>
                  <a:pt x="84" y="194"/>
                </a:cubicBezTo>
                <a:cubicBezTo>
                  <a:pt x="146" y="131"/>
                  <a:pt x="246" y="131"/>
                  <a:pt x="308" y="194"/>
                </a:cubicBezTo>
                <a:cubicBezTo>
                  <a:pt x="336" y="165"/>
                  <a:pt x="336" y="165"/>
                  <a:pt x="336" y="165"/>
                </a:cubicBezTo>
                <a:cubicBezTo>
                  <a:pt x="258" y="87"/>
                  <a:pt x="133" y="87"/>
                  <a:pt x="56" y="165"/>
                </a:cubicBezTo>
                <a:close/>
                <a:moveTo>
                  <a:pt x="0" y="109"/>
                </a:moveTo>
                <a:cubicBezTo>
                  <a:pt x="28" y="137"/>
                  <a:pt x="28" y="137"/>
                  <a:pt x="28" y="137"/>
                </a:cubicBezTo>
                <a:cubicBezTo>
                  <a:pt x="121" y="43"/>
                  <a:pt x="271" y="43"/>
                  <a:pt x="364" y="137"/>
                </a:cubicBezTo>
                <a:cubicBezTo>
                  <a:pt x="392" y="109"/>
                  <a:pt x="392" y="109"/>
                  <a:pt x="392" y="109"/>
                </a:cubicBezTo>
                <a:cubicBezTo>
                  <a:pt x="284" y="0"/>
                  <a:pt x="108" y="0"/>
                  <a:pt x="0" y="10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cxnSp>
        <p:nvCxnSpPr>
          <p:cNvPr id="35" name="Straight Connector 69"/>
          <p:cNvCxnSpPr/>
          <p:nvPr/>
        </p:nvCxnSpPr>
        <p:spPr>
          <a:xfrm>
            <a:off x="7588250" y="1866900"/>
            <a:ext cx="0" cy="383540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483" name="文本框 35"/>
          <p:cNvSpPr txBox="1">
            <a:spLocks noChangeArrowheads="1"/>
          </p:cNvSpPr>
          <p:nvPr/>
        </p:nvSpPr>
        <p:spPr bwMode="auto">
          <a:xfrm>
            <a:off x="7958138" y="2322513"/>
            <a:ext cx="3378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808080"/>
                </a:solidFill>
                <a:sym typeface="Arial" panose="020B0604020202020204" pitchFamily="34" charset="0"/>
              </a:rPr>
              <a:t>请在这里添加相应的文字内容请在这里添加相应的文字内容</a:t>
            </a:r>
            <a:endParaRPr lang="zh-CN" altLang="en-US" sz="1800">
              <a:solidFill>
                <a:srgbClr val="808080"/>
              </a:solidFill>
              <a:sym typeface="Arial" panose="020B0604020202020204" pitchFamily="34" charset="0"/>
            </a:endParaRPr>
          </a:p>
        </p:txBody>
      </p:sp>
      <p:sp>
        <p:nvSpPr>
          <p:cNvPr id="19484" name="文本框 36"/>
          <p:cNvSpPr txBox="1">
            <a:spLocks noChangeArrowheads="1"/>
          </p:cNvSpPr>
          <p:nvPr/>
        </p:nvSpPr>
        <p:spPr bwMode="auto">
          <a:xfrm>
            <a:off x="7929563" y="186055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endParaRPr lang="zh-CN" altLang="en-US" sz="2400" b="1">
              <a:solidFill>
                <a:srgbClr val="4B649F"/>
              </a:solidFill>
              <a:sym typeface="Arial" panose="020B0604020202020204" pitchFamily="34" charset="0"/>
            </a:endParaRPr>
          </a:p>
        </p:txBody>
      </p:sp>
      <p:sp>
        <p:nvSpPr>
          <p:cNvPr id="19485" name="文本框 37"/>
          <p:cNvSpPr txBox="1">
            <a:spLocks noChangeArrowheads="1"/>
          </p:cNvSpPr>
          <p:nvPr/>
        </p:nvSpPr>
        <p:spPr bwMode="auto">
          <a:xfrm>
            <a:off x="7958138" y="3675063"/>
            <a:ext cx="3378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808080"/>
                </a:solidFill>
                <a:sym typeface="Arial" panose="020B0604020202020204" pitchFamily="34" charset="0"/>
              </a:rPr>
              <a:t>请在这里添加相应的文字内容请在这里添加相应的文字内容</a:t>
            </a:r>
            <a:endParaRPr lang="zh-CN" altLang="en-US" sz="1800">
              <a:solidFill>
                <a:srgbClr val="808080"/>
              </a:solidFill>
              <a:sym typeface="Arial" panose="020B0604020202020204" pitchFamily="34" charset="0"/>
            </a:endParaRPr>
          </a:p>
        </p:txBody>
      </p:sp>
      <p:sp>
        <p:nvSpPr>
          <p:cNvPr id="19486" name="文本框 38"/>
          <p:cNvSpPr txBox="1">
            <a:spLocks noChangeArrowheads="1"/>
          </p:cNvSpPr>
          <p:nvPr/>
        </p:nvSpPr>
        <p:spPr bwMode="auto">
          <a:xfrm>
            <a:off x="7929563" y="321310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endParaRPr lang="zh-CN" altLang="en-US" sz="2400" b="1">
              <a:solidFill>
                <a:srgbClr val="4B649F"/>
              </a:solidFill>
              <a:sym typeface="Arial" panose="020B0604020202020204" pitchFamily="34" charset="0"/>
            </a:endParaRPr>
          </a:p>
        </p:txBody>
      </p:sp>
      <p:sp>
        <p:nvSpPr>
          <p:cNvPr id="19487" name="文本框 39"/>
          <p:cNvSpPr txBox="1">
            <a:spLocks noChangeArrowheads="1"/>
          </p:cNvSpPr>
          <p:nvPr/>
        </p:nvSpPr>
        <p:spPr bwMode="auto">
          <a:xfrm>
            <a:off x="7958138" y="4945063"/>
            <a:ext cx="3378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808080"/>
                </a:solidFill>
                <a:sym typeface="Arial" panose="020B0604020202020204" pitchFamily="34" charset="0"/>
              </a:rPr>
              <a:t>请在这里添加相应的文字内容请在这里添加相应的文字内容</a:t>
            </a:r>
            <a:endParaRPr lang="zh-CN" altLang="en-US" sz="1800">
              <a:solidFill>
                <a:srgbClr val="808080"/>
              </a:solidFill>
              <a:sym typeface="Arial" panose="020B0604020202020204" pitchFamily="34" charset="0"/>
            </a:endParaRPr>
          </a:p>
        </p:txBody>
      </p:sp>
      <p:sp>
        <p:nvSpPr>
          <p:cNvPr id="19488" name="文本框 40"/>
          <p:cNvSpPr txBox="1">
            <a:spLocks noChangeArrowheads="1"/>
          </p:cNvSpPr>
          <p:nvPr/>
        </p:nvSpPr>
        <p:spPr bwMode="auto">
          <a:xfrm>
            <a:off x="7929563" y="448310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endParaRPr lang="zh-CN" altLang="en-US" sz="2400" b="1">
              <a:solidFill>
                <a:srgbClr val="4B649F"/>
              </a:solidFill>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par>
                          <p:cTn id="26" fill="hold">
                            <p:stCondLst>
                              <p:cond delay="2500"/>
                            </p:stCondLst>
                            <p:childTnLst>
                              <p:par>
                                <p:cTn id="27" presetID="22" presetClass="entr" presetSubtype="4"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3500"/>
                            </p:stCondLst>
                            <p:childTnLst>
                              <p:par>
                                <p:cTn id="35" presetID="22" presetClass="entr" presetSubtype="4"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down)">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483" name="文本框 2"/>
          <p:cNvSpPr txBox="1">
            <a:spLocks noChangeArrowheads="1"/>
          </p:cNvSpPr>
          <p:nvPr/>
        </p:nvSpPr>
        <p:spPr bwMode="auto">
          <a:xfrm>
            <a:off x="5854700" y="2292350"/>
            <a:ext cx="5708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3600" b="1">
                <a:solidFill>
                  <a:srgbClr val="4B649F"/>
                </a:solidFill>
              </a:rPr>
              <a:t>添加论文内容第四部分标题</a:t>
            </a:r>
            <a:endParaRPr lang="zh-CN" altLang="en-US" sz="3600" b="1">
              <a:solidFill>
                <a:srgbClr val="4B649F"/>
              </a:solidFill>
            </a:endParaRPr>
          </a:p>
        </p:txBody>
      </p:sp>
      <p:sp>
        <p:nvSpPr>
          <p:cNvPr id="20484" name="文本框 4"/>
          <p:cNvSpPr txBox="1">
            <a:spLocks noChangeArrowheads="1"/>
          </p:cNvSpPr>
          <p:nvPr/>
        </p:nvSpPr>
        <p:spPr bwMode="auto">
          <a:xfrm>
            <a:off x="5854700" y="3216275"/>
            <a:ext cx="570865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800">
                <a:solidFill>
                  <a:srgbClr val="808080"/>
                </a:solidFill>
              </a:rPr>
              <a:t>培养学生综合运用、巩固与扩展所学的基础理论和专业知识，培养学生独立分析、解决实际问题能力、培养学生处理数据和信息的能力。</a:t>
            </a:r>
            <a:endParaRPr lang="zh-CN" altLang="en-US" sz="1800">
              <a:solidFill>
                <a:srgbClr val="808080"/>
              </a:solidFill>
            </a:endParaRPr>
          </a:p>
        </p:txBody>
      </p:sp>
      <p:pic>
        <p:nvPicPr>
          <p:cNvPr id="20485"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7" name="组合 11"/>
          <p:cNvGrpSpPr/>
          <p:nvPr/>
        </p:nvGrpSpPr>
        <p:grpSpPr bwMode="auto">
          <a:xfrm>
            <a:off x="1511300" y="2216150"/>
            <a:ext cx="2597150" cy="2598738"/>
            <a:chOff x="7366499" y="2234042"/>
            <a:chExt cx="1607262" cy="1607262"/>
          </a:xfrm>
        </p:grpSpPr>
        <p:sp>
          <p:nvSpPr>
            <p:cNvPr id="13" name="椭圆 12"/>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7475549" y="2344007"/>
              <a:ext cx="1389162" cy="138733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490" name="KSO_Shape"/>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27"/>
                <a:gd name="T100" fmla="*/ 0 h 3928"/>
                <a:gd name="T101" fmla="*/ 3927 w 3927"/>
                <a:gd name="T102" fmla="*/ 3928 h 39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333500" y="1882775"/>
            <a:ext cx="9486900" cy="4162425"/>
          </a:xfrm>
          <a:prstGeom prst="roundRect">
            <a:avLst>
              <a:gd name="adj" fmla="val 0"/>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3075"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文本框 2"/>
          <p:cNvSpPr txBox="1">
            <a:spLocks noChangeArrowheads="1"/>
          </p:cNvSpPr>
          <p:nvPr/>
        </p:nvSpPr>
        <p:spPr bwMode="auto">
          <a:xfrm>
            <a:off x="9698038" y="628650"/>
            <a:ext cx="13128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4400" b="1">
                <a:solidFill>
                  <a:srgbClr val="4B649F"/>
                </a:solidFill>
              </a:rPr>
              <a:t>摘要</a:t>
            </a:r>
            <a:endParaRPr lang="zh-CN" altLang="en-US" sz="4400" b="1">
              <a:solidFill>
                <a:srgbClr val="4B649F"/>
              </a:solidFill>
            </a:endParaRPr>
          </a:p>
        </p:txBody>
      </p:sp>
      <p:sp>
        <p:nvSpPr>
          <p:cNvPr id="3077" name="矩形 3"/>
          <p:cNvSpPr>
            <a:spLocks noChangeArrowheads="1"/>
          </p:cNvSpPr>
          <p:nvPr/>
        </p:nvSpPr>
        <p:spPr bwMode="auto">
          <a:xfrm>
            <a:off x="8861425" y="1352550"/>
            <a:ext cx="2282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a:solidFill>
                  <a:srgbClr val="4B649F"/>
                </a:solidFill>
              </a:rPr>
              <a:t>ABSTRACT</a:t>
            </a:r>
            <a:endParaRPr lang="zh-CN" altLang="en-US">
              <a:solidFill>
                <a:srgbClr val="4B649F"/>
              </a:solidFill>
            </a:endParaRPr>
          </a:p>
        </p:txBody>
      </p:sp>
      <p:sp>
        <p:nvSpPr>
          <p:cNvPr id="5" name="圆角矩形 4"/>
          <p:cNvSpPr/>
          <p:nvPr/>
        </p:nvSpPr>
        <p:spPr>
          <a:xfrm>
            <a:off x="1524000" y="2068513"/>
            <a:ext cx="9486900" cy="4162425"/>
          </a:xfrm>
          <a:prstGeom prst="roundRect">
            <a:avLst>
              <a:gd name="adj" fmla="val 0"/>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 name="矩形 6"/>
          <p:cNvSpPr/>
          <p:nvPr/>
        </p:nvSpPr>
        <p:spPr>
          <a:xfrm>
            <a:off x="10726738" y="5940425"/>
            <a:ext cx="474662" cy="47466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矩形 7"/>
          <p:cNvSpPr/>
          <p:nvPr/>
        </p:nvSpPr>
        <p:spPr>
          <a:xfrm>
            <a:off x="10456863" y="5711825"/>
            <a:ext cx="476250" cy="474663"/>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矩形 8"/>
          <p:cNvSpPr/>
          <p:nvPr/>
        </p:nvSpPr>
        <p:spPr>
          <a:xfrm>
            <a:off x="1220788" y="18748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矩形 9"/>
          <p:cNvSpPr/>
          <p:nvPr/>
        </p:nvSpPr>
        <p:spPr>
          <a:xfrm>
            <a:off x="1373188" y="2027238"/>
            <a:ext cx="476250" cy="476250"/>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83" name="文本框 10"/>
          <p:cNvSpPr txBox="1">
            <a:spLocks noChangeArrowheads="1"/>
          </p:cNvSpPr>
          <p:nvPr/>
        </p:nvSpPr>
        <p:spPr bwMode="auto">
          <a:xfrm>
            <a:off x="1998663" y="2446338"/>
            <a:ext cx="878205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800">
                <a:solidFill>
                  <a:srgbClr val="404040"/>
                </a:solidFill>
              </a:rPr>
              <a:t>毕业论文，泛指专科毕业论文、本科毕业论文（学士学位毕业论文）、硕士研究生毕业论文（硕士学位论文）、博士研究生毕业论文（博士学位论文）等，即需要在学业完成前写作并提交的论文，是教学或科研活动的重要组成部分之一。</a:t>
            </a:r>
            <a:endParaRPr lang="zh-CN" altLang="en-US" sz="1800">
              <a:solidFill>
                <a:srgbClr val="404040"/>
              </a:solidFill>
            </a:endParaRPr>
          </a:p>
        </p:txBody>
      </p:sp>
      <p:sp>
        <p:nvSpPr>
          <p:cNvPr id="3084" name="文本框 14"/>
          <p:cNvSpPr txBox="1">
            <a:spLocks noChangeArrowheads="1"/>
          </p:cNvSpPr>
          <p:nvPr/>
        </p:nvSpPr>
        <p:spPr bwMode="auto">
          <a:xfrm>
            <a:off x="1998663" y="3824288"/>
            <a:ext cx="197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rgbClr val="4B649F"/>
                </a:solidFill>
              </a:rPr>
              <a:t>填写关键词</a:t>
            </a:r>
            <a:endParaRPr lang="zh-CN" altLang="en-US" b="1">
              <a:solidFill>
                <a:srgbClr val="4B649F"/>
              </a:solidFill>
            </a:endParaRPr>
          </a:p>
        </p:txBody>
      </p:sp>
      <p:sp>
        <p:nvSpPr>
          <p:cNvPr id="3085" name="文本框 15"/>
          <p:cNvSpPr txBox="1">
            <a:spLocks noChangeArrowheads="1"/>
          </p:cNvSpPr>
          <p:nvPr/>
        </p:nvSpPr>
        <p:spPr bwMode="auto">
          <a:xfrm>
            <a:off x="4168775" y="3824288"/>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rgbClr val="4B649F"/>
                </a:solidFill>
              </a:rPr>
              <a:t>填写关键词</a:t>
            </a:r>
            <a:endParaRPr lang="zh-CN" altLang="en-US" b="1">
              <a:solidFill>
                <a:srgbClr val="4B649F"/>
              </a:solidFill>
            </a:endParaRPr>
          </a:p>
        </p:txBody>
      </p:sp>
      <p:sp>
        <p:nvSpPr>
          <p:cNvPr id="3086" name="文本框 16"/>
          <p:cNvSpPr txBox="1">
            <a:spLocks noChangeArrowheads="1"/>
          </p:cNvSpPr>
          <p:nvPr/>
        </p:nvSpPr>
        <p:spPr bwMode="auto">
          <a:xfrm>
            <a:off x="6340475" y="3824288"/>
            <a:ext cx="197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rgbClr val="4B649F"/>
                </a:solidFill>
              </a:rPr>
              <a:t>填写关键词</a:t>
            </a:r>
            <a:endParaRPr lang="zh-CN" altLang="en-US" b="1">
              <a:solidFill>
                <a:srgbClr val="4B649F"/>
              </a:solidFill>
            </a:endParaRPr>
          </a:p>
        </p:txBody>
      </p:sp>
      <p:sp>
        <p:nvSpPr>
          <p:cNvPr id="3087" name="文本框 17"/>
          <p:cNvSpPr txBox="1">
            <a:spLocks noChangeArrowheads="1"/>
          </p:cNvSpPr>
          <p:nvPr/>
        </p:nvSpPr>
        <p:spPr bwMode="auto">
          <a:xfrm>
            <a:off x="8580438" y="3824288"/>
            <a:ext cx="197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rgbClr val="4B649F"/>
                </a:solidFill>
              </a:rPr>
              <a:t>填写关键词</a:t>
            </a:r>
            <a:endParaRPr lang="zh-CN" altLang="en-US" b="1">
              <a:solidFill>
                <a:srgbClr val="4B649F"/>
              </a:solidFill>
            </a:endParaRPr>
          </a:p>
        </p:txBody>
      </p:sp>
      <p:sp>
        <p:nvSpPr>
          <p:cNvPr id="3088" name="文本框 18"/>
          <p:cNvSpPr txBox="1">
            <a:spLocks noChangeArrowheads="1"/>
          </p:cNvSpPr>
          <p:nvPr/>
        </p:nvSpPr>
        <p:spPr bwMode="auto">
          <a:xfrm>
            <a:off x="1998663" y="4406900"/>
            <a:ext cx="856138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buFontTx/>
              <a:buNone/>
            </a:pPr>
            <a:r>
              <a:rPr lang="en-US" altLang="zh-CN" sz="1800">
                <a:solidFill>
                  <a:srgbClr val="808080"/>
                </a:solidFill>
              </a:rPr>
              <a:t>Graduation thesis, refers to the specialized graduation thesis, undergraduate graduation thesis (graduated with a bachelor's degree thesis), master's graduate student graduation thesis (M.A. thesis, doctoral students graduation thesis (Doctoral Dissertation), namely the need in studies of writing and submitting the is one of an important part of the teaching and scientific research activities</a:t>
            </a:r>
            <a:endParaRPr lang="zh-CN" altLang="en-US" sz="1800">
              <a:solidFill>
                <a:srgbClr val="80808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50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添加论文内容第四部分标题</a:t>
            </a:r>
            <a:endParaRPr lang="zh-CN" altLang="en-US" b="1">
              <a:solidFill>
                <a:srgbClr val="4B649F"/>
              </a:solidFill>
            </a:endParaRPr>
          </a:p>
        </p:txBody>
      </p:sp>
      <p:cxnSp>
        <p:nvCxnSpPr>
          <p:cNvPr id="4" name="直接连接符 3"/>
          <p:cNvCxnSpPr/>
          <p:nvPr/>
        </p:nvCxnSpPr>
        <p:spPr>
          <a:xfrm>
            <a:off x="0" y="76835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21510"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21511" name="Title 13"/>
          <p:cNvSpPr txBox="1">
            <a:spLocks noChangeArrowheads="1"/>
          </p:cNvSpPr>
          <p:nvPr/>
        </p:nvSpPr>
        <p:spPr bwMode="auto">
          <a:xfrm>
            <a:off x="7329488" y="1558925"/>
            <a:ext cx="384651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这里添加文字标题</a:t>
            </a:r>
            <a:endParaRPr lang="en-US" altLang="en-US" sz="2400">
              <a:solidFill>
                <a:srgbClr val="595959"/>
              </a:solidFill>
              <a:sym typeface="Arial" panose="020B0604020202020204" pitchFamily="34" charset="0"/>
            </a:endParaRPr>
          </a:p>
        </p:txBody>
      </p:sp>
      <p:grpSp>
        <p:nvGrpSpPr>
          <p:cNvPr id="3" name="Group 2"/>
          <p:cNvGrpSpPr/>
          <p:nvPr/>
        </p:nvGrpSpPr>
        <p:grpSpPr bwMode="auto">
          <a:xfrm>
            <a:off x="6696075" y="1738313"/>
            <a:ext cx="633413" cy="633412"/>
            <a:chOff x="4875600" y="1521678"/>
            <a:chExt cx="475253" cy="475253"/>
          </a:xfrm>
        </p:grpSpPr>
        <p:sp>
          <p:nvSpPr>
            <p:cNvPr id="12" name="Oval 11"/>
            <p:cNvSpPr/>
            <p:nvPr/>
          </p:nvSpPr>
          <p:spPr>
            <a:xfrm>
              <a:off x="4875600" y="1521678"/>
              <a:ext cx="475253" cy="475253"/>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2400" noProof="1">
                <a:cs typeface="+mn-ea"/>
                <a:sym typeface="+mn-lt"/>
              </a:endParaRPr>
            </a:p>
          </p:txBody>
        </p:sp>
        <p:sp>
          <p:nvSpPr>
            <p:cNvPr id="21528" name="Freeform 6"/>
            <p:cNvSpPr>
              <a:spLocks noEditPoints="1" noChangeArrowheads="1"/>
            </p:cNvSpPr>
            <p:nvPr/>
          </p:nvSpPr>
          <p:spPr bwMode="auto">
            <a:xfrm>
              <a:off x="5049721" y="1651994"/>
              <a:ext cx="127010" cy="214619"/>
            </a:xfrm>
            <a:custGeom>
              <a:avLst/>
              <a:gdLst>
                <a:gd name="T0" fmla="*/ 2147483646 w 232"/>
                <a:gd name="T1" fmla="*/ 0 h 392"/>
                <a:gd name="T2" fmla="*/ 2147483646 w 232"/>
                <a:gd name="T3" fmla="*/ 0 h 392"/>
                <a:gd name="T4" fmla="*/ 0 w 232"/>
                <a:gd name="T5" fmla="*/ 2147483646 h 392"/>
                <a:gd name="T6" fmla="*/ 0 w 232"/>
                <a:gd name="T7" fmla="*/ 2147483646 h 392"/>
                <a:gd name="T8" fmla="*/ 2147483646 w 232"/>
                <a:gd name="T9" fmla="*/ 2147483646 h 392"/>
                <a:gd name="T10" fmla="*/ 2147483646 w 232"/>
                <a:gd name="T11" fmla="*/ 2147483646 h 392"/>
                <a:gd name="T12" fmla="*/ 2147483646 w 232"/>
                <a:gd name="T13" fmla="*/ 2147483646 h 392"/>
                <a:gd name="T14" fmla="*/ 2147483646 w 232"/>
                <a:gd name="T15" fmla="*/ 2147483646 h 392"/>
                <a:gd name="T16" fmla="*/ 2147483646 w 232"/>
                <a:gd name="T17" fmla="*/ 0 h 392"/>
                <a:gd name="T18" fmla="*/ 2147483646 w 232"/>
                <a:gd name="T19" fmla="*/ 2147483646 h 392"/>
                <a:gd name="T20" fmla="*/ 2147483646 w 232"/>
                <a:gd name="T21" fmla="*/ 2147483646 h 392"/>
                <a:gd name="T22" fmla="*/ 2147483646 w 232"/>
                <a:gd name="T23" fmla="*/ 2147483646 h 392"/>
                <a:gd name="T24" fmla="*/ 2147483646 w 232"/>
                <a:gd name="T25" fmla="*/ 2147483646 h 392"/>
                <a:gd name="T26" fmla="*/ 2147483646 w 232"/>
                <a:gd name="T27" fmla="*/ 2147483646 h 392"/>
                <a:gd name="T28" fmla="*/ 2147483646 w 232"/>
                <a:gd name="T29" fmla="*/ 2147483646 h 392"/>
                <a:gd name="T30" fmla="*/ 2147483646 w 232"/>
                <a:gd name="T31" fmla="*/ 2147483646 h 392"/>
                <a:gd name="T32" fmla="*/ 2147483646 w 232"/>
                <a:gd name="T33" fmla="*/ 2147483646 h 392"/>
                <a:gd name="T34" fmla="*/ 2147483646 w 232"/>
                <a:gd name="T35" fmla="*/ 2147483646 h 392"/>
                <a:gd name="T36" fmla="*/ 2147483646 w 232"/>
                <a:gd name="T37" fmla="*/ 2147483646 h 3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2"/>
                <a:gd name="T58" fmla="*/ 0 h 392"/>
                <a:gd name="T59" fmla="*/ 232 w 232"/>
                <a:gd name="T60" fmla="*/ 392 h 3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6" name="Group 3"/>
          <p:cNvGrpSpPr/>
          <p:nvPr/>
        </p:nvGrpSpPr>
        <p:grpSpPr bwMode="auto">
          <a:xfrm>
            <a:off x="6696075" y="3090863"/>
            <a:ext cx="633413" cy="633412"/>
            <a:chOff x="4875600" y="2536193"/>
            <a:chExt cx="475253" cy="475253"/>
          </a:xfrm>
        </p:grpSpPr>
        <p:sp>
          <p:nvSpPr>
            <p:cNvPr id="15" name="Oval 22"/>
            <p:cNvSpPr/>
            <p:nvPr/>
          </p:nvSpPr>
          <p:spPr>
            <a:xfrm>
              <a:off x="4875600" y="2536193"/>
              <a:ext cx="475253" cy="475253"/>
            </a:xfrm>
            <a:prstGeom prst="ellipse">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2400" noProof="1">
                <a:cs typeface="+mn-ea"/>
                <a:sym typeface="+mn-lt"/>
              </a:endParaRPr>
            </a:p>
          </p:txBody>
        </p:sp>
        <p:sp>
          <p:nvSpPr>
            <p:cNvPr id="21526" name="Freeform 11"/>
            <p:cNvSpPr>
              <a:spLocks noChangeArrowheads="1"/>
            </p:cNvSpPr>
            <p:nvPr/>
          </p:nvSpPr>
          <p:spPr bwMode="auto">
            <a:xfrm>
              <a:off x="5015568" y="2676392"/>
              <a:ext cx="195315" cy="194853"/>
            </a:xfrm>
            <a:custGeom>
              <a:avLst/>
              <a:gdLst>
                <a:gd name="T0" fmla="*/ 2147483646 w 358"/>
                <a:gd name="T1" fmla="*/ 2147483646 h 357"/>
                <a:gd name="T2" fmla="*/ 2147483646 w 358"/>
                <a:gd name="T3" fmla="*/ 2147483646 h 357"/>
                <a:gd name="T4" fmla="*/ 2147483646 w 358"/>
                <a:gd name="T5" fmla="*/ 2147483646 h 357"/>
                <a:gd name="T6" fmla="*/ 2147483646 w 358"/>
                <a:gd name="T7" fmla="*/ 2147483646 h 357"/>
                <a:gd name="T8" fmla="*/ 2147483646 w 358"/>
                <a:gd name="T9" fmla="*/ 2147483646 h 357"/>
                <a:gd name="T10" fmla="*/ 2147483646 w 358"/>
                <a:gd name="T11" fmla="*/ 2147483646 h 357"/>
                <a:gd name="T12" fmla="*/ 2147483646 w 358"/>
                <a:gd name="T13" fmla="*/ 2147483646 h 357"/>
                <a:gd name="T14" fmla="*/ 2147483646 w 358"/>
                <a:gd name="T15" fmla="*/ 2147483646 h 357"/>
                <a:gd name="T16" fmla="*/ 2147483646 w 358"/>
                <a:gd name="T17" fmla="*/ 2147483646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8"/>
                <a:gd name="T28" fmla="*/ 0 h 357"/>
                <a:gd name="T29" fmla="*/ 358 w 358"/>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10" name="Group 4"/>
          <p:cNvGrpSpPr/>
          <p:nvPr/>
        </p:nvGrpSpPr>
        <p:grpSpPr bwMode="auto">
          <a:xfrm>
            <a:off x="6696075" y="4460875"/>
            <a:ext cx="633413" cy="633413"/>
            <a:chOff x="4875600" y="3563040"/>
            <a:chExt cx="475253" cy="475253"/>
          </a:xfrm>
        </p:grpSpPr>
        <p:sp>
          <p:nvSpPr>
            <p:cNvPr id="18" name="Oval 27"/>
            <p:cNvSpPr/>
            <p:nvPr/>
          </p:nvSpPr>
          <p:spPr>
            <a:xfrm>
              <a:off x="4875600" y="3563040"/>
              <a:ext cx="475253" cy="475253"/>
            </a:xfrm>
            <a:prstGeom prst="ellipse">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2400" noProof="1">
                <a:cs typeface="+mn-ea"/>
                <a:sym typeface="+mn-lt"/>
              </a:endParaRPr>
            </a:p>
          </p:txBody>
        </p:sp>
        <p:sp>
          <p:nvSpPr>
            <p:cNvPr id="21524" name="Freeform 16"/>
            <p:cNvSpPr>
              <a:spLocks noEditPoints="1" noChangeArrowheads="1"/>
            </p:cNvSpPr>
            <p:nvPr/>
          </p:nvSpPr>
          <p:spPr bwMode="auto">
            <a:xfrm>
              <a:off x="5015781" y="3725730"/>
              <a:ext cx="191131" cy="168251"/>
            </a:xfrm>
            <a:custGeom>
              <a:avLst/>
              <a:gdLst>
                <a:gd name="T0" fmla="*/ 2147483646 w 400"/>
                <a:gd name="T1" fmla="*/ 0 h 352"/>
                <a:gd name="T2" fmla="*/ 2147483646 w 400"/>
                <a:gd name="T3" fmla="*/ 0 h 352"/>
                <a:gd name="T4" fmla="*/ 0 w 400"/>
                <a:gd name="T5" fmla="*/ 2147483646 h 352"/>
                <a:gd name="T6" fmla="*/ 0 w 400"/>
                <a:gd name="T7" fmla="*/ 2147483646 h 352"/>
                <a:gd name="T8" fmla="*/ 2147483646 w 400"/>
                <a:gd name="T9" fmla="*/ 2147483646 h 352"/>
                <a:gd name="T10" fmla="*/ 2147483646 w 400"/>
                <a:gd name="T11" fmla="*/ 2147483646 h 352"/>
                <a:gd name="T12" fmla="*/ 2147483646 w 400"/>
                <a:gd name="T13" fmla="*/ 2147483646 h 352"/>
                <a:gd name="T14" fmla="*/ 2147483646 w 400"/>
                <a:gd name="T15" fmla="*/ 2147483646 h 352"/>
                <a:gd name="T16" fmla="*/ 2147483646 w 400"/>
                <a:gd name="T17" fmla="*/ 2147483646 h 352"/>
                <a:gd name="T18" fmla="*/ 2147483646 w 400"/>
                <a:gd name="T19" fmla="*/ 2147483646 h 352"/>
                <a:gd name="T20" fmla="*/ 2147483646 w 400"/>
                <a:gd name="T21" fmla="*/ 2147483646 h 352"/>
                <a:gd name="T22" fmla="*/ 2147483646 w 400"/>
                <a:gd name="T23" fmla="*/ 2147483646 h 352"/>
                <a:gd name="T24" fmla="*/ 2147483646 w 400"/>
                <a:gd name="T25" fmla="*/ 0 h 352"/>
                <a:gd name="T26" fmla="*/ 2147483646 w 400"/>
                <a:gd name="T27" fmla="*/ 2147483646 h 352"/>
                <a:gd name="T28" fmla="*/ 2147483646 w 400"/>
                <a:gd name="T29" fmla="*/ 2147483646 h 352"/>
                <a:gd name="T30" fmla="*/ 2147483646 w 400"/>
                <a:gd name="T31" fmla="*/ 2147483646 h 352"/>
                <a:gd name="T32" fmla="*/ 2147483646 w 400"/>
                <a:gd name="T33" fmla="*/ 2147483646 h 352"/>
                <a:gd name="T34" fmla="*/ 2147483646 w 400"/>
                <a:gd name="T35" fmla="*/ 2147483646 h 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0"/>
                <a:gd name="T55" fmla="*/ 0 h 352"/>
                <a:gd name="T56" fmla="*/ 400 w 400"/>
                <a:gd name="T57" fmla="*/ 352 h 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sp>
        <p:nvSpPr>
          <p:cNvPr id="21515" name="Title 13"/>
          <p:cNvSpPr txBox="1">
            <a:spLocks noChangeArrowheads="1"/>
          </p:cNvSpPr>
          <p:nvPr/>
        </p:nvSpPr>
        <p:spPr bwMode="auto">
          <a:xfrm>
            <a:off x="7329488" y="2908300"/>
            <a:ext cx="384651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这里添加文字标题</a:t>
            </a:r>
            <a:endParaRPr lang="en-US" altLang="en-US" sz="2400">
              <a:solidFill>
                <a:srgbClr val="595959"/>
              </a:solidFill>
              <a:sym typeface="Arial" panose="020B0604020202020204" pitchFamily="34" charset="0"/>
            </a:endParaRPr>
          </a:p>
        </p:txBody>
      </p:sp>
      <p:sp>
        <p:nvSpPr>
          <p:cNvPr id="21516" name="Title 13"/>
          <p:cNvSpPr txBox="1">
            <a:spLocks noChangeArrowheads="1"/>
          </p:cNvSpPr>
          <p:nvPr/>
        </p:nvSpPr>
        <p:spPr bwMode="auto">
          <a:xfrm>
            <a:off x="7329488" y="4322763"/>
            <a:ext cx="384651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这里添加文字标题</a:t>
            </a:r>
            <a:endParaRPr lang="en-US" altLang="en-US" sz="2400">
              <a:solidFill>
                <a:srgbClr val="595959"/>
              </a:solidFill>
              <a:sym typeface="Arial" panose="020B0604020202020204" pitchFamily="34" charset="0"/>
            </a:endParaRPr>
          </a:p>
        </p:txBody>
      </p:sp>
      <p:sp>
        <p:nvSpPr>
          <p:cNvPr id="21517" name="文本框 21"/>
          <p:cNvSpPr txBox="1">
            <a:spLocks noChangeArrowheads="1"/>
          </p:cNvSpPr>
          <p:nvPr/>
        </p:nvSpPr>
        <p:spPr bwMode="auto">
          <a:xfrm>
            <a:off x="7329488" y="2119313"/>
            <a:ext cx="3846512"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21518" name="文本框 22"/>
          <p:cNvSpPr txBox="1">
            <a:spLocks noChangeArrowheads="1"/>
          </p:cNvSpPr>
          <p:nvPr/>
        </p:nvSpPr>
        <p:spPr bwMode="auto">
          <a:xfrm>
            <a:off x="7329488" y="3484563"/>
            <a:ext cx="3846512"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21519" name="文本框 23"/>
          <p:cNvSpPr txBox="1">
            <a:spLocks noChangeArrowheads="1"/>
          </p:cNvSpPr>
          <p:nvPr/>
        </p:nvSpPr>
        <p:spPr bwMode="auto">
          <a:xfrm>
            <a:off x="7329488" y="4899025"/>
            <a:ext cx="3846512"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graphicFrame>
        <p:nvGraphicFramePr>
          <p:cNvPr id="21520" name="对象 27"/>
          <p:cNvGraphicFramePr/>
          <p:nvPr/>
        </p:nvGraphicFramePr>
        <p:xfrm>
          <a:off x="-257175" y="1706563"/>
          <a:ext cx="6953250" cy="4037012"/>
        </p:xfrm>
        <a:graphic>
          <a:graphicData uri="http://schemas.openxmlformats.org/presentationml/2006/ole">
            <mc:AlternateContent xmlns:mc="http://schemas.openxmlformats.org/markup-compatibility/2006">
              <mc:Choice xmlns:v="urn:schemas-microsoft-com:vml" Requires="v">
                <p:oleObj spid="_x0000_s21532" name="" r:id="rId2" imgW="6953250" imgH="4029075" progId="excel.sheet.8">
                  <p:embed/>
                </p:oleObj>
              </mc:Choice>
              <mc:Fallback>
                <p:oleObj name="" r:id="rId2" imgW="6953250" imgH="4029075" progId="excel.sheet.8">
                  <p:embed/>
                  <p:pic>
                    <p:nvPicPr>
                      <p:cNvPr id="0" name="对象 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706563"/>
                        <a:ext cx="695325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6" name="直接连接符 25"/>
          <p:cNvCxnSpPr/>
          <p:nvPr/>
        </p:nvCxnSpPr>
        <p:spPr>
          <a:xfrm>
            <a:off x="5799138" y="1738313"/>
            <a:ext cx="0" cy="3994150"/>
          </a:xfrm>
          <a:prstGeom prst="line">
            <a:avLst/>
          </a:prstGeom>
          <a:ln>
            <a:solidFill>
              <a:srgbClr val="4B649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1522" name="文本框 26"/>
          <p:cNvSpPr txBox="1">
            <a:spLocks noChangeArrowheads="1"/>
          </p:cNvSpPr>
          <p:nvPr/>
        </p:nvSpPr>
        <p:spPr bwMode="auto">
          <a:xfrm>
            <a:off x="2168525" y="2819400"/>
            <a:ext cx="22383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8000" b="1">
                <a:solidFill>
                  <a:srgbClr val="4B649F"/>
                </a:solidFill>
              </a:rPr>
              <a:t>26%</a:t>
            </a:r>
            <a:endParaRPr lang="zh-CN" altLang="en-US" sz="8000" b="1">
              <a:solidFill>
                <a:srgbClr val="4B649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添加论文内容第四部分标题</a:t>
            </a:r>
            <a:endParaRPr lang="zh-CN" altLang="en-US" b="1">
              <a:solidFill>
                <a:srgbClr val="4B649F"/>
              </a:solidFill>
            </a:endParaRPr>
          </a:p>
        </p:txBody>
      </p:sp>
      <p:cxnSp>
        <p:nvCxnSpPr>
          <p:cNvPr id="4" name="直接连接符 3"/>
          <p:cNvCxnSpPr/>
          <p:nvPr/>
        </p:nvCxnSpPr>
        <p:spPr>
          <a:xfrm>
            <a:off x="0" y="76835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22534"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graphicFrame>
        <p:nvGraphicFramePr>
          <p:cNvPr id="22535" name="对象 22"/>
          <p:cNvGraphicFramePr/>
          <p:nvPr/>
        </p:nvGraphicFramePr>
        <p:xfrm>
          <a:off x="844550" y="1579563"/>
          <a:ext cx="10528300" cy="2743200"/>
        </p:xfrm>
        <a:graphic>
          <a:graphicData uri="http://schemas.openxmlformats.org/presentationml/2006/ole">
            <mc:AlternateContent xmlns:mc="http://schemas.openxmlformats.org/markup-compatibility/2006">
              <mc:Choice xmlns:v="urn:schemas-microsoft-com:vml" Requires="v">
                <p:oleObj spid="_x0000_s22551" name="" r:id="rId2" imgW="10525125" imgH="2733675" progId="excel.sheet.8">
                  <p:embed/>
                </p:oleObj>
              </mc:Choice>
              <mc:Fallback>
                <p:oleObj name="" r:id="rId2" imgW="10525125" imgH="2733675" progId="excel.sheet.8">
                  <p:embed/>
                  <p:pic>
                    <p:nvPicPr>
                      <p:cNvPr id="0" name="对象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550" y="1579563"/>
                        <a:ext cx="105283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6" name="Title 13"/>
          <p:cNvSpPr txBox="1">
            <a:spLocks noChangeArrowheads="1"/>
          </p:cNvSpPr>
          <p:nvPr/>
        </p:nvSpPr>
        <p:spPr bwMode="auto">
          <a:xfrm>
            <a:off x="1136650" y="4459288"/>
            <a:ext cx="3846513"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类别</a:t>
            </a:r>
            <a:r>
              <a:rPr lang="en-US" altLang="zh-CN" sz="2400">
                <a:solidFill>
                  <a:srgbClr val="595959"/>
                </a:solidFill>
                <a:sym typeface="Arial" panose="020B0604020202020204" pitchFamily="34" charset="0"/>
              </a:rPr>
              <a:t>1</a:t>
            </a:r>
            <a:endParaRPr lang="en-US" altLang="en-US" sz="2400">
              <a:solidFill>
                <a:srgbClr val="595959"/>
              </a:solidFill>
              <a:sym typeface="Arial" panose="020B0604020202020204" pitchFamily="34" charset="0"/>
            </a:endParaRPr>
          </a:p>
        </p:txBody>
      </p:sp>
      <p:sp>
        <p:nvSpPr>
          <p:cNvPr id="22537" name="文本框 11"/>
          <p:cNvSpPr txBox="1">
            <a:spLocks noChangeArrowheads="1"/>
          </p:cNvSpPr>
          <p:nvPr/>
        </p:nvSpPr>
        <p:spPr bwMode="auto">
          <a:xfrm>
            <a:off x="1136650" y="50196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13" name="矩形 12"/>
          <p:cNvSpPr/>
          <p:nvPr/>
        </p:nvSpPr>
        <p:spPr>
          <a:xfrm>
            <a:off x="946150" y="4684713"/>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2539" name="Title 13"/>
          <p:cNvSpPr txBox="1">
            <a:spLocks noChangeArrowheads="1"/>
          </p:cNvSpPr>
          <p:nvPr/>
        </p:nvSpPr>
        <p:spPr bwMode="auto">
          <a:xfrm>
            <a:off x="3803650" y="4459288"/>
            <a:ext cx="3846513"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类别</a:t>
            </a:r>
            <a:r>
              <a:rPr lang="en-US" altLang="zh-CN" sz="2400">
                <a:solidFill>
                  <a:srgbClr val="595959"/>
                </a:solidFill>
                <a:sym typeface="Arial" panose="020B0604020202020204" pitchFamily="34" charset="0"/>
              </a:rPr>
              <a:t>2</a:t>
            </a:r>
            <a:endParaRPr lang="en-US" altLang="en-US" sz="2400">
              <a:solidFill>
                <a:srgbClr val="595959"/>
              </a:solidFill>
              <a:sym typeface="Arial" panose="020B0604020202020204" pitchFamily="34" charset="0"/>
            </a:endParaRPr>
          </a:p>
        </p:txBody>
      </p:sp>
      <p:sp>
        <p:nvSpPr>
          <p:cNvPr id="22540" name="文本框 14"/>
          <p:cNvSpPr txBox="1">
            <a:spLocks noChangeArrowheads="1"/>
          </p:cNvSpPr>
          <p:nvPr/>
        </p:nvSpPr>
        <p:spPr bwMode="auto">
          <a:xfrm>
            <a:off x="3803650" y="50196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16" name="矩形 15"/>
          <p:cNvSpPr/>
          <p:nvPr/>
        </p:nvSpPr>
        <p:spPr>
          <a:xfrm>
            <a:off x="3613150" y="4684713"/>
            <a:ext cx="190500" cy="1905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2542" name="Title 13"/>
          <p:cNvSpPr txBox="1">
            <a:spLocks noChangeArrowheads="1"/>
          </p:cNvSpPr>
          <p:nvPr/>
        </p:nvSpPr>
        <p:spPr bwMode="auto">
          <a:xfrm>
            <a:off x="6529388" y="4459288"/>
            <a:ext cx="384492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类别</a:t>
            </a:r>
            <a:r>
              <a:rPr lang="en-US" altLang="zh-CN" sz="2400">
                <a:solidFill>
                  <a:srgbClr val="595959"/>
                </a:solidFill>
                <a:sym typeface="Arial" panose="020B0604020202020204" pitchFamily="34" charset="0"/>
              </a:rPr>
              <a:t>3</a:t>
            </a:r>
            <a:endParaRPr lang="en-US" altLang="en-US" sz="2400">
              <a:solidFill>
                <a:srgbClr val="595959"/>
              </a:solidFill>
              <a:sym typeface="Arial" panose="020B0604020202020204" pitchFamily="34" charset="0"/>
            </a:endParaRPr>
          </a:p>
        </p:txBody>
      </p:sp>
      <p:sp>
        <p:nvSpPr>
          <p:cNvPr id="22543" name="文本框 17"/>
          <p:cNvSpPr txBox="1">
            <a:spLocks noChangeArrowheads="1"/>
          </p:cNvSpPr>
          <p:nvPr/>
        </p:nvSpPr>
        <p:spPr bwMode="auto">
          <a:xfrm>
            <a:off x="6527800" y="5019675"/>
            <a:ext cx="20843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19" name="矩形 18"/>
          <p:cNvSpPr/>
          <p:nvPr/>
        </p:nvSpPr>
        <p:spPr>
          <a:xfrm>
            <a:off x="6337300" y="4684713"/>
            <a:ext cx="190500" cy="190500"/>
          </a:xfrm>
          <a:prstGeom prst="rect">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2545" name="Title 13"/>
          <p:cNvSpPr txBox="1">
            <a:spLocks noChangeArrowheads="1"/>
          </p:cNvSpPr>
          <p:nvPr/>
        </p:nvSpPr>
        <p:spPr bwMode="auto">
          <a:xfrm>
            <a:off x="9117013" y="4459288"/>
            <a:ext cx="1335087"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类别</a:t>
            </a:r>
            <a:r>
              <a:rPr lang="en-US" altLang="zh-CN" sz="2400">
                <a:solidFill>
                  <a:srgbClr val="595959"/>
                </a:solidFill>
                <a:sym typeface="Arial" panose="020B0604020202020204" pitchFamily="34" charset="0"/>
              </a:rPr>
              <a:t>4</a:t>
            </a:r>
            <a:endParaRPr lang="en-US" altLang="en-US" sz="2400">
              <a:solidFill>
                <a:srgbClr val="595959"/>
              </a:solidFill>
              <a:sym typeface="Arial" panose="020B0604020202020204" pitchFamily="34" charset="0"/>
            </a:endParaRPr>
          </a:p>
        </p:txBody>
      </p:sp>
      <p:sp>
        <p:nvSpPr>
          <p:cNvPr id="22546" name="文本框 20"/>
          <p:cNvSpPr txBox="1">
            <a:spLocks noChangeArrowheads="1"/>
          </p:cNvSpPr>
          <p:nvPr/>
        </p:nvSpPr>
        <p:spPr bwMode="auto">
          <a:xfrm>
            <a:off x="9117013" y="5019675"/>
            <a:ext cx="208438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22" name="矩形 21"/>
          <p:cNvSpPr/>
          <p:nvPr/>
        </p:nvSpPr>
        <p:spPr>
          <a:xfrm>
            <a:off x="8926513" y="4684713"/>
            <a:ext cx="190500" cy="190500"/>
          </a:xfrm>
          <a:prstGeom prst="rect">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355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添加论文内容第四部分标题</a:t>
            </a:r>
            <a:endParaRPr lang="zh-CN" altLang="en-US" b="1">
              <a:solidFill>
                <a:srgbClr val="4B649F"/>
              </a:solidFill>
            </a:endParaRPr>
          </a:p>
        </p:txBody>
      </p:sp>
      <p:cxnSp>
        <p:nvCxnSpPr>
          <p:cNvPr id="4" name="直接连接符 3"/>
          <p:cNvCxnSpPr/>
          <p:nvPr/>
        </p:nvCxnSpPr>
        <p:spPr>
          <a:xfrm>
            <a:off x="0" y="76835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23558"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10" name="Rectangle 86"/>
          <p:cNvSpPr/>
          <p:nvPr/>
        </p:nvSpPr>
        <p:spPr>
          <a:xfrm>
            <a:off x="9061450" y="2433638"/>
            <a:ext cx="3130550" cy="11906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id-ID" noProof="1">
              <a:solidFill>
                <a:prstClr val="white"/>
              </a:solidFill>
              <a:cs typeface="+mn-ea"/>
              <a:sym typeface="+mn-lt"/>
            </a:endParaRPr>
          </a:p>
        </p:txBody>
      </p:sp>
      <p:sp>
        <p:nvSpPr>
          <p:cNvPr id="11" name="Rectangle 84"/>
          <p:cNvSpPr/>
          <p:nvPr/>
        </p:nvSpPr>
        <p:spPr>
          <a:xfrm>
            <a:off x="0" y="2433638"/>
            <a:ext cx="3130550" cy="11906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id-ID" noProof="1">
              <a:solidFill>
                <a:prstClr val="white"/>
              </a:solidFill>
              <a:cs typeface="+mn-ea"/>
              <a:sym typeface="+mn-lt"/>
            </a:endParaRPr>
          </a:p>
        </p:txBody>
      </p:sp>
      <p:sp>
        <p:nvSpPr>
          <p:cNvPr id="12" name="Oval 3"/>
          <p:cNvSpPr/>
          <p:nvPr/>
        </p:nvSpPr>
        <p:spPr>
          <a:xfrm>
            <a:off x="2109788" y="1601788"/>
            <a:ext cx="2854325" cy="2854325"/>
          </a:xfrm>
          <a:prstGeom prst="ellipse">
            <a:avLst/>
          </a:prstGeom>
          <a:solidFill>
            <a:srgbClr val="5E80B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id-ID" noProof="1">
              <a:solidFill>
                <a:prstClr val="white"/>
              </a:solidFill>
              <a:cs typeface="+mn-ea"/>
              <a:sym typeface="+mn-lt"/>
            </a:endParaRPr>
          </a:p>
        </p:txBody>
      </p:sp>
      <p:sp>
        <p:nvSpPr>
          <p:cNvPr id="13" name="Oval 4"/>
          <p:cNvSpPr/>
          <p:nvPr/>
        </p:nvSpPr>
        <p:spPr>
          <a:xfrm>
            <a:off x="4668838" y="1601788"/>
            <a:ext cx="2854325" cy="2854325"/>
          </a:xfrm>
          <a:prstGeom prst="ellipse">
            <a:avLst/>
          </a:prstGeom>
          <a:solidFill>
            <a:srgbClr val="4B649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id-ID" noProof="1">
              <a:solidFill>
                <a:prstClr val="white"/>
              </a:solidFill>
              <a:cs typeface="+mn-ea"/>
              <a:sym typeface="+mn-lt"/>
            </a:endParaRPr>
          </a:p>
        </p:txBody>
      </p:sp>
      <p:sp>
        <p:nvSpPr>
          <p:cNvPr id="14" name="Oval 6"/>
          <p:cNvSpPr/>
          <p:nvPr/>
        </p:nvSpPr>
        <p:spPr>
          <a:xfrm>
            <a:off x="7227888" y="1601788"/>
            <a:ext cx="2854325" cy="2854325"/>
          </a:xfrm>
          <a:prstGeom prst="ellipse">
            <a:avLst/>
          </a:prstGeom>
          <a:solidFill>
            <a:srgbClr val="5E80B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id-ID" noProof="1">
              <a:solidFill>
                <a:prstClr val="white"/>
              </a:solidFill>
              <a:cs typeface="+mn-ea"/>
              <a:sym typeface="+mn-lt"/>
            </a:endParaRPr>
          </a:p>
        </p:txBody>
      </p:sp>
      <p:grpSp>
        <p:nvGrpSpPr>
          <p:cNvPr id="3" name="Group 24"/>
          <p:cNvGrpSpPr/>
          <p:nvPr/>
        </p:nvGrpSpPr>
        <p:grpSpPr>
          <a:xfrm>
            <a:off x="5525726" y="2458338"/>
            <a:ext cx="1140547" cy="1140547"/>
            <a:chOff x="6111586" y="318800"/>
            <a:chExt cx="490538" cy="490538"/>
          </a:xfrm>
          <a:solidFill>
            <a:schemeClr val="bg1"/>
          </a:solidFill>
        </p:grpSpPr>
        <p:sp>
          <p:nvSpPr>
            <p:cNvPr id="16"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sp>
          <p:nvSpPr>
            <p:cNvPr id="17" name="Freeform 6"/>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sp>
          <p:nvSpPr>
            <p:cNvPr id="18" name="Freeform 7"/>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sp>
          <p:nvSpPr>
            <p:cNvPr id="19" name="Freeform 8"/>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sp>
          <p:nvSpPr>
            <p:cNvPr id="20" name="Freeform 9"/>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sp>
          <p:nvSpPr>
            <p:cNvPr id="21" name="Freeform 10"/>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sp>
          <p:nvSpPr>
            <p:cNvPr id="22" name="Freeform 11"/>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sp>
          <p:nvSpPr>
            <p:cNvPr id="23" name="Freeform 12"/>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sp>
          <p:nvSpPr>
            <p:cNvPr id="24" name="Freeform 13"/>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sp>
          <p:nvSpPr>
            <p:cNvPr id="25" name="Freeform 14"/>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sp>
          <p:nvSpPr>
            <p:cNvPr id="26" name="Freeform 15"/>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sp>
          <p:nvSpPr>
            <p:cNvPr id="27" name="Freeform 16"/>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sp>
          <p:nvSpPr>
            <p:cNvPr id="28"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grpSp>
      <p:sp>
        <p:nvSpPr>
          <p:cNvPr id="29" name="Freeform 26"/>
          <p:cNvSpPr>
            <a:spLocks noEditPoints="1" noChangeArrowheads="1"/>
          </p:cNvSpPr>
          <p:nvPr/>
        </p:nvSpPr>
        <p:spPr bwMode="auto">
          <a:xfrm>
            <a:off x="8083550" y="2368550"/>
            <a:ext cx="1298575" cy="1249363"/>
          </a:xfrm>
          <a:custGeom>
            <a:avLst/>
            <a:gdLst>
              <a:gd name="T0" fmla="*/ 2147483646 w 132"/>
              <a:gd name="T1" fmla="*/ 0 h 128"/>
              <a:gd name="T2" fmla="*/ 2147483646 w 132"/>
              <a:gd name="T3" fmla="*/ 2147483646 h 128"/>
              <a:gd name="T4" fmla="*/ 2147483646 w 132"/>
              <a:gd name="T5" fmla="*/ 2147483646 h 128"/>
              <a:gd name="T6" fmla="*/ 2147483646 w 132"/>
              <a:gd name="T7" fmla="*/ 2147483646 h 128"/>
              <a:gd name="T8" fmla="*/ 2147483646 w 132"/>
              <a:gd name="T9" fmla="*/ 2147483646 h 128"/>
              <a:gd name="T10" fmla="*/ 2147483646 w 132"/>
              <a:gd name="T11" fmla="*/ 2147483646 h 128"/>
              <a:gd name="T12" fmla="*/ 2147483646 w 132"/>
              <a:gd name="T13" fmla="*/ 2147483646 h 128"/>
              <a:gd name="T14" fmla="*/ 2147483646 w 132"/>
              <a:gd name="T15" fmla="*/ 2147483646 h 128"/>
              <a:gd name="T16" fmla="*/ 2147483646 w 132"/>
              <a:gd name="T17" fmla="*/ 2147483646 h 128"/>
              <a:gd name="T18" fmla="*/ 2147483646 w 132"/>
              <a:gd name="T19" fmla="*/ 2147483646 h 128"/>
              <a:gd name="T20" fmla="*/ 2147483646 w 132"/>
              <a:gd name="T21" fmla="*/ 2147483646 h 128"/>
              <a:gd name="T22" fmla="*/ 2147483646 w 132"/>
              <a:gd name="T23" fmla="*/ 2147483646 h 128"/>
              <a:gd name="T24" fmla="*/ 2147483646 w 132"/>
              <a:gd name="T25" fmla="*/ 2147483646 h 128"/>
              <a:gd name="T26" fmla="*/ 2147483646 w 132"/>
              <a:gd name="T27" fmla="*/ 2147483646 h 128"/>
              <a:gd name="T28" fmla="*/ 2147483646 w 132"/>
              <a:gd name="T29" fmla="*/ 2147483646 h 128"/>
              <a:gd name="T30" fmla="*/ 2147483646 w 132"/>
              <a:gd name="T31" fmla="*/ 2147483646 h 128"/>
              <a:gd name="T32" fmla="*/ 2147483646 w 132"/>
              <a:gd name="T33" fmla="*/ 2147483646 h 128"/>
              <a:gd name="T34" fmla="*/ 2147483646 w 132"/>
              <a:gd name="T35" fmla="*/ 2147483646 h 128"/>
              <a:gd name="T36" fmla="*/ 2147483646 w 132"/>
              <a:gd name="T37" fmla="*/ 2147483646 h 128"/>
              <a:gd name="T38" fmla="*/ 2147483646 w 132"/>
              <a:gd name="T39" fmla="*/ 2147483646 h 128"/>
              <a:gd name="T40" fmla="*/ 2147483646 w 132"/>
              <a:gd name="T41" fmla="*/ 2147483646 h 128"/>
              <a:gd name="T42" fmla="*/ 2147483646 w 132"/>
              <a:gd name="T43" fmla="*/ 2147483646 h 128"/>
              <a:gd name="T44" fmla="*/ 2147483646 w 132"/>
              <a:gd name="T45" fmla="*/ 2147483646 h 128"/>
              <a:gd name="T46" fmla="*/ 2147483646 w 132"/>
              <a:gd name="T47" fmla="*/ 2147483646 h 128"/>
              <a:gd name="T48" fmla="*/ 2147483646 w 132"/>
              <a:gd name="T49" fmla="*/ 2147483646 h 128"/>
              <a:gd name="T50" fmla="*/ 2147483646 w 132"/>
              <a:gd name="T51" fmla="*/ 2147483646 h 128"/>
              <a:gd name="T52" fmla="*/ 2147483646 w 132"/>
              <a:gd name="T53" fmla="*/ 2147483646 h 128"/>
              <a:gd name="T54" fmla="*/ 2147483646 w 132"/>
              <a:gd name="T55" fmla="*/ 2147483646 h 128"/>
              <a:gd name="T56" fmla="*/ 2147483646 w 132"/>
              <a:gd name="T57" fmla="*/ 2147483646 h 128"/>
              <a:gd name="T58" fmla="*/ 2147483646 w 132"/>
              <a:gd name="T59" fmla="*/ 2147483646 h 128"/>
              <a:gd name="T60" fmla="*/ 2147483646 w 132"/>
              <a:gd name="T61" fmla="*/ 2147483646 h 128"/>
              <a:gd name="T62" fmla="*/ 2147483646 w 132"/>
              <a:gd name="T63" fmla="*/ 2147483646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2"/>
              <a:gd name="T97" fmla="*/ 0 h 128"/>
              <a:gd name="T98" fmla="*/ 132 w 132"/>
              <a:gd name="T99" fmla="*/ 128 h 1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 name="Group 82"/>
          <p:cNvGrpSpPr/>
          <p:nvPr/>
        </p:nvGrpSpPr>
        <p:grpSpPr>
          <a:xfrm>
            <a:off x="3028734" y="2448929"/>
            <a:ext cx="1017588" cy="1158875"/>
            <a:chOff x="812800" y="2719388"/>
            <a:chExt cx="1017588" cy="1158875"/>
          </a:xfrm>
          <a:solidFill>
            <a:schemeClr val="bg1"/>
          </a:solidFill>
        </p:grpSpPr>
        <p:sp>
          <p:nvSpPr>
            <p:cNvPr id="31"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p:spPr>
          <p:txBody>
            <a:bodyPr/>
            <a:lstStyle/>
            <a:p>
              <a:pPr eaLnBrk="1" fontAlgn="auto" hangingPunct="1">
                <a:defRPr/>
              </a:pPr>
              <a:endParaRPr lang="id-ID" noProof="1">
                <a:solidFill>
                  <a:prstClr val="black"/>
                </a:solidFill>
                <a:cs typeface="+mn-ea"/>
                <a:sym typeface="+mn-lt"/>
              </a:endParaRPr>
            </a:p>
          </p:txBody>
        </p:sp>
        <p:sp>
          <p:nvSpPr>
            <p:cNvPr id="32" name="Oval 36"/>
            <p:cNvSpPr>
              <a:spLocks noChangeArrowheads="1"/>
            </p:cNvSpPr>
            <p:nvPr/>
          </p:nvSpPr>
          <p:spPr bwMode="auto">
            <a:xfrm>
              <a:off x="1612900" y="3624263"/>
              <a:ext cx="71438" cy="73025"/>
            </a:xfrm>
            <a:prstGeom prst="ellipse">
              <a:avLst/>
            </a:prstGeom>
            <a:grpFill/>
            <a:ln>
              <a:noFill/>
            </a:ln>
          </p:spPr>
          <p:txBody>
            <a:bodyPr/>
            <a:lstStyle/>
            <a:p>
              <a:pPr eaLnBrk="1" fontAlgn="auto" hangingPunct="1">
                <a:defRPr/>
              </a:pPr>
              <a:endParaRPr lang="id-ID" noProof="1">
                <a:solidFill>
                  <a:prstClr val="black"/>
                </a:solidFill>
                <a:cs typeface="+mn-ea"/>
                <a:sym typeface="+mn-lt"/>
              </a:endParaRPr>
            </a:p>
          </p:txBody>
        </p:sp>
        <p:sp>
          <p:nvSpPr>
            <p:cNvPr id="33" name="Oval 37"/>
            <p:cNvSpPr>
              <a:spLocks noChangeArrowheads="1"/>
            </p:cNvSpPr>
            <p:nvPr/>
          </p:nvSpPr>
          <p:spPr bwMode="auto">
            <a:xfrm>
              <a:off x="1612900" y="3406776"/>
              <a:ext cx="71438" cy="73025"/>
            </a:xfrm>
            <a:prstGeom prst="ellipse">
              <a:avLst/>
            </a:prstGeom>
            <a:grpFill/>
            <a:ln>
              <a:noFill/>
            </a:ln>
          </p:spPr>
          <p:txBody>
            <a:bodyPr/>
            <a:lstStyle/>
            <a:p>
              <a:pPr eaLnBrk="1" fontAlgn="auto" hangingPunct="1">
                <a:defRPr/>
              </a:pPr>
              <a:endParaRPr lang="id-ID" noProof="1">
                <a:solidFill>
                  <a:prstClr val="black"/>
                </a:solidFill>
                <a:cs typeface="+mn-ea"/>
                <a:sym typeface="+mn-lt"/>
              </a:endParaRPr>
            </a:p>
          </p:txBody>
        </p:sp>
        <p:sp>
          <p:nvSpPr>
            <p:cNvPr id="34" name="Oval 38"/>
            <p:cNvSpPr>
              <a:spLocks noChangeArrowheads="1"/>
            </p:cNvSpPr>
            <p:nvPr/>
          </p:nvSpPr>
          <p:spPr bwMode="auto">
            <a:xfrm>
              <a:off x="1612900" y="3190876"/>
              <a:ext cx="71438" cy="71438"/>
            </a:xfrm>
            <a:prstGeom prst="ellipse">
              <a:avLst/>
            </a:prstGeom>
            <a:grpFill/>
            <a:ln>
              <a:noFill/>
            </a:ln>
          </p:spPr>
          <p:txBody>
            <a:bodyPr/>
            <a:lstStyle/>
            <a:p>
              <a:pPr eaLnBrk="1" fontAlgn="auto" hangingPunct="1">
                <a:defRPr/>
              </a:pPr>
              <a:endParaRPr lang="id-ID" noProof="1">
                <a:solidFill>
                  <a:prstClr val="black"/>
                </a:solidFill>
                <a:cs typeface="+mn-ea"/>
                <a:sym typeface="+mn-lt"/>
              </a:endParaRPr>
            </a:p>
          </p:txBody>
        </p:sp>
      </p:grpSp>
      <p:sp>
        <p:nvSpPr>
          <p:cNvPr id="23567" name="Title 13"/>
          <p:cNvSpPr txBox="1">
            <a:spLocks noChangeArrowheads="1"/>
          </p:cNvSpPr>
          <p:nvPr/>
        </p:nvSpPr>
        <p:spPr bwMode="auto">
          <a:xfrm>
            <a:off x="2959100" y="4471988"/>
            <a:ext cx="13350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a:solidFill>
                  <a:srgbClr val="595959"/>
                </a:solidFill>
                <a:sym typeface="Arial" panose="020B0604020202020204" pitchFamily="34" charset="0"/>
              </a:rPr>
              <a:t>标题</a:t>
            </a:r>
            <a:endParaRPr lang="en-US" altLang="en-US" sz="2400">
              <a:solidFill>
                <a:srgbClr val="595959"/>
              </a:solidFill>
              <a:sym typeface="Arial" panose="020B0604020202020204" pitchFamily="34" charset="0"/>
            </a:endParaRPr>
          </a:p>
        </p:txBody>
      </p:sp>
      <p:sp>
        <p:nvSpPr>
          <p:cNvPr id="23568" name="文本框 35"/>
          <p:cNvSpPr txBox="1">
            <a:spLocks noChangeArrowheads="1"/>
          </p:cNvSpPr>
          <p:nvPr/>
        </p:nvSpPr>
        <p:spPr bwMode="auto">
          <a:xfrm>
            <a:off x="2586038" y="50323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23569" name="Title 13"/>
          <p:cNvSpPr txBox="1">
            <a:spLocks noChangeArrowheads="1"/>
          </p:cNvSpPr>
          <p:nvPr/>
        </p:nvSpPr>
        <p:spPr bwMode="auto">
          <a:xfrm>
            <a:off x="5464175" y="4471988"/>
            <a:ext cx="13350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a:solidFill>
                  <a:srgbClr val="595959"/>
                </a:solidFill>
                <a:sym typeface="Arial" panose="020B0604020202020204" pitchFamily="34" charset="0"/>
              </a:rPr>
              <a:t>标题</a:t>
            </a:r>
            <a:endParaRPr lang="en-US" altLang="en-US" sz="2400">
              <a:solidFill>
                <a:srgbClr val="595959"/>
              </a:solidFill>
              <a:sym typeface="Arial" panose="020B0604020202020204" pitchFamily="34" charset="0"/>
            </a:endParaRPr>
          </a:p>
        </p:txBody>
      </p:sp>
      <p:sp>
        <p:nvSpPr>
          <p:cNvPr id="23570" name="文本框 37"/>
          <p:cNvSpPr txBox="1">
            <a:spLocks noChangeArrowheads="1"/>
          </p:cNvSpPr>
          <p:nvPr/>
        </p:nvSpPr>
        <p:spPr bwMode="auto">
          <a:xfrm>
            <a:off x="5089525" y="50323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23571" name="Title 13"/>
          <p:cNvSpPr txBox="1">
            <a:spLocks noChangeArrowheads="1"/>
          </p:cNvSpPr>
          <p:nvPr/>
        </p:nvSpPr>
        <p:spPr bwMode="auto">
          <a:xfrm>
            <a:off x="7967663" y="4471988"/>
            <a:ext cx="1335087"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a:solidFill>
                  <a:srgbClr val="595959"/>
                </a:solidFill>
                <a:sym typeface="Arial" panose="020B0604020202020204" pitchFamily="34" charset="0"/>
              </a:rPr>
              <a:t>标题</a:t>
            </a:r>
            <a:endParaRPr lang="en-US" altLang="en-US" sz="2400">
              <a:solidFill>
                <a:srgbClr val="595959"/>
              </a:solidFill>
              <a:sym typeface="Arial" panose="020B0604020202020204" pitchFamily="34" charset="0"/>
            </a:endParaRPr>
          </a:p>
        </p:txBody>
      </p:sp>
      <p:sp>
        <p:nvSpPr>
          <p:cNvPr id="23572" name="文本框 39"/>
          <p:cNvSpPr txBox="1">
            <a:spLocks noChangeArrowheads="1"/>
          </p:cNvSpPr>
          <p:nvPr/>
        </p:nvSpPr>
        <p:spPr bwMode="auto">
          <a:xfrm>
            <a:off x="7593013" y="50323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添加论文内容第四部分标题</a:t>
            </a:r>
            <a:endParaRPr lang="zh-CN" altLang="en-US" b="1">
              <a:solidFill>
                <a:srgbClr val="4B649F"/>
              </a:solidFill>
            </a:endParaRPr>
          </a:p>
        </p:txBody>
      </p:sp>
      <p:cxnSp>
        <p:nvCxnSpPr>
          <p:cNvPr id="4" name="直接连接符 3"/>
          <p:cNvCxnSpPr/>
          <p:nvPr/>
        </p:nvCxnSpPr>
        <p:spPr>
          <a:xfrm>
            <a:off x="0" y="76835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24582"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24583" name="文本框 9"/>
          <p:cNvSpPr txBox="1">
            <a:spLocks noChangeArrowheads="1"/>
          </p:cNvSpPr>
          <p:nvPr/>
        </p:nvSpPr>
        <p:spPr bwMode="auto">
          <a:xfrm>
            <a:off x="8915400" y="2168525"/>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200">
                <a:solidFill>
                  <a:srgbClr val="595959"/>
                </a:solidFill>
                <a:sym typeface="Arial" panose="020B0604020202020204" pitchFamily="34" charset="0"/>
              </a:rPr>
              <a:t>请在这里添加相应的文字内容请在这里添加相应的文字内容</a:t>
            </a:r>
            <a:endParaRPr lang="zh-CN" altLang="en-US" sz="1200">
              <a:solidFill>
                <a:srgbClr val="595959"/>
              </a:solidFill>
              <a:sym typeface="Arial" panose="020B0604020202020204" pitchFamily="34" charset="0"/>
            </a:endParaRPr>
          </a:p>
        </p:txBody>
      </p:sp>
      <p:sp>
        <p:nvSpPr>
          <p:cNvPr id="24584" name="文本框 10"/>
          <p:cNvSpPr txBox="1">
            <a:spLocks noChangeArrowheads="1"/>
          </p:cNvSpPr>
          <p:nvPr/>
        </p:nvSpPr>
        <p:spPr bwMode="auto">
          <a:xfrm>
            <a:off x="8915400" y="1941513"/>
            <a:ext cx="1827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600" b="1">
                <a:solidFill>
                  <a:srgbClr val="4B649F"/>
                </a:solidFill>
                <a:sym typeface="Arial" panose="020B0604020202020204" pitchFamily="34" charset="0"/>
              </a:rPr>
              <a:t>请在这里添加标题</a:t>
            </a:r>
            <a:endParaRPr lang="zh-CN" altLang="en-US" sz="1600" b="1">
              <a:solidFill>
                <a:srgbClr val="4B649F"/>
              </a:solidFill>
              <a:sym typeface="Arial" panose="020B0604020202020204" pitchFamily="34" charset="0"/>
            </a:endParaRPr>
          </a:p>
        </p:txBody>
      </p:sp>
      <p:sp>
        <p:nvSpPr>
          <p:cNvPr id="24585" name="文本框 11"/>
          <p:cNvSpPr txBox="1">
            <a:spLocks noChangeArrowheads="1"/>
          </p:cNvSpPr>
          <p:nvPr/>
        </p:nvSpPr>
        <p:spPr bwMode="auto">
          <a:xfrm>
            <a:off x="8915400" y="3328988"/>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200">
                <a:solidFill>
                  <a:srgbClr val="595959"/>
                </a:solidFill>
                <a:sym typeface="Arial" panose="020B0604020202020204" pitchFamily="34" charset="0"/>
              </a:rPr>
              <a:t>请在这里添加相应的文字内容请在这里添加相应的文字内容</a:t>
            </a:r>
            <a:endParaRPr lang="zh-CN" altLang="en-US" sz="1200">
              <a:solidFill>
                <a:srgbClr val="595959"/>
              </a:solidFill>
              <a:sym typeface="Arial" panose="020B0604020202020204" pitchFamily="34" charset="0"/>
            </a:endParaRPr>
          </a:p>
        </p:txBody>
      </p:sp>
      <p:sp>
        <p:nvSpPr>
          <p:cNvPr id="24586" name="文本框 12"/>
          <p:cNvSpPr txBox="1">
            <a:spLocks noChangeArrowheads="1"/>
          </p:cNvSpPr>
          <p:nvPr/>
        </p:nvSpPr>
        <p:spPr bwMode="auto">
          <a:xfrm>
            <a:off x="8915400" y="3101975"/>
            <a:ext cx="1827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600" b="1">
                <a:solidFill>
                  <a:srgbClr val="4B649F"/>
                </a:solidFill>
                <a:sym typeface="Arial" panose="020B0604020202020204" pitchFamily="34" charset="0"/>
              </a:rPr>
              <a:t>请在这里添加标题</a:t>
            </a:r>
            <a:endParaRPr lang="zh-CN" altLang="en-US" sz="1600" b="1">
              <a:solidFill>
                <a:srgbClr val="4B649F"/>
              </a:solidFill>
              <a:sym typeface="Arial" panose="020B0604020202020204" pitchFamily="34" charset="0"/>
            </a:endParaRPr>
          </a:p>
        </p:txBody>
      </p:sp>
      <p:sp>
        <p:nvSpPr>
          <p:cNvPr id="24587" name="文本框 13"/>
          <p:cNvSpPr txBox="1">
            <a:spLocks noChangeArrowheads="1"/>
          </p:cNvSpPr>
          <p:nvPr/>
        </p:nvSpPr>
        <p:spPr bwMode="auto">
          <a:xfrm>
            <a:off x="8915400" y="4495800"/>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200">
                <a:solidFill>
                  <a:srgbClr val="595959"/>
                </a:solidFill>
                <a:sym typeface="Arial" panose="020B0604020202020204" pitchFamily="34" charset="0"/>
              </a:rPr>
              <a:t>请在这里添加相应的文字内容请在这里添加相应的文字内容</a:t>
            </a:r>
            <a:endParaRPr lang="zh-CN" altLang="en-US" sz="1200">
              <a:solidFill>
                <a:srgbClr val="595959"/>
              </a:solidFill>
              <a:sym typeface="Arial" panose="020B0604020202020204" pitchFamily="34" charset="0"/>
            </a:endParaRPr>
          </a:p>
        </p:txBody>
      </p:sp>
      <p:sp>
        <p:nvSpPr>
          <p:cNvPr id="24588" name="文本框 14"/>
          <p:cNvSpPr txBox="1">
            <a:spLocks noChangeArrowheads="1"/>
          </p:cNvSpPr>
          <p:nvPr/>
        </p:nvSpPr>
        <p:spPr bwMode="auto">
          <a:xfrm>
            <a:off x="8915400" y="4268788"/>
            <a:ext cx="1827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600" b="1">
                <a:solidFill>
                  <a:srgbClr val="4B649F"/>
                </a:solidFill>
                <a:sym typeface="Arial" panose="020B0604020202020204" pitchFamily="34" charset="0"/>
              </a:rPr>
              <a:t>请在这里添加标题</a:t>
            </a:r>
            <a:endParaRPr lang="zh-CN" altLang="en-US" sz="1600" b="1">
              <a:solidFill>
                <a:srgbClr val="4B649F"/>
              </a:solidFill>
              <a:sym typeface="Arial" panose="020B0604020202020204" pitchFamily="34" charset="0"/>
            </a:endParaRPr>
          </a:p>
        </p:txBody>
      </p:sp>
      <p:sp>
        <p:nvSpPr>
          <p:cNvPr id="24589" name="文本框 15"/>
          <p:cNvSpPr txBox="1">
            <a:spLocks noChangeArrowheads="1"/>
          </p:cNvSpPr>
          <p:nvPr/>
        </p:nvSpPr>
        <p:spPr bwMode="auto">
          <a:xfrm>
            <a:off x="1096963" y="2225675"/>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50000"/>
              </a:lnSpc>
              <a:spcBef>
                <a:spcPct val="0"/>
              </a:spcBef>
              <a:buFontTx/>
              <a:buNone/>
            </a:pPr>
            <a:r>
              <a:rPr lang="zh-CN" altLang="en-US" sz="1200">
                <a:solidFill>
                  <a:srgbClr val="595959"/>
                </a:solidFill>
                <a:sym typeface="Arial" panose="020B0604020202020204" pitchFamily="34" charset="0"/>
              </a:rPr>
              <a:t>请在这里添加相应的文字内容请在这里添加相应的文字内容</a:t>
            </a:r>
            <a:endParaRPr lang="zh-CN" altLang="en-US" sz="1200">
              <a:solidFill>
                <a:srgbClr val="595959"/>
              </a:solidFill>
              <a:sym typeface="Arial" panose="020B0604020202020204" pitchFamily="34" charset="0"/>
            </a:endParaRPr>
          </a:p>
        </p:txBody>
      </p:sp>
      <p:sp>
        <p:nvSpPr>
          <p:cNvPr id="24590" name="文本框 16"/>
          <p:cNvSpPr txBox="1">
            <a:spLocks noChangeArrowheads="1"/>
          </p:cNvSpPr>
          <p:nvPr/>
        </p:nvSpPr>
        <p:spPr bwMode="auto">
          <a:xfrm>
            <a:off x="1454150" y="1998663"/>
            <a:ext cx="1827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00000"/>
              </a:lnSpc>
              <a:spcBef>
                <a:spcPct val="0"/>
              </a:spcBef>
              <a:buFontTx/>
              <a:buNone/>
            </a:pPr>
            <a:r>
              <a:rPr lang="zh-CN" altLang="en-US" sz="1600" b="1">
                <a:solidFill>
                  <a:srgbClr val="4B649F"/>
                </a:solidFill>
                <a:sym typeface="Arial" panose="020B0604020202020204" pitchFamily="34" charset="0"/>
              </a:rPr>
              <a:t>请在这里添加标题</a:t>
            </a:r>
            <a:endParaRPr lang="zh-CN" altLang="en-US" sz="1600" b="1">
              <a:solidFill>
                <a:srgbClr val="4B649F"/>
              </a:solidFill>
              <a:sym typeface="Arial" panose="020B0604020202020204" pitchFamily="34" charset="0"/>
            </a:endParaRPr>
          </a:p>
        </p:txBody>
      </p:sp>
      <p:sp>
        <p:nvSpPr>
          <p:cNvPr id="24591" name="文本框 17"/>
          <p:cNvSpPr txBox="1">
            <a:spLocks noChangeArrowheads="1"/>
          </p:cNvSpPr>
          <p:nvPr/>
        </p:nvSpPr>
        <p:spPr bwMode="auto">
          <a:xfrm>
            <a:off x="1096963" y="3386138"/>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50000"/>
              </a:lnSpc>
              <a:spcBef>
                <a:spcPct val="0"/>
              </a:spcBef>
              <a:buFontTx/>
              <a:buNone/>
            </a:pPr>
            <a:r>
              <a:rPr lang="zh-CN" altLang="en-US" sz="1200">
                <a:solidFill>
                  <a:srgbClr val="595959"/>
                </a:solidFill>
                <a:sym typeface="Arial" panose="020B0604020202020204" pitchFamily="34" charset="0"/>
              </a:rPr>
              <a:t>请在这里添加相应的文字内容请在这里添加相应的文字内容</a:t>
            </a:r>
            <a:endParaRPr lang="zh-CN" altLang="en-US" sz="1200">
              <a:solidFill>
                <a:srgbClr val="595959"/>
              </a:solidFill>
              <a:sym typeface="Arial" panose="020B0604020202020204" pitchFamily="34" charset="0"/>
            </a:endParaRPr>
          </a:p>
        </p:txBody>
      </p:sp>
      <p:sp>
        <p:nvSpPr>
          <p:cNvPr id="24592" name="文本框 18"/>
          <p:cNvSpPr txBox="1">
            <a:spLocks noChangeArrowheads="1"/>
          </p:cNvSpPr>
          <p:nvPr/>
        </p:nvSpPr>
        <p:spPr bwMode="auto">
          <a:xfrm>
            <a:off x="1454150" y="3159125"/>
            <a:ext cx="1827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00000"/>
              </a:lnSpc>
              <a:spcBef>
                <a:spcPct val="0"/>
              </a:spcBef>
              <a:buFontTx/>
              <a:buNone/>
            </a:pPr>
            <a:r>
              <a:rPr lang="zh-CN" altLang="en-US" sz="1600" b="1">
                <a:solidFill>
                  <a:srgbClr val="4B649F"/>
                </a:solidFill>
                <a:sym typeface="Arial" panose="020B0604020202020204" pitchFamily="34" charset="0"/>
              </a:rPr>
              <a:t>请在这里添加标题</a:t>
            </a:r>
            <a:endParaRPr lang="zh-CN" altLang="en-US" sz="1600" b="1">
              <a:solidFill>
                <a:srgbClr val="4B649F"/>
              </a:solidFill>
              <a:sym typeface="Arial" panose="020B0604020202020204" pitchFamily="34" charset="0"/>
            </a:endParaRPr>
          </a:p>
        </p:txBody>
      </p:sp>
      <p:sp>
        <p:nvSpPr>
          <p:cNvPr id="24593" name="文本框 19"/>
          <p:cNvSpPr txBox="1">
            <a:spLocks noChangeArrowheads="1"/>
          </p:cNvSpPr>
          <p:nvPr/>
        </p:nvSpPr>
        <p:spPr bwMode="auto">
          <a:xfrm>
            <a:off x="1096963" y="4552950"/>
            <a:ext cx="21844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50000"/>
              </a:lnSpc>
              <a:spcBef>
                <a:spcPct val="0"/>
              </a:spcBef>
              <a:buFontTx/>
              <a:buNone/>
            </a:pPr>
            <a:r>
              <a:rPr lang="zh-CN" altLang="en-US" sz="1200">
                <a:solidFill>
                  <a:srgbClr val="595959"/>
                </a:solidFill>
                <a:sym typeface="Arial" panose="020B0604020202020204" pitchFamily="34" charset="0"/>
              </a:rPr>
              <a:t>请在这里添加相应的文字内容请在这里添加相应的文字内容</a:t>
            </a:r>
            <a:endParaRPr lang="zh-CN" altLang="en-US" sz="1200">
              <a:solidFill>
                <a:srgbClr val="595959"/>
              </a:solidFill>
              <a:sym typeface="Arial" panose="020B0604020202020204" pitchFamily="34" charset="0"/>
            </a:endParaRPr>
          </a:p>
        </p:txBody>
      </p:sp>
      <p:sp>
        <p:nvSpPr>
          <p:cNvPr id="24594" name="文本框 20"/>
          <p:cNvSpPr txBox="1">
            <a:spLocks noChangeArrowheads="1"/>
          </p:cNvSpPr>
          <p:nvPr/>
        </p:nvSpPr>
        <p:spPr bwMode="auto">
          <a:xfrm>
            <a:off x="1454150" y="4325938"/>
            <a:ext cx="18272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00000"/>
              </a:lnSpc>
              <a:spcBef>
                <a:spcPct val="0"/>
              </a:spcBef>
              <a:buFontTx/>
              <a:buNone/>
            </a:pPr>
            <a:r>
              <a:rPr lang="zh-CN" altLang="en-US" sz="1600" b="1">
                <a:solidFill>
                  <a:srgbClr val="4B649F"/>
                </a:solidFill>
                <a:sym typeface="Arial" panose="020B0604020202020204" pitchFamily="34" charset="0"/>
              </a:rPr>
              <a:t>请在这里添加标题</a:t>
            </a:r>
            <a:endParaRPr lang="zh-CN" altLang="en-US" sz="1600" b="1">
              <a:solidFill>
                <a:srgbClr val="4B649F"/>
              </a:solidFill>
              <a:sym typeface="Arial" panose="020B0604020202020204" pitchFamily="34" charset="0"/>
            </a:endParaRPr>
          </a:p>
        </p:txBody>
      </p:sp>
      <p:sp>
        <p:nvSpPr>
          <p:cNvPr id="22" name="KSO_Shape"/>
          <p:cNvSpPr/>
          <p:nvPr/>
        </p:nvSpPr>
        <p:spPr>
          <a:xfrm>
            <a:off x="3552825" y="2111375"/>
            <a:ext cx="515938" cy="533400"/>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rgbClr val="4B649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4B649F"/>
              </a:solidFill>
              <a:cs typeface="+mn-ea"/>
              <a:sym typeface="+mn-lt"/>
            </a:endParaRPr>
          </a:p>
        </p:txBody>
      </p:sp>
      <p:sp>
        <p:nvSpPr>
          <p:cNvPr id="23" name="KSO_Shape"/>
          <p:cNvSpPr/>
          <p:nvPr/>
        </p:nvSpPr>
        <p:spPr>
          <a:xfrm>
            <a:off x="3552825" y="3325813"/>
            <a:ext cx="512763" cy="615950"/>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rgbClr val="4B649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4B649F"/>
              </a:solidFill>
              <a:cs typeface="+mn-ea"/>
              <a:sym typeface="+mn-lt"/>
            </a:endParaRPr>
          </a:p>
        </p:txBody>
      </p:sp>
      <p:sp>
        <p:nvSpPr>
          <p:cNvPr id="24" name="KSO_Shape"/>
          <p:cNvSpPr/>
          <p:nvPr/>
        </p:nvSpPr>
        <p:spPr bwMode="auto">
          <a:xfrm>
            <a:off x="3552825" y="4438650"/>
            <a:ext cx="519113" cy="43656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4B649F"/>
              </a:solidFill>
              <a:latin typeface="+mn-lt"/>
              <a:ea typeface="+mn-ea"/>
              <a:cs typeface="+mn-ea"/>
              <a:sym typeface="+mn-lt"/>
            </a:endParaRPr>
          </a:p>
        </p:txBody>
      </p:sp>
      <p:sp>
        <p:nvSpPr>
          <p:cNvPr id="24598" name="KSO_Shape"/>
          <p:cNvSpPr>
            <a:spLocks noChangeArrowheads="1"/>
          </p:cNvSpPr>
          <p:nvPr/>
        </p:nvSpPr>
        <p:spPr bwMode="auto">
          <a:xfrm>
            <a:off x="8294688" y="2095500"/>
            <a:ext cx="466725" cy="482600"/>
          </a:xfrm>
          <a:custGeom>
            <a:avLst/>
            <a:gdLst>
              <a:gd name="T0" fmla="*/ 2147483646 w 90"/>
              <a:gd name="T1" fmla="*/ 2147483646 h 93"/>
              <a:gd name="T2" fmla="*/ 2147483646 w 90"/>
              <a:gd name="T3" fmla="*/ 2147483646 h 93"/>
              <a:gd name="T4" fmla="*/ 2147483646 w 90"/>
              <a:gd name="T5" fmla="*/ 2147483646 h 93"/>
              <a:gd name="T6" fmla="*/ 2147483646 w 90"/>
              <a:gd name="T7" fmla="*/ 2147483646 h 93"/>
              <a:gd name="T8" fmla="*/ 2147483646 w 90"/>
              <a:gd name="T9" fmla="*/ 2147483646 h 93"/>
              <a:gd name="T10" fmla="*/ 0 w 90"/>
              <a:gd name="T11" fmla="*/ 2147483646 h 93"/>
              <a:gd name="T12" fmla="*/ 0 w 90"/>
              <a:gd name="T13" fmla="*/ 2147483646 h 93"/>
              <a:gd name="T14" fmla="*/ 2147483646 w 90"/>
              <a:gd name="T15" fmla="*/ 2147483646 h 93"/>
              <a:gd name="T16" fmla="*/ 2147483646 w 90"/>
              <a:gd name="T17" fmla="*/ 2147483646 h 93"/>
              <a:gd name="T18" fmla="*/ 2147483646 w 90"/>
              <a:gd name="T19" fmla="*/ 2147483646 h 93"/>
              <a:gd name="T20" fmla="*/ 2147483646 w 90"/>
              <a:gd name="T21" fmla="*/ 2147483646 h 93"/>
              <a:gd name="T22" fmla="*/ 2147483646 w 90"/>
              <a:gd name="T23" fmla="*/ 2147483646 h 93"/>
              <a:gd name="T24" fmla="*/ 2147483646 w 90"/>
              <a:gd name="T25" fmla="*/ 2147483646 h 93"/>
              <a:gd name="T26" fmla="*/ 2147483646 w 90"/>
              <a:gd name="T27" fmla="*/ 2147483646 h 93"/>
              <a:gd name="T28" fmla="*/ 2147483646 w 90"/>
              <a:gd name="T29" fmla="*/ 2147483646 h 93"/>
              <a:gd name="T30" fmla="*/ 2147483646 w 90"/>
              <a:gd name="T31" fmla="*/ 2147483646 h 93"/>
              <a:gd name="T32" fmla="*/ 2147483646 w 90"/>
              <a:gd name="T33" fmla="*/ 2147483646 h 93"/>
              <a:gd name="T34" fmla="*/ 2147483646 w 90"/>
              <a:gd name="T35" fmla="*/ 2147483646 h 93"/>
              <a:gd name="T36" fmla="*/ 2147483646 w 90"/>
              <a:gd name="T37" fmla="*/ 2147483646 h 93"/>
              <a:gd name="T38" fmla="*/ 2147483646 w 90"/>
              <a:gd name="T39" fmla="*/ 2147483646 h 93"/>
              <a:gd name="T40" fmla="*/ 2147483646 w 90"/>
              <a:gd name="T41" fmla="*/ 2147483646 h 93"/>
              <a:gd name="T42" fmla="*/ 2147483646 w 90"/>
              <a:gd name="T43" fmla="*/ 2147483646 h 93"/>
              <a:gd name="T44" fmla="*/ 2147483646 w 90"/>
              <a:gd name="T45" fmla="*/ 2147483646 h 93"/>
              <a:gd name="T46" fmla="*/ 2147483646 w 90"/>
              <a:gd name="T47" fmla="*/ 2147483646 h 93"/>
              <a:gd name="T48" fmla="*/ 2147483646 w 90"/>
              <a:gd name="T49" fmla="*/ 2147483646 h 93"/>
              <a:gd name="T50" fmla="*/ 2147483646 w 90"/>
              <a:gd name="T51" fmla="*/ 2147483646 h 93"/>
              <a:gd name="T52" fmla="*/ 2147483646 w 90"/>
              <a:gd name="T53" fmla="*/ 2147483646 h 93"/>
              <a:gd name="T54" fmla="*/ 2147483646 w 90"/>
              <a:gd name="T55" fmla="*/ 2147483646 h 93"/>
              <a:gd name="T56" fmla="*/ 2147483646 w 90"/>
              <a:gd name="T57" fmla="*/ 2147483646 h 93"/>
              <a:gd name="T58" fmla="*/ 2147483646 w 90"/>
              <a:gd name="T59" fmla="*/ 2147483646 h 93"/>
              <a:gd name="T60" fmla="*/ 2147483646 w 90"/>
              <a:gd name="T61" fmla="*/ 2147483646 h 93"/>
              <a:gd name="T62" fmla="*/ 2147483646 w 90"/>
              <a:gd name="T63" fmla="*/ 2147483646 h 93"/>
              <a:gd name="T64" fmla="*/ 2147483646 w 90"/>
              <a:gd name="T65" fmla="*/ 2147483646 h 93"/>
              <a:gd name="T66" fmla="*/ 2147483646 w 90"/>
              <a:gd name="T67" fmla="*/ 2147483646 h 93"/>
              <a:gd name="T68" fmla="*/ 2147483646 w 90"/>
              <a:gd name="T69" fmla="*/ 2147483646 h 93"/>
              <a:gd name="T70" fmla="*/ 2147483646 w 90"/>
              <a:gd name="T71" fmla="*/ 2147483646 h 93"/>
              <a:gd name="T72" fmla="*/ 2147483646 w 90"/>
              <a:gd name="T73" fmla="*/ 2147483646 h 93"/>
              <a:gd name="T74" fmla="*/ 2147483646 w 90"/>
              <a:gd name="T75" fmla="*/ 2147483646 h 93"/>
              <a:gd name="T76" fmla="*/ 2147483646 w 90"/>
              <a:gd name="T77" fmla="*/ 2147483646 h 93"/>
              <a:gd name="T78" fmla="*/ 2147483646 w 90"/>
              <a:gd name="T79" fmla="*/ 2147483646 h 93"/>
              <a:gd name="T80" fmla="*/ 2147483646 w 90"/>
              <a:gd name="T81" fmla="*/ 2147483646 h 93"/>
              <a:gd name="T82" fmla="*/ 2147483646 w 90"/>
              <a:gd name="T83" fmla="*/ 2147483646 h 93"/>
              <a:gd name="T84" fmla="*/ 2147483646 w 90"/>
              <a:gd name="T85" fmla="*/ 2147483646 h 93"/>
              <a:gd name="T86" fmla="*/ 2147483646 w 90"/>
              <a:gd name="T87" fmla="*/ 2147483646 h 93"/>
              <a:gd name="T88" fmla="*/ 2147483646 w 90"/>
              <a:gd name="T89" fmla="*/ 2147483646 h 93"/>
              <a:gd name="T90" fmla="*/ 2147483646 w 90"/>
              <a:gd name="T91" fmla="*/ 2147483646 h 93"/>
              <a:gd name="T92" fmla="*/ 2147483646 w 90"/>
              <a:gd name="T93" fmla="*/ 2147483646 h 93"/>
              <a:gd name="T94" fmla="*/ 2147483646 w 90"/>
              <a:gd name="T95" fmla="*/ 2147483646 h 93"/>
              <a:gd name="T96" fmla="*/ 2147483646 w 90"/>
              <a:gd name="T97" fmla="*/ 2147483646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0"/>
              <a:gd name="T148" fmla="*/ 0 h 93"/>
              <a:gd name="T149" fmla="*/ 90 w 90"/>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99" name="KSO_Shape"/>
          <p:cNvSpPr>
            <a:spLocks noChangeArrowheads="1"/>
          </p:cNvSpPr>
          <p:nvPr/>
        </p:nvSpPr>
        <p:spPr bwMode="auto">
          <a:xfrm>
            <a:off x="8294688" y="3252788"/>
            <a:ext cx="504825" cy="542925"/>
          </a:xfrm>
          <a:custGeom>
            <a:avLst/>
            <a:gdLst>
              <a:gd name="T0" fmla="*/ 2147483646 w 2578"/>
              <a:gd name="T1" fmla="*/ 2147483646 h 2775"/>
              <a:gd name="T2" fmla="*/ 2147483646 w 2578"/>
              <a:gd name="T3" fmla="*/ 2147483646 h 2775"/>
              <a:gd name="T4" fmla="*/ 2147483646 w 2578"/>
              <a:gd name="T5" fmla="*/ 2147483646 h 2775"/>
              <a:gd name="T6" fmla="*/ 2147483646 w 2578"/>
              <a:gd name="T7" fmla="*/ 2147483646 h 2775"/>
              <a:gd name="T8" fmla="*/ 2147483646 w 2578"/>
              <a:gd name="T9" fmla="*/ 2147483646 h 2775"/>
              <a:gd name="T10" fmla="*/ 2147483646 w 2578"/>
              <a:gd name="T11" fmla="*/ 2147483646 h 2775"/>
              <a:gd name="T12" fmla="*/ 2147483646 w 2578"/>
              <a:gd name="T13" fmla="*/ 2147483646 h 2775"/>
              <a:gd name="T14" fmla="*/ 2147483646 w 2578"/>
              <a:gd name="T15" fmla="*/ 2147483646 h 2775"/>
              <a:gd name="T16" fmla="*/ 2147483646 w 2578"/>
              <a:gd name="T17" fmla="*/ 2147483646 h 2775"/>
              <a:gd name="T18" fmla="*/ 2147483646 w 2578"/>
              <a:gd name="T19" fmla="*/ 2147483646 h 2775"/>
              <a:gd name="T20" fmla="*/ 2147483646 w 2578"/>
              <a:gd name="T21" fmla="*/ 2147483646 h 2775"/>
              <a:gd name="T22" fmla="*/ 2147483646 w 2578"/>
              <a:gd name="T23" fmla="*/ 2147483646 h 2775"/>
              <a:gd name="T24" fmla="*/ 2147483646 w 2578"/>
              <a:gd name="T25" fmla="*/ 2147483646 h 2775"/>
              <a:gd name="T26" fmla="*/ 2147483646 w 2578"/>
              <a:gd name="T27" fmla="*/ 2147483646 h 2775"/>
              <a:gd name="T28" fmla="*/ 2147483646 w 2578"/>
              <a:gd name="T29" fmla="*/ 2147483646 h 2775"/>
              <a:gd name="T30" fmla="*/ 2147483646 w 2578"/>
              <a:gd name="T31" fmla="*/ 2147483646 h 2775"/>
              <a:gd name="T32" fmla="*/ 2147483646 w 2578"/>
              <a:gd name="T33" fmla="*/ 2147483646 h 2775"/>
              <a:gd name="T34" fmla="*/ 2147483646 w 2578"/>
              <a:gd name="T35" fmla="*/ 2147483646 h 2775"/>
              <a:gd name="T36" fmla="*/ 2147483646 w 2578"/>
              <a:gd name="T37" fmla="*/ 2147483646 h 2775"/>
              <a:gd name="T38" fmla="*/ 2147483646 w 2578"/>
              <a:gd name="T39" fmla="*/ 2147483646 h 2775"/>
              <a:gd name="T40" fmla="*/ 2147483646 w 2578"/>
              <a:gd name="T41" fmla="*/ 2147483646 h 2775"/>
              <a:gd name="T42" fmla="*/ 2147483646 w 2578"/>
              <a:gd name="T43" fmla="*/ 2147483646 h 2775"/>
              <a:gd name="T44" fmla="*/ 2147483646 w 2578"/>
              <a:gd name="T45" fmla="*/ 2147483646 h 2775"/>
              <a:gd name="T46" fmla="*/ 2147483646 w 2578"/>
              <a:gd name="T47" fmla="*/ 2147483646 h 2775"/>
              <a:gd name="T48" fmla="*/ 2147483646 w 2578"/>
              <a:gd name="T49" fmla="*/ 2147483646 h 2775"/>
              <a:gd name="T50" fmla="*/ 2147483646 w 2578"/>
              <a:gd name="T51" fmla="*/ 2147483646 h 2775"/>
              <a:gd name="T52" fmla="*/ 2147483646 w 2578"/>
              <a:gd name="T53" fmla="*/ 2147483646 h 2775"/>
              <a:gd name="T54" fmla="*/ 2147483646 w 2578"/>
              <a:gd name="T55" fmla="*/ 2147483646 h 2775"/>
              <a:gd name="T56" fmla="*/ 2147483646 w 2578"/>
              <a:gd name="T57" fmla="*/ 2147483646 h 2775"/>
              <a:gd name="T58" fmla="*/ 2147483646 w 2578"/>
              <a:gd name="T59" fmla="*/ 2147483646 h 2775"/>
              <a:gd name="T60" fmla="*/ 2147483646 w 2578"/>
              <a:gd name="T61" fmla="*/ 2147483646 h 2775"/>
              <a:gd name="T62" fmla="*/ 2147483646 w 2578"/>
              <a:gd name="T63" fmla="*/ 2147483646 h 2775"/>
              <a:gd name="T64" fmla="*/ 2147483646 w 2578"/>
              <a:gd name="T65" fmla="*/ 2147483646 h 2775"/>
              <a:gd name="T66" fmla="*/ 2147483646 w 2578"/>
              <a:gd name="T67" fmla="*/ 2147483646 h 2775"/>
              <a:gd name="T68" fmla="*/ 1246462859 w 2578"/>
              <a:gd name="T69" fmla="*/ 2147483646 h 2775"/>
              <a:gd name="T70" fmla="*/ 2147483646 w 2578"/>
              <a:gd name="T71" fmla="*/ 2147483646 h 2775"/>
              <a:gd name="T72" fmla="*/ 2147483646 w 2578"/>
              <a:gd name="T73" fmla="*/ 2147483646 h 2775"/>
              <a:gd name="T74" fmla="*/ 0 w 2578"/>
              <a:gd name="T75" fmla="*/ 2147483646 h 2775"/>
              <a:gd name="T76" fmla="*/ 2147483646 w 2578"/>
              <a:gd name="T77" fmla="*/ 2147483646 h 2775"/>
              <a:gd name="T78" fmla="*/ 2147483646 w 2578"/>
              <a:gd name="T79" fmla="*/ 2074497447 h 2775"/>
              <a:gd name="T80" fmla="*/ 2147483646 w 2578"/>
              <a:gd name="T81" fmla="*/ 2074497447 h 2775"/>
              <a:gd name="T82" fmla="*/ 2147483646 w 2578"/>
              <a:gd name="T83" fmla="*/ 2147483646 h 2775"/>
              <a:gd name="T84" fmla="*/ 2147483646 w 2578"/>
              <a:gd name="T85" fmla="*/ 2147483646 h 2775"/>
              <a:gd name="T86" fmla="*/ 2147483646 w 2578"/>
              <a:gd name="T87" fmla="*/ 2147483646 h 2775"/>
              <a:gd name="T88" fmla="*/ 2147483646 w 2578"/>
              <a:gd name="T89" fmla="*/ 1130858580 h 2775"/>
              <a:gd name="T90" fmla="*/ 2147483646 w 2578"/>
              <a:gd name="T91" fmla="*/ 2147483646 h 2775"/>
              <a:gd name="T92" fmla="*/ 2147483646 w 2578"/>
              <a:gd name="T93" fmla="*/ 1130858580 h 27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78"/>
              <a:gd name="T142" fmla="*/ 0 h 2775"/>
              <a:gd name="T143" fmla="*/ 2578 w 2578"/>
              <a:gd name="T144" fmla="*/ 2775 h 277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78" h="2775">
                <a:moveTo>
                  <a:pt x="2578" y="2101"/>
                </a:moveTo>
                <a:cubicBezTo>
                  <a:pt x="2578" y="2473"/>
                  <a:pt x="2277" y="2775"/>
                  <a:pt x="1905" y="2775"/>
                </a:cubicBezTo>
                <a:cubicBezTo>
                  <a:pt x="1533" y="2775"/>
                  <a:pt x="1232" y="2473"/>
                  <a:pt x="1232" y="2101"/>
                </a:cubicBezTo>
                <a:cubicBezTo>
                  <a:pt x="1232" y="1750"/>
                  <a:pt x="1487" y="1462"/>
                  <a:pt x="1830" y="1431"/>
                </a:cubicBezTo>
                <a:cubicBezTo>
                  <a:pt x="1830" y="1278"/>
                  <a:pt x="1830" y="1278"/>
                  <a:pt x="1830" y="1278"/>
                </a:cubicBezTo>
                <a:cubicBezTo>
                  <a:pt x="1727" y="1278"/>
                  <a:pt x="1727" y="1278"/>
                  <a:pt x="1727" y="1278"/>
                </a:cubicBezTo>
                <a:cubicBezTo>
                  <a:pt x="1727" y="1162"/>
                  <a:pt x="1727" y="1162"/>
                  <a:pt x="1727" y="1162"/>
                </a:cubicBezTo>
                <a:cubicBezTo>
                  <a:pt x="2051" y="1162"/>
                  <a:pt x="2051" y="1162"/>
                  <a:pt x="2051" y="1162"/>
                </a:cubicBezTo>
                <a:cubicBezTo>
                  <a:pt x="2051" y="1278"/>
                  <a:pt x="2051" y="1278"/>
                  <a:pt x="2051" y="1278"/>
                </a:cubicBezTo>
                <a:cubicBezTo>
                  <a:pt x="1952" y="1278"/>
                  <a:pt x="1952" y="1278"/>
                  <a:pt x="1952" y="1278"/>
                </a:cubicBezTo>
                <a:cubicBezTo>
                  <a:pt x="1952" y="1431"/>
                  <a:pt x="1952" y="1431"/>
                  <a:pt x="1952" y="1431"/>
                </a:cubicBezTo>
                <a:cubicBezTo>
                  <a:pt x="2081" y="1443"/>
                  <a:pt x="2214" y="1491"/>
                  <a:pt x="2311" y="1565"/>
                </a:cubicBezTo>
                <a:cubicBezTo>
                  <a:pt x="2445" y="1431"/>
                  <a:pt x="2445" y="1431"/>
                  <a:pt x="2445" y="1431"/>
                </a:cubicBezTo>
                <a:cubicBezTo>
                  <a:pt x="2575" y="1561"/>
                  <a:pt x="2575" y="1561"/>
                  <a:pt x="2575" y="1561"/>
                </a:cubicBezTo>
                <a:cubicBezTo>
                  <a:pt x="2441" y="1695"/>
                  <a:pt x="2441" y="1695"/>
                  <a:pt x="2441" y="1695"/>
                </a:cubicBezTo>
                <a:cubicBezTo>
                  <a:pt x="2527" y="1808"/>
                  <a:pt x="2578" y="1949"/>
                  <a:pt x="2578" y="2101"/>
                </a:cubicBezTo>
                <a:close/>
                <a:moveTo>
                  <a:pt x="1905" y="1550"/>
                </a:moveTo>
                <a:cubicBezTo>
                  <a:pt x="1601" y="1550"/>
                  <a:pt x="1354" y="1798"/>
                  <a:pt x="1354" y="2101"/>
                </a:cubicBezTo>
                <a:cubicBezTo>
                  <a:pt x="1354" y="2405"/>
                  <a:pt x="1601" y="2652"/>
                  <a:pt x="1905" y="2652"/>
                </a:cubicBezTo>
                <a:cubicBezTo>
                  <a:pt x="2209" y="2652"/>
                  <a:pt x="2456" y="2405"/>
                  <a:pt x="2456" y="2101"/>
                </a:cubicBezTo>
                <a:cubicBezTo>
                  <a:pt x="2456" y="1798"/>
                  <a:pt x="2209" y="1550"/>
                  <a:pt x="1905" y="1550"/>
                </a:cubicBezTo>
                <a:close/>
                <a:moveTo>
                  <a:pt x="1952" y="2207"/>
                </a:moveTo>
                <a:cubicBezTo>
                  <a:pt x="1952" y="2280"/>
                  <a:pt x="1952" y="2280"/>
                  <a:pt x="1952" y="2280"/>
                </a:cubicBezTo>
                <a:cubicBezTo>
                  <a:pt x="1844" y="2280"/>
                  <a:pt x="1844" y="2280"/>
                  <a:pt x="1844" y="2280"/>
                </a:cubicBezTo>
                <a:cubicBezTo>
                  <a:pt x="1844" y="2207"/>
                  <a:pt x="1844" y="2207"/>
                  <a:pt x="1844" y="2207"/>
                </a:cubicBezTo>
                <a:cubicBezTo>
                  <a:pt x="1807" y="2186"/>
                  <a:pt x="1783" y="2147"/>
                  <a:pt x="1783" y="2101"/>
                </a:cubicBezTo>
                <a:cubicBezTo>
                  <a:pt x="1783" y="2056"/>
                  <a:pt x="1812" y="2017"/>
                  <a:pt x="1848" y="1996"/>
                </a:cubicBezTo>
                <a:cubicBezTo>
                  <a:pt x="1848" y="1724"/>
                  <a:pt x="1848" y="1724"/>
                  <a:pt x="1848" y="1724"/>
                </a:cubicBezTo>
                <a:cubicBezTo>
                  <a:pt x="1952" y="1724"/>
                  <a:pt x="1952" y="1724"/>
                  <a:pt x="1952" y="1724"/>
                </a:cubicBezTo>
                <a:cubicBezTo>
                  <a:pt x="1952" y="1996"/>
                  <a:pt x="1952" y="1996"/>
                  <a:pt x="1952" y="1996"/>
                </a:cubicBezTo>
                <a:cubicBezTo>
                  <a:pt x="1989" y="2017"/>
                  <a:pt x="2027" y="2056"/>
                  <a:pt x="2027" y="2101"/>
                </a:cubicBezTo>
                <a:cubicBezTo>
                  <a:pt x="2027" y="2147"/>
                  <a:pt x="1989" y="2186"/>
                  <a:pt x="1952" y="2207"/>
                </a:cubicBezTo>
                <a:close/>
                <a:moveTo>
                  <a:pt x="416" y="1720"/>
                </a:moveTo>
                <a:cubicBezTo>
                  <a:pt x="1120" y="1720"/>
                  <a:pt x="1120" y="1720"/>
                  <a:pt x="1120" y="1720"/>
                </a:cubicBezTo>
                <a:cubicBezTo>
                  <a:pt x="1094" y="1773"/>
                  <a:pt x="1074" y="1828"/>
                  <a:pt x="1060" y="1886"/>
                </a:cubicBezTo>
                <a:cubicBezTo>
                  <a:pt x="416" y="1886"/>
                  <a:pt x="416" y="1886"/>
                  <a:pt x="416" y="1886"/>
                </a:cubicBezTo>
                <a:cubicBezTo>
                  <a:pt x="370" y="1886"/>
                  <a:pt x="333" y="1849"/>
                  <a:pt x="333" y="1803"/>
                </a:cubicBezTo>
                <a:cubicBezTo>
                  <a:pt x="333" y="1757"/>
                  <a:pt x="370" y="1720"/>
                  <a:pt x="416" y="1720"/>
                </a:cubicBezTo>
                <a:close/>
                <a:moveTo>
                  <a:pt x="1185" y="1609"/>
                </a:moveTo>
                <a:cubicBezTo>
                  <a:pt x="416" y="1609"/>
                  <a:pt x="416" y="1609"/>
                  <a:pt x="416" y="1609"/>
                </a:cubicBezTo>
                <a:cubicBezTo>
                  <a:pt x="370" y="1609"/>
                  <a:pt x="333" y="1572"/>
                  <a:pt x="333" y="1526"/>
                </a:cubicBezTo>
                <a:cubicBezTo>
                  <a:pt x="333" y="1480"/>
                  <a:pt x="370" y="1442"/>
                  <a:pt x="416" y="1442"/>
                </a:cubicBezTo>
                <a:cubicBezTo>
                  <a:pt x="1338" y="1442"/>
                  <a:pt x="1338" y="1442"/>
                  <a:pt x="1338" y="1442"/>
                </a:cubicBezTo>
                <a:cubicBezTo>
                  <a:pt x="1279" y="1491"/>
                  <a:pt x="1228" y="1547"/>
                  <a:pt x="1185" y="1609"/>
                </a:cubicBezTo>
                <a:close/>
                <a:moveTo>
                  <a:pt x="416" y="1054"/>
                </a:moveTo>
                <a:cubicBezTo>
                  <a:pt x="370" y="1054"/>
                  <a:pt x="333" y="1017"/>
                  <a:pt x="333" y="971"/>
                </a:cubicBezTo>
                <a:cubicBezTo>
                  <a:pt x="333" y="925"/>
                  <a:pt x="370" y="888"/>
                  <a:pt x="416" y="888"/>
                </a:cubicBezTo>
                <a:cubicBezTo>
                  <a:pt x="1526" y="888"/>
                  <a:pt x="1526" y="888"/>
                  <a:pt x="1526" y="888"/>
                </a:cubicBezTo>
                <a:cubicBezTo>
                  <a:pt x="1572" y="888"/>
                  <a:pt x="1609" y="925"/>
                  <a:pt x="1609" y="971"/>
                </a:cubicBezTo>
                <a:cubicBezTo>
                  <a:pt x="1609" y="1017"/>
                  <a:pt x="1572" y="1054"/>
                  <a:pt x="1526" y="1054"/>
                </a:cubicBezTo>
                <a:lnTo>
                  <a:pt x="416" y="1054"/>
                </a:lnTo>
                <a:close/>
                <a:moveTo>
                  <a:pt x="416" y="1332"/>
                </a:moveTo>
                <a:cubicBezTo>
                  <a:pt x="370" y="1332"/>
                  <a:pt x="333" y="1294"/>
                  <a:pt x="333" y="1248"/>
                </a:cubicBezTo>
                <a:cubicBezTo>
                  <a:pt x="333" y="1202"/>
                  <a:pt x="370" y="1165"/>
                  <a:pt x="416" y="1165"/>
                </a:cubicBezTo>
                <a:cubicBezTo>
                  <a:pt x="1526" y="1165"/>
                  <a:pt x="1526" y="1165"/>
                  <a:pt x="1526" y="1165"/>
                </a:cubicBezTo>
                <a:cubicBezTo>
                  <a:pt x="1536" y="1165"/>
                  <a:pt x="1545" y="1168"/>
                  <a:pt x="1554" y="1170"/>
                </a:cubicBezTo>
                <a:cubicBezTo>
                  <a:pt x="1554" y="1311"/>
                  <a:pt x="1554" y="1311"/>
                  <a:pt x="1554" y="1311"/>
                </a:cubicBezTo>
                <a:cubicBezTo>
                  <a:pt x="1539" y="1318"/>
                  <a:pt x="1525" y="1324"/>
                  <a:pt x="1510" y="1332"/>
                </a:cubicBezTo>
                <a:lnTo>
                  <a:pt x="416" y="1332"/>
                </a:lnTo>
                <a:close/>
                <a:moveTo>
                  <a:pt x="1776" y="721"/>
                </a:moveTo>
                <a:cubicBezTo>
                  <a:pt x="1776" y="568"/>
                  <a:pt x="1651" y="444"/>
                  <a:pt x="1498" y="444"/>
                </a:cubicBezTo>
                <a:cubicBezTo>
                  <a:pt x="1495" y="444"/>
                  <a:pt x="1495" y="444"/>
                  <a:pt x="1495" y="444"/>
                </a:cubicBezTo>
                <a:cubicBezTo>
                  <a:pt x="1497" y="453"/>
                  <a:pt x="1498" y="462"/>
                  <a:pt x="1498" y="471"/>
                </a:cubicBezTo>
                <a:cubicBezTo>
                  <a:pt x="1498" y="579"/>
                  <a:pt x="1411" y="666"/>
                  <a:pt x="1304" y="666"/>
                </a:cubicBezTo>
                <a:cubicBezTo>
                  <a:pt x="638" y="666"/>
                  <a:pt x="638" y="666"/>
                  <a:pt x="638" y="666"/>
                </a:cubicBezTo>
                <a:cubicBezTo>
                  <a:pt x="531" y="666"/>
                  <a:pt x="444" y="579"/>
                  <a:pt x="444" y="471"/>
                </a:cubicBezTo>
                <a:cubicBezTo>
                  <a:pt x="444" y="462"/>
                  <a:pt x="445" y="453"/>
                  <a:pt x="447" y="444"/>
                </a:cubicBezTo>
                <a:cubicBezTo>
                  <a:pt x="444" y="444"/>
                  <a:pt x="444" y="444"/>
                  <a:pt x="444" y="444"/>
                </a:cubicBezTo>
                <a:cubicBezTo>
                  <a:pt x="291" y="444"/>
                  <a:pt x="166" y="568"/>
                  <a:pt x="166" y="721"/>
                </a:cubicBezTo>
                <a:cubicBezTo>
                  <a:pt x="166" y="2330"/>
                  <a:pt x="166" y="2330"/>
                  <a:pt x="166" y="2330"/>
                </a:cubicBezTo>
                <a:cubicBezTo>
                  <a:pt x="166" y="2483"/>
                  <a:pt x="291" y="2608"/>
                  <a:pt x="444" y="2608"/>
                </a:cubicBezTo>
                <a:cubicBezTo>
                  <a:pt x="1220" y="2608"/>
                  <a:pt x="1220" y="2608"/>
                  <a:pt x="1220" y="2608"/>
                </a:cubicBezTo>
                <a:cubicBezTo>
                  <a:pt x="1271" y="2672"/>
                  <a:pt x="1331" y="2728"/>
                  <a:pt x="1398" y="2774"/>
                </a:cubicBezTo>
                <a:cubicBezTo>
                  <a:pt x="333" y="2774"/>
                  <a:pt x="333" y="2774"/>
                  <a:pt x="333" y="2774"/>
                </a:cubicBezTo>
                <a:cubicBezTo>
                  <a:pt x="180" y="2774"/>
                  <a:pt x="0" y="2650"/>
                  <a:pt x="0" y="2497"/>
                </a:cubicBezTo>
                <a:cubicBezTo>
                  <a:pt x="0" y="610"/>
                  <a:pt x="0" y="610"/>
                  <a:pt x="0" y="610"/>
                </a:cubicBezTo>
                <a:cubicBezTo>
                  <a:pt x="0" y="457"/>
                  <a:pt x="180" y="333"/>
                  <a:pt x="333" y="333"/>
                </a:cubicBezTo>
                <a:cubicBezTo>
                  <a:pt x="502" y="333"/>
                  <a:pt x="502" y="333"/>
                  <a:pt x="502" y="333"/>
                </a:cubicBezTo>
                <a:cubicBezTo>
                  <a:pt x="537" y="298"/>
                  <a:pt x="585" y="277"/>
                  <a:pt x="638" y="277"/>
                </a:cubicBezTo>
                <a:cubicBezTo>
                  <a:pt x="662" y="277"/>
                  <a:pt x="662" y="277"/>
                  <a:pt x="662" y="277"/>
                </a:cubicBezTo>
                <a:cubicBezTo>
                  <a:pt x="678" y="122"/>
                  <a:pt x="808" y="0"/>
                  <a:pt x="968" y="0"/>
                </a:cubicBezTo>
                <a:cubicBezTo>
                  <a:pt x="1127" y="0"/>
                  <a:pt x="1257" y="122"/>
                  <a:pt x="1273" y="277"/>
                </a:cubicBezTo>
                <a:cubicBezTo>
                  <a:pt x="1304" y="277"/>
                  <a:pt x="1304" y="277"/>
                  <a:pt x="1304" y="277"/>
                </a:cubicBezTo>
                <a:cubicBezTo>
                  <a:pt x="1357" y="277"/>
                  <a:pt x="1405" y="298"/>
                  <a:pt x="1440" y="333"/>
                </a:cubicBezTo>
                <a:cubicBezTo>
                  <a:pt x="1609" y="333"/>
                  <a:pt x="1609" y="333"/>
                  <a:pt x="1609" y="333"/>
                </a:cubicBezTo>
                <a:cubicBezTo>
                  <a:pt x="1763" y="333"/>
                  <a:pt x="1942" y="457"/>
                  <a:pt x="1942" y="610"/>
                </a:cubicBezTo>
                <a:cubicBezTo>
                  <a:pt x="1942" y="1109"/>
                  <a:pt x="1942" y="1109"/>
                  <a:pt x="1942" y="1109"/>
                </a:cubicBezTo>
                <a:cubicBezTo>
                  <a:pt x="1776" y="1109"/>
                  <a:pt x="1776" y="1109"/>
                  <a:pt x="1776" y="1109"/>
                </a:cubicBezTo>
                <a:lnTo>
                  <a:pt x="1776" y="721"/>
                </a:lnTo>
                <a:close/>
                <a:moveTo>
                  <a:pt x="968" y="151"/>
                </a:moveTo>
                <a:cubicBezTo>
                  <a:pt x="881" y="151"/>
                  <a:pt x="810" y="222"/>
                  <a:pt x="810" y="308"/>
                </a:cubicBezTo>
                <a:cubicBezTo>
                  <a:pt x="810" y="395"/>
                  <a:pt x="881" y="466"/>
                  <a:pt x="968" y="466"/>
                </a:cubicBezTo>
                <a:cubicBezTo>
                  <a:pt x="1055" y="466"/>
                  <a:pt x="1125" y="395"/>
                  <a:pt x="1125" y="308"/>
                </a:cubicBezTo>
                <a:cubicBezTo>
                  <a:pt x="1125" y="222"/>
                  <a:pt x="1055" y="151"/>
                  <a:pt x="968" y="151"/>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sp>
        <p:nvSpPr>
          <p:cNvPr id="24600" name="KSO_Shape"/>
          <p:cNvSpPr>
            <a:spLocks noChangeArrowheads="1"/>
          </p:cNvSpPr>
          <p:nvPr/>
        </p:nvSpPr>
        <p:spPr bwMode="auto">
          <a:xfrm>
            <a:off x="8294688" y="4371975"/>
            <a:ext cx="504825" cy="504825"/>
          </a:xfrm>
          <a:custGeom>
            <a:avLst/>
            <a:gdLst>
              <a:gd name="T0" fmla="*/ 2147483646 w 3279"/>
              <a:gd name="T1" fmla="*/ 2147483646 h 3279"/>
              <a:gd name="T2" fmla="*/ 2147483646 w 3279"/>
              <a:gd name="T3" fmla="*/ 2147483646 h 3279"/>
              <a:gd name="T4" fmla="*/ 0 w 3279"/>
              <a:gd name="T5" fmla="*/ 2147483646 h 3279"/>
              <a:gd name="T6" fmla="*/ 0 w 3279"/>
              <a:gd name="T7" fmla="*/ 0 h 3279"/>
              <a:gd name="T8" fmla="*/ 2147483646 w 3279"/>
              <a:gd name="T9" fmla="*/ 0 h 3279"/>
              <a:gd name="T10" fmla="*/ 2147483646 w 3279"/>
              <a:gd name="T11" fmla="*/ 715254350 h 3279"/>
              <a:gd name="T12" fmla="*/ 2147483646 w 3279"/>
              <a:gd name="T13" fmla="*/ 715254350 h 3279"/>
              <a:gd name="T14" fmla="*/ 2147483646 w 3279"/>
              <a:gd name="T15" fmla="*/ 715254350 h 3279"/>
              <a:gd name="T16" fmla="*/ 2147483646 w 3279"/>
              <a:gd name="T17" fmla="*/ 1430484991 h 3279"/>
              <a:gd name="T18" fmla="*/ 2147483646 w 3279"/>
              <a:gd name="T19" fmla="*/ 1430484991 h 3279"/>
              <a:gd name="T20" fmla="*/ 2147483646 w 3279"/>
              <a:gd name="T21" fmla="*/ 1430484991 h 3279"/>
              <a:gd name="T22" fmla="*/ 2147483646 w 3279"/>
              <a:gd name="T23" fmla="*/ 2147483646 h 3279"/>
              <a:gd name="T24" fmla="*/ 2147483646 w 3279"/>
              <a:gd name="T25" fmla="*/ 2147483646 h 3279"/>
              <a:gd name="T26" fmla="*/ 2147483646 w 3279"/>
              <a:gd name="T27" fmla="*/ 952448047 h 3279"/>
              <a:gd name="T28" fmla="*/ 956098213 w 3279"/>
              <a:gd name="T29" fmla="*/ 952448047 h 3279"/>
              <a:gd name="T30" fmla="*/ 956098213 w 3279"/>
              <a:gd name="T31" fmla="*/ 2147483646 h 3279"/>
              <a:gd name="T32" fmla="*/ 1758910680 w 3279"/>
              <a:gd name="T33" fmla="*/ 2147483646 h 3279"/>
              <a:gd name="T34" fmla="*/ 2147483646 w 3279"/>
              <a:gd name="T35" fmla="*/ 2147483646 h 3279"/>
              <a:gd name="T36" fmla="*/ 2147483646 w 3279"/>
              <a:gd name="T37" fmla="*/ 952448047 h 3279"/>
              <a:gd name="T38" fmla="*/ 2147483646 w 3279"/>
              <a:gd name="T39" fmla="*/ 2142089482 h 3279"/>
              <a:gd name="T40" fmla="*/ 2147483646 w 3279"/>
              <a:gd name="T41" fmla="*/ 2142089482 h 3279"/>
              <a:gd name="T42" fmla="*/ 2147483646 w 3279"/>
              <a:gd name="T43" fmla="*/ 2147483646 h 3279"/>
              <a:gd name="T44" fmla="*/ 2147483646 w 3279"/>
              <a:gd name="T45" fmla="*/ 2147483646 h 3279"/>
              <a:gd name="T46" fmla="*/ 2147483646 w 3279"/>
              <a:gd name="T47" fmla="*/ 2147483646 h 3279"/>
              <a:gd name="T48" fmla="*/ 2147483646 w 3279"/>
              <a:gd name="T49" fmla="*/ 1430484991 h 3279"/>
              <a:gd name="T50" fmla="*/ 2147483646 w 3279"/>
              <a:gd name="T51" fmla="*/ 1430484991 h 3279"/>
              <a:gd name="T52" fmla="*/ 2147483646 w 3279"/>
              <a:gd name="T53" fmla="*/ 2147483646 h 3279"/>
              <a:gd name="T54" fmla="*/ 2147483646 w 3279"/>
              <a:gd name="T55" fmla="*/ 2147483646 h 3279"/>
              <a:gd name="T56" fmla="*/ 2147483646 w 3279"/>
              <a:gd name="T57" fmla="*/ 2147483646 h 3279"/>
              <a:gd name="T58" fmla="*/ 2147483646 w 3279"/>
              <a:gd name="T59" fmla="*/ 2142089482 h 3279"/>
              <a:gd name="T60" fmla="*/ 2147483646 w 3279"/>
              <a:gd name="T61" fmla="*/ 2147483646 h 3279"/>
              <a:gd name="T62" fmla="*/ 2147483646 w 3279"/>
              <a:gd name="T63" fmla="*/ 2147483646 h 3279"/>
              <a:gd name="T64" fmla="*/ 2147483646 w 3279"/>
              <a:gd name="T65" fmla="*/ 2147483646 h 3279"/>
              <a:gd name="T66" fmla="*/ 2147483646 w 3279"/>
              <a:gd name="T67" fmla="*/ 2147483646 h 3279"/>
              <a:gd name="T68" fmla="*/ 2147483646 w 3279"/>
              <a:gd name="T69" fmla="*/ 2147483646 h 3279"/>
              <a:gd name="T70" fmla="*/ 2147483646 w 3279"/>
              <a:gd name="T71" fmla="*/ 2147483646 h 3279"/>
              <a:gd name="T72" fmla="*/ 2147483646 w 3279"/>
              <a:gd name="T73" fmla="*/ 2147483646 h 3279"/>
              <a:gd name="T74" fmla="*/ 2147483646 w 3279"/>
              <a:gd name="T75" fmla="*/ 2147483646 h 3279"/>
              <a:gd name="T76" fmla="*/ 2147483646 w 3279"/>
              <a:gd name="T77" fmla="*/ 2147483646 h 3279"/>
              <a:gd name="T78" fmla="*/ 2147483646 w 3279"/>
              <a:gd name="T79" fmla="*/ 2147483646 h 3279"/>
              <a:gd name="T80" fmla="*/ 2147483646 w 3279"/>
              <a:gd name="T81" fmla="*/ 2147483646 h 3279"/>
              <a:gd name="T82" fmla="*/ 2147483646 w 3279"/>
              <a:gd name="T83" fmla="*/ 2147483646 h 3279"/>
              <a:gd name="T84" fmla="*/ 2147483646 w 3279"/>
              <a:gd name="T85" fmla="*/ 2147483646 h 3279"/>
              <a:gd name="T86" fmla="*/ 2147483646 w 3279"/>
              <a:gd name="T87" fmla="*/ 2147483646 h 3279"/>
              <a:gd name="T88" fmla="*/ 2147483646 w 3279"/>
              <a:gd name="T89" fmla="*/ 2147483646 h 3279"/>
              <a:gd name="T90" fmla="*/ 2147483646 w 3279"/>
              <a:gd name="T91" fmla="*/ 2147483646 h 3279"/>
              <a:gd name="T92" fmla="*/ 2147483646 w 3279"/>
              <a:gd name="T93" fmla="*/ 2147483646 h 3279"/>
              <a:gd name="T94" fmla="*/ 2147483646 w 3279"/>
              <a:gd name="T95" fmla="*/ 2147483646 h 3279"/>
              <a:gd name="T96" fmla="*/ 2147483646 w 3279"/>
              <a:gd name="T97" fmla="*/ 2147483646 h 3279"/>
              <a:gd name="T98" fmla="*/ 2147483646 w 3279"/>
              <a:gd name="T99" fmla="*/ 2147483646 h 3279"/>
              <a:gd name="T100" fmla="*/ 2147483646 w 3279"/>
              <a:gd name="T101" fmla="*/ 2147483646 h 3279"/>
              <a:gd name="T102" fmla="*/ 2147483646 w 3279"/>
              <a:gd name="T103" fmla="*/ 2147483646 h 3279"/>
              <a:gd name="T104" fmla="*/ 2147483646 w 3279"/>
              <a:gd name="T105" fmla="*/ 2147483646 h 3279"/>
              <a:gd name="T106" fmla="*/ 2147483646 w 3279"/>
              <a:gd name="T107" fmla="*/ 2147483646 h 3279"/>
              <a:gd name="T108" fmla="*/ 2147483646 w 3279"/>
              <a:gd name="T109" fmla="*/ 2147483646 h 3279"/>
              <a:gd name="T110" fmla="*/ 2147483646 w 3279"/>
              <a:gd name="T111" fmla="*/ 2147483646 h 3279"/>
              <a:gd name="T112" fmla="*/ 2147483646 w 3279"/>
              <a:gd name="T113" fmla="*/ 2147483646 h 3279"/>
              <a:gd name="T114" fmla="*/ 2147483646 w 3279"/>
              <a:gd name="T115" fmla="*/ 2147483646 h 3279"/>
              <a:gd name="T116" fmla="*/ 2147483646 w 3279"/>
              <a:gd name="T117" fmla="*/ 2147483646 h 3279"/>
              <a:gd name="T118" fmla="*/ 2147483646 w 3279"/>
              <a:gd name="T119" fmla="*/ 2147483646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79"/>
              <a:gd name="T181" fmla="*/ 0 h 3279"/>
              <a:gd name="T182" fmla="*/ 3279 w 3279"/>
              <a:gd name="T183" fmla="*/ 3279 h 327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sp>
        <p:nvSpPr>
          <p:cNvPr id="28" name="椭圆 27"/>
          <p:cNvSpPr/>
          <p:nvPr/>
        </p:nvSpPr>
        <p:spPr>
          <a:xfrm>
            <a:off x="4540250" y="1998663"/>
            <a:ext cx="3128963" cy="3128962"/>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solidFill>
                <a:schemeClr val="accent1"/>
              </a:solidFill>
              <a:cs typeface="+mn-ea"/>
              <a:sym typeface="+mn-lt"/>
            </a:endParaRPr>
          </a:p>
        </p:txBody>
      </p:sp>
      <p:sp>
        <p:nvSpPr>
          <p:cNvPr id="29" name="椭圆 28"/>
          <p:cNvSpPr/>
          <p:nvPr/>
        </p:nvSpPr>
        <p:spPr>
          <a:xfrm>
            <a:off x="4678363" y="2138363"/>
            <a:ext cx="2851150" cy="2849562"/>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solidFill>
                <a:schemeClr val="accent1"/>
              </a:solidFill>
              <a:cs typeface="+mn-ea"/>
              <a:sym typeface="+mn-lt"/>
            </a:endParaRPr>
          </a:p>
        </p:txBody>
      </p:sp>
      <p:sp>
        <p:nvSpPr>
          <p:cNvPr id="30" name="KSO_Shape"/>
          <p:cNvSpPr/>
          <p:nvPr/>
        </p:nvSpPr>
        <p:spPr bwMode="auto">
          <a:xfrm>
            <a:off x="5595938" y="2713038"/>
            <a:ext cx="1046162" cy="892175"/>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chemeClr val="accent1"/>
              </a:solidFill>
              <a:latin typeface="+mn-lt"/>
              <a:ea typeface="+mn-ea"/>
              <a:cs typeface="+mn-ea"/>
              <a:sym typeface="+mn-lt"/>
            </a:endParaRPr>
          </a:p>
        </p:txBody>
      </p:sp>
      <p:sp>
        <p:nvSpPr>
          <p:cNvPr id="24604" name="文本框 30"/>
          <p:cNvSpPr txBox="1">
            <a:spLocks noChangeArrowheads="1"/>
          </p:cNvSpPr>
          <p:nvPr/>
        </p:nvSpPr>
        <p:spPr bwMode="auto">
          <a:xfrm>
            <a:off x="4987925" y="3897313"/>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00000"/>
              </a:lnSpc>
              <a:spcBef>
                <a:spcPct val="0"/>
              </a:spcBef>
              <a:buFontTx/>
              <a:buNone/>
            </a:pPr>
            <a:r>
              <a:rPr lang="zh-CN" altLang="en-US" sz="2000" b="1">
                <a:solidFill>
                  <a:schemeClr val="bg1"/>
                </a:solidFill>
                <a:sym typeface="Arial" panose="020B0604020202020204" pitchFamily="34" charset="0"/>
              </a:rPr>
              <a:t>请在这里添加标题</a:t>
            </a:r>
            <a:endParaRPr lang="zh-CN" altLang="en-US" sz="2000" b="1">
              <a:solidFill>
                <a:schemeClr val="bg1"/>
              </a:solidFill>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eaLnBrk="1" fontAlgn="auto" hangingPunct="1">
                <a:defRPr/>
              </a:pPr>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eaLnBrk="1" fontAlgn="auto" hangingPunct="1">
                <a:defRPr/>
              </a:pPr>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eaLnBrk="1" fontAlgn="auto" hangingPunct="1">
                <a:defRPr/>
              </a:pPr>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eaLnBrk="1" fontAlgn="auto" hangingPunct="1">
                <a:defRPr/>
              </a:pPr>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eaLnBrk="1" fontAlgn="auto" hangingPunct="1">
                <a:defRPr/>
              </a:pPr>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eaLnBrk="1" fontAlgn="auto" hangingPunct="1">
                <a:defRPr/>
              </a:pPr>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eaLnBrk="1" fontAlgn="auto" hangingPunct="1">
                <a:defRPr/>
              </a:pPr>
              <a:endParaRPr lang="zh-CN" altLang="en-US" noProof="1"/>
            </a:p>
          </p:txBody>
        </p:sp>
      </p:grpSp>
      <p:sp>
        <p:nvSpPr>
          <p:cNvPr id="26630" name="文本框 62"/>
          <p:cNvSpPr txBox="1">
            <a:spLocks noChangeArrowheads="1"/>
          </p:cNvSpPr>
          <p:nvPr/>
        </p:nvSpPr>
        <p:spPr bwMode="auto">
          <a:xfrm>
            <a:off x="1908175" y="2633663"/>
            <a:ext cx="93551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a:solidFill>
                  <a:srgbClr val="4B649F"/>
                </a:solidFill>
              </a:rPr>
              <a:t>展示完毕  感谢您的聆听 </a:t>
            </a:r>
            <a:endParaRPr lang="zh-CN" altLang="en-US" sz="6600" b="1">
              <a:solidFill>
                <a:srgbClr val="4B649F"/>
              </a:solidFill>
            </a:endParaRPr>
          </a:p>
        </p:txBody>
      </p:sp>
      <p:grpSp>
        <p:nvGrpSpPr>
          <p:cNvPr id="26631" name="组合 1026"/>
          <p:cNvGrpSpPr/>
          <p:nvPr/>
        </p:nvGrpSpPr>
        <p:grpSpPr bwMode="auto">
          <a:xfrm>
            <a:off x="2095500" y="3898900"/>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grpSp>
        <p:nvGrpSpPr>
          <p:cNvPr id="26632" name="组合 1025"/>
          <p:cNvGrpSpPr/>
          <p:nvPr/>
        </p:nvGrpSpPr>
        <p:grpSpPr bwMode="auto">
          <a:xfrm>
            <a:off x="4624388" y="3898900"/>
            <a:ext cx="315912" cy="317500"/>
            <a:chOff x="5253802" y="3856218"/>
            <a:chExt cx="317004" cy="317004"/>
          </a:xfrm>
        </p:grpSpPr>
        <p:sp>
          <p:nvSpPr>
            <p:cNvPr id="104" name="椭圆 103"/>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26633" name="文本框 1027"/>
          <p:cNvSpPr txBox="1">
            <a:spLocks noChangeArrowheads="1"/>
          </p:cNvSpPr>
          <p:nvPr/>
        </p:nvSpPr>
        <p:spPr bwMode="auto">
          <a:xfrm>
            <a:off x="2411413" y="3846513"/>
            <a:ext cx="157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t>答辩人：青课</a:t>
            </a:r>
            <a:endParaRPr lang="zh-CN" altLang="en-US" sz="1800"/>
          </a:p>
        </p:txBody>
      </p:sp>
      <p:sp>
        <p:nvSpPr>
          <p:cNvPr id="26634" name="文本框 112"/>
          <p:cNvSpPr txBox="1">
            <a:spLocks noChangeArrowheads="1"/>
          </p:cNvSpPr>
          <p:nvPr/>
        </p:nvSpPr>
        <p:spPr bwMode="auto">
          <a:xfrm>
            <a:off x="4940300" y="3846513"/>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t>指导教师：青课</a:t>
            </a:r>
            <a:endParaRPr lang="zh-CN" altLang="en-US" sz="1800"/>
          </a:p>
        </p:txBody>
      </p:sp>
      <p:sp>
        <p:nvSpPr>
          <p:cNvPr id="26635" name="文本框 1066"/>
          <p:cNvSpPr txBox="1">
            <a:spLocks noChangeArrowheads="1"/>
          </p:cNvSpPr>
          <p:nvPr/>
        </p:nvSpPr>
        <p:spPr bwMode="auto">
          <a:xfrm>
            <a:off x="1766888" y="598488"/>
            <a:ext cx="26479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a:solidFill>
                  <a:schemeClr val="bg1"/>
                </a:solidFill>
              </a:rPr>
              <a:t>中国人民大学</a:t>
            </a:r>
            <a:endParaRPr lang="zh-CN" altLang="en-US" sz="3200" b="1">
              <a:solidFill>
                <a:schemeClr val="bg1"/>
              </a:solidFill>
            </a:endParaRP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509588" y="2098675"/>
            <a:ext cx="5545137" cy="3009900"/>
          </a:xfrm>
          <a:prstGeom prst="rect">
            <a:avLst/>
          </a:prstGeom>
          <a:solidFill>
            <a:srgbClr val="4B649F"/>
          </a:solid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eaLnBrk="1" fontAlgn="auto" hangingPunct="1">
                <a:defRPr/>
              </a:pPr>
              <a:endParaRPr lang="zh-CN" altLang="en-US" noProof="1"/>
            </a:p>
          </p:txBody>
        </p:sp>
      </p:grpSp>
      <p:sp>
        <p:nvSpPr>
          <p:cNvPr id="4102" name="文本框 11"/>
          <p:cNvSpPr txBox="1">
            <a:spLocks noChangeArrowheads="1"/>
          </p:cNvSpPr>
          <p:nvPr/>
        </p:nvSpPr>
        <p:spPr bwMode="auto">
          <a:xfrm>
            <a:off x="1738313" y="552450"/>
            <a:ext cx="24939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背景及意义</a:t>
            </a:r>
            <a:endParaRPr lang="zh-CN" altLang="en-US" sz="3600">
              <a:solidFill>
                <a:schemeClr val="bg1"/>
              </a:solidFill>
            </a:endParaRPr>
          </a:p>
        </p:txBody>
      </p:sp>
      <p:pic>
        <p:nvPicPr>
          <p:cNvPr id="4103"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文本框 13"/>
          <p:cNvSpPr txBox="1">
            <a:spLocks noChangeArrowheads="1"/>
          </p:cNvSpPr>
          <p:nvPr/>
        </p:nvSpPr>
        <p:spPr bwMode="auto">
          <a:xfrm>
            <a:off x="673100" y="2276475"/>
            <a:ext cx="516096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50000"/>
              </a:lnSpc>
              <a:spcBef>
                <a:spcPct val="0"/>
              </a:spcBef>
              <a:buFontTx/>
              <a:buNone/>
            </a:pPr>
            <a:r>
              <a:rPr lang="zh-CN" altLang="en-US" sz="1800">
                <a:solidFill>
                  <a:schemeClr val="bg1"/>
                </a:solidFill>
                <a:latin typeface="微软雅黑" panose="020B0503020204020204" pitchFamily="34" charset="-122"/>
              </a:rPr>
              <a:t>撰写毕业论文是检验学生在校学习成果的重要措施，也是提高教学质量的重要环节。大学生在毕业前都必须完成毕业论文的撰写任务。申请学位必须提交相应的学位论文，经答辩通过后，方可取得学位。可以这么说，毕业论文是结束大学学习生活走向社会的一个中介和桥梁。</a:t>
            </a:r>
            <a:endParaRPr lang="zh-CN" altLang="en-US" sz="1800">
              <a:solidFill>
                <a:schemeClr val="bg1"/>
              </a:solidFill>
              <a:latin typeface="微软雅黑" panose="020B0503020204020204" pitchFamily="34" charset="-122"/>
            </a:endParaRPr>
          </a:p>
        </p:txBody>
      </p:sp>
      <p:sp>
        <p:nvSpPr>
          <p:cNvPr id="4105" name="矩形 14"/>
          <p:cNvSpPr>
            <a:spLocks noChangeArrowheads="1"/>
          </p:cNvSpPr>
          <p:nvPr/>
        </p:nvSpPr>
        <p:spPr bwMode="auto">
          <a:xfrm>
            <a:off x="6481763" y="2276475"/>
            <a:ext cx="47625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50000"/>
              </a:lnSpc>
              <a:spcBef>
                <a:spcPct val="0"/>
              </a:spcBef>
              <a:buFontTx/>
              <a:buNone/>
            </a:pPr>
            <a:r>
              <a:rPr lang="zh-CN" altLang="en-US" sz="1800">
                <a:solidFill>
                  <a:srgbClr val="4B649F"/>
                </a:solidFill>
                <a:latin typeface="微软雅黑" panose="020B0503020204020204" pitchFamily="34" charset="-122"/>
              </a:rPr>
              <a:t>毕业论文是大学生才华的第一次显露，是向祖国和人民所交的一份有份量的答卷，是投身社会主义现代化建设事业的报到书。一篇毕业论文虽然不能全面地反映出一个人的才华，也不一定能对社会直接带来巨大的效益，对专业产生开拓性的影响。</a:t>
            </a:r>
            <a:endParaRPr lang="zh-CN" altLang="en-US" sz="1800">
              <a:solidFill>
                <a:srgbClr val="4B649F"/>
              </a:solidFill>
              <a:latin typeface="微软雅黑" panose="020B0503020204020204" pitchFamily="34" charset="-122"/>
            </a:endParaRPr>
          </a:p>
        </p:txBody>
      </p:sp>
      <p:sp>
        <p:nvSpPr>
          <p:cNvPr id="17" name="矩形 16"/>
          <p:cNvSpPr/>
          <p:nvPr/>
        </p:nvSpPr>
        <p:spPr>
          <a:xfrm>
            <a:off x="6054725" y="2098675"/>
            <a:ext cx="5545138" cy="3009900"/>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矩形 17"/>
          <p:cNvSpPr/>
          <p:nvPr/>
        </p:nvSpPr>
        <p:spPr>
          <a:xfrm>
            <a:off x="11272838" y="2106613"/>
            <a:ext cx="338137" cy="338137"/>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矩形 18"/>
          <p:cNvSpPr/>
          <p:nvPr/>
        </p:nvSpPr>
        <p:spPr>
          <a:xfrm>
            <a:off x="11272838" y="4772025"/>
            <a:ext cx="338137" cy="3365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eaLnBrk="1" fontAlgn="auto" hangingPunct="1">
                <a:defRPr/>
              </a:pPr>
              <a:endParaRPr lang="zh-CN" altLang="en-US" noProof="1"/>
            </a:p>
          </p:txBody>
        </p:sp>
      </p:grpSp>
      <p:sp>
        <p:nvSpPr>
          <p:cNvPr id="5125" name="文本框 11"/>
          <p:cNvSpPr txBox="1">
            <a:spLocks noChangeArrowheads="1"/>
          </p:cNvSpPr>
          <p:nvPr/>
        </p:nvSpPr>
        <p:spPr bwMode="auto">
          <a:xfrm>
            <a:off x="1738313" y="588963"/>
            <a:ext cx="2954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论文主要内容</a:t>
            </a:r>
            <a:endParaRPr lang="zh-CN" altLang="en-US" sz="3600">
              <a:solidFill>
                <a:schemeClr val="bg1"/>
              </a:solidFill>
            </a:endParaRPr>
          </a:p>
        </p:txBody>
      </p:sp>
      <p:pic>
        <p:nvPicPr>
          <p:cNvPr id="5126"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7" name="组合 49"/>
          <p:cNvGrpSpPr/>
          <p:nvPr/>
        </p:nvGrpSpPr>
        <p:grpSpPr bwMode="auto">
          <a:xfrm>
            <a:off x="1625600" y="1947863"/>
            <a:ext cx="1419225" cy="1854200"/>
            <a:chOff x="1265268" y="2101178"/>
            <a:chExt cx="1418480" cy="1853011"/>
          </a:xfrm>
        </p:grpSpPr>
        <p:grpSp>
          <p:nvGrpSpPr>
            <p:cNvPr id="5150" name="组合 34"/>
            <p:cNvGrpSpPr/>
            <p:nvPr/>
          </p:nvGrpSpPr>
          <p:grpSpPr bwMode="auto">
            <a:xfrm>
              <a:off x="1265268" y="2101178"/>
              <a:ext cx="1277954" cy="1277954"/>
              <a:chOff x="1131485" y="2234042"/>
              <a:chExt cx="1607262" cy="1607262"/>
            </a:xfrm>
          </p:grpSpPr>
          <p:sp>
            <p:nvSpPr>
              <p:cNvPr id="25" name="椭圆 24"/>
              <p:cNvSpPr/>
              <p:nvPr/>
            </p:nvSpPr>
            <p:spPr>
              <a:xfrm>
                <a:off x="1131485" y="2234042"/>
                <a:ext cx="1606398"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 name="椭圆 29"/>
              <p:cNvSpPr/>
              <p:nvPr/>
            </p:nvSpPr>
            <p:spPr>
              <a:xfrm>
                <a:off x="1241240" y="2343782"/>
                <a:ext cx="1386889"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154"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65002"/>
                  <a:gd name="T109" fmla="*/ 0 h 8673857"/>
                  <a:gd name="T110" fmla="*/ 8965002 w 8965002"/>
                  <a:gd name="T111" fmla="*/ 8673857 h 867385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5151" name="文本框 39"/>
            <p:cNvSpPr txBox="1">
              <a:spLocks noChangeArrowheads="1"/>
            </p:cNvSpPr>
            <p:nvPr/>
          </p:nvSpPr>
          <p:spPr bwMode="auto">
            <a:xfrm>
              <a:off x="1267976"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第一部分</a:t>
              </a:r>
              <a:endParaRPr lang="zh-CN" altLang="en-US" sz="2400" b="1">
                <a:solidFill>
                  <a:srgbClr val="4B649F"/>
                </a:solidFill>
              </a:endParaRPr>
            </a:p>
          </p:txBody>
        </p:sp>
      </p:grpSp>
      <p:grpSp>
        <p:nvGrpSpPr>
          <p:cNvPr id="5128" name="组合 50"/>
          <p:cNvGrpSpPr/>
          <p:nvPr/>
        </p:nvGrpSpPr>
        <p:grpSpPr bwMode="auto">
          <a:xfrm>
            <a:off x="4110038" y="1947863"/>
            <a:ext cx="1414462" cy="1854200"/>
            <a:chOff x="3274697" y="2101178"/>
            <a:chExt cx="1415772" cy="1853011"/>
          </a:xfrm>
        </p:grpSpPr>
        <p:grpSp>
          <p:nvGrpSpPr>
            <p:cNvPr id="5145" name="组合 35"/>
            <p:cNvGrpSpPr/>
            <p:nvPr/>
          </p:nvGrpSpPr>
          <p:grpSpPr bwMode="auto">
            <a:xfrm>
              <a:off x="3343606" y="2101178"/>
              <a:ext cx="1277954" cy="1277954"/>
              <a:chOff x="3209823" y="2234042"/>
              <a:chExt cx="1607262" cy="1607262"/>
            </a:xfrm>
          </p:grpSpPr>
          <p:sp>
            <p:nvSpPr>
              <p:cNvPr id="26" name="椭圆 25"/>
              <p:cNvSpPr/>
              <p:nvPr/>
            </p:nvSpPr>
            <p:spPr>
              <a:xfrm>
                <a:off x="3209089" y="2234042"/>
                <a:ext cx="1608730"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椭圆 30"/>
              <p:cNvSpPr/>
              <p:nvPr/>
            </p:nvSpPr>
            <p:spPr>
              <a:xfrm>
                <a:off x="3319003" y="2343782"/>
                <a:ext cx="1388902"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KSO_Shape"/>
              <p:cNvSpPr/>
              <p:nvPr/>
            </p:nvSpPr>
            <p:spPr bwMode="auto">
              <a:xfrm>
                <a:off x="3550820" y="2597185"/>
                <a:ext cx="925268" cy="881919"/>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5146" name="文本框 40"/>
            <p:cNvSpPr txBox="1">
              <a:spLocks noChangeArrowheads="1"/>
            </p:cNvSpPr>
            <p:nvPr/>
          </p:nvSpPr>
          <p:spPr bwMode="auto">
            <a:xfrm>
              <a:off x="3274697"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第二部分</a:t>
              </a:r>
              <a:endParaRPr lang="zh-CN" altLang="en-US" sz="2400" b="1">
                <a:solidFill>
                  <a:srgbClr val="4B649F"/>
                </a:solidFill>
              </a:endParaRPr>
            </a:p>
          </p:txBody>
        </p:sp>
      </p:grpSp>
      <p:grpSp>
        <p:nvGrpSpPr>
          <p:cNvPr id="5129" name="组合 51"/>
          <p:cNvGrpSpPr/>
          <p:nvPr/>
        </p:nvGrpSpPr>
        <p:grpSpPr bwMode="auto">
          <a:xfrm>
            <a:off x="6589713" y="1947863"/>
            <a:ext cx="1416050" cy="1854200"/>
            <a:chOff x="5353035" y="2101178"/>
            <a:chExt cx="1415772" cy="1853011"/>
          </a:xfrm>
        </p:grpSpPr>
        <p:grpSp>
          <p:nvGrpSpPr>
            <p:cNvPr id="5140" name="组合 36"/>
            <p:cNvGrpSpPr/>
            <p:nvPr/>
          </p:nvGrpSpPr>
          <p:grpSpPr bwMode="auto">
            <a:xfrm>
              <a:off x="5421944" y="2101178"/>
              <a:ext cx="1277954" cy="1277954"/>
              <a:chOff x="5288161" y="2234042"/>
              <a:chExt cx="1607262" cy="1607262"/>
            </a:xfrm>
          </p:grpSpPr>
          <p:sp>
            <p:nvSpPr>
              <p:cNvPr id="27" name="椭圆 26"/>
              <p:cNvSpPr/>
              <p:nvPr/>
            </p:nvSpPr>
            <p:spPr>
              <a:xfrm>
                <a:off x="5287330" y="2234042"/>
                <a:ext cx="1608922"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椭圆 31"/>
              <p:cNvSpPr/>
              <p:nvPr/>
            </p:nvSpPr>
            <p:spPr>
              <a:xfrm>
                <a:off x="5397120" y="2335801"/>
                <a:ext cx="1389342"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144"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31"/>
                  <a:gd name="T88" fmla="*/ 0 h 2392"/>
                  <a:gd name="T89" fmla="*/ 3931 w 3931"/>
                  <a:gd name="T90" fmla="*/ 2392 h 23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5141" name="文本框 41"/>
            <p:cNvSpPr txBox="1">
              <a:spLocks noChangeArrowheads="1"/>
            </p:cNvSpPr>
            <p:nvPr/>
          </p:nvSpPr>
          <p:spPr bwMode="auto">
            <a:xfrm>
              <a:off x="5353035"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第三部分</a:t>
              </a:r>
              <a:endParaRPr lang="zh-CN" altLang="en-US" sz="2400" b="1">
                <a:solidFill>
                  <a:srgbClr val="4B649F"/>
                </a:solidFill>
              </a:endParaRPr>
            </a:p>
          </p:txBody>
        </p:sp>
      </p:grpSp>
      <p:grpSp>
        <p:nvGrpSpPr>
          <p:cNvPr id="5130" name="组合 52"/>
          <p:cNvGrpSpPr/>
          <p:nvPr/>
        </p:nvGrpSpPr>
        <p:grpSpPr bwMode="auto">
          <a:xfrm>
            <a:off x="9070975" y="1947863"/>
            <a:ext cx="1416050" cy="1854200"/>
            <a:chOff x="7431373" y="2101178"/>
            <a:chExt cx="1415772" cy="1853011"/>
          </a:xfrm>
        </p:grpSpPr>
        <p:grpSp>
          <p:nvGrpSpPr>
            <p:cNvPr id="5135" name="组合 37"/>
            <p:cNvGrpSpPr/>
            <p:nvPr/>
          </p:nvGrpSpPr>
          <p:grpSpPr bwMode="auto">
            <a:xfrm>
              <a:off x="7500282" y="2101178"/>
              <a:ext cx="1277954" cy="1277954"/>
              <a:chOff x="7366499" y="2234042"/>
              <a:chExt cx="1607262" cy="1607262"/>
            </a:xfrm>
          </p:grpSpPr>
          <p:sp>
            <p:nvSpPr>
              <p:cNvPr id="28" name="椭圆 27"/>
              <p:cNvSpPr/>
              <p:nvPr/>
            </p:nvSpPr>
            <p:spPr>
              <a:xfrm>
                <a:off x="7365669" y="2234042"/>
                <a:ext cx="1608922"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3" name="椭圆 32"/>
              <p:cNvSpPr/>
              <p:nvPr/>
            </p:nvSpPr>
            <p:spPr>
              <a:xfrm>
                <a:off x="7475458" y="2343782"/>
                <a:ext cx="1389342"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139" name="KSO_Shape"/>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27"/>
                  <a:gd name="T100" fmla="*/ 0 h 3928"/>
                  <a:gd name="T101" fmla="*/ 3927 w 3927"/>
                  <a:gd name="T102" fmla="*/ 3928 h 39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5136" name="文本框 42"/>
            <p:cNvSpPr txBox="1">
              <a:spLocks noChangeArrowheads="1"/>
            </p:cNvSpPr>
            <p:nvPr/>
          </p:nvSpPr>
          <p:spPr bwMode="auto">
            <a:xfrm>
              <a:off x="7431373"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第四部分</a:t>
              </a:r>
              <a:endParaRPr lang="zh-CN" altLang="en-US" sz="2400" b="1">
                <a:solidFill>
                  <a:srgbClr val="4B649F"/>
                </a:solidFill>
              </a:endParaRPr>
            </a:p>
          </p:txBody>
        </p:sp>
      </p:grpSp>
      <p:sp>
        <p:nvSpPr>
          <p:cNvPr id="5131" name="文本框 44"/>
          <p:cNvSpPr txBox="1">
            <a:spLocks noChangeArrowheads="1"/>
          </p:cNvSpPr>
          <p:nvPr/>
        </p:nvSpPr>
        <p:spPr bwMode="auto">
          <a:xfrm>
            <a:off x="1262063" y="3776663"/>
            <a:ext cx="2076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400" b="1">
                <a:solidFill>
                  <a:srgbClr val="404040"/>
                </a:solidFill>
              </a:rPr>
              <a:t>添加论文内容第一部分标题</a:t>
            </a:r>
            <a:endParaRPr lang="zh-CN" altLang="en-US" sz="2400" b="1">
              <a:solidFill>
                <a:srgbClr val="404040"/>
              </a:solidFill>
            </a:endParaRPr>
          </a:p>
        </p:txBody>
      </p:sp>
      <p:sp>
        <p:nvSpPr>
          <p:cNvPr id="5132" name="文本框 45"/>
          <p:cNvSpPr txBox="1">
            <a:spLocks noChangeArrowheads="1"/>
          </p:cNvSpPr>
          <p:nvPr/>
        </p:nvSpPr>
        <p:spPr bwMode="auto">
          <a:xfrm>
            <a:off x="3776663" y="3776663"/>
            <a:ext cx="21574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400" b="1">
                <a:solidFill>
                  <a:srgbClr val="404040"/>
                </a:solidFill>
              </a:rPr>
              <a:t>添加论文内容第二部分标题</a:t>
            </a:r>
            <a:endParaRPr lang="zh-CN" altLang="en-US" sz="2400" b="1">
              <a:solidFill>
                <a:srgbClr val="404040"/>
              </a:solidFill>
            </a:endParaRPr>
          </a:p>
        </p:txBody>
      </p:sp>
      <p:sp>
        <p:nvSpPr>
          <p:cNvPr id="5133" name="文本框 46"/>
          <p:cNvSpPr txBox="1">
            <a:spLocks noChangeArrowheads="1"/>
          </p:cNvSpPr>
          <p:nvPr/>
        </p:nvSpPr>
        <p:spPr bwMode="auto">
          <a:xfrm>
            <a:off x="6221413" y="3776663"/>
            <a:ext cx="21542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400" b="1">
                <a:solidFill>
                  <a:srgbClr val="404040"/>
                </a:solidFill>
              </a:rPr>
              <a:t>添加论文内容第三部分标题</a:t>
            </a:r>
            <a:endParaRPr lang="zh-CN" altLang="en-US" sz="2400" b="1">
              <a:solidFill>
                <a:srgbClr val="404040"/>
              </a:solidFill>
            </a:endParaRPr>
          </a:p>
        </p:txBody>
      </p:sp>
      <p:sp>
        <p:nvSpPr>
          <p:cNvPr id="5134" name="文本框 47"/>
          <p:cNvSpPr txBox="1">
            <a:spLocks noChangeArrowheads="1"/>
          </p:cNvSpPr>
          <p:nvPr/>
        </p:nvSpPr>
        <p:spPr bwMode="auto">
          <a:xfrm>
            <a:off x="8632825" y="3776663"/>
            <a:ext cx="2292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400" b="1">
                <a:solidFill>
                  <a:srgbClr val="404040"/>
                </a:solidFill>
              </a:rPr>
              <a:t>添加论文内容第四部分标题</a:t>
            </a:r>
            <a:endParaRPr lang="zh-CN" altLang="en-US" sz="2400" b="1">
              <a:solidFill>
                <a:srgbClr val="40404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eaLnBrk="1" fontAlgn="auto" hangingPunct="1">
                <a:defRPr/>
              </a:pPr>
              <a:endParaRPr lang="zh-CN" altLang="en-US" noProof="1"/>
            </a:p>
          </p:txBody>
        </p:sp>
      </p:grpSp>
      <p:sp>
        <p:nvSpPr>
          <p:cNvPr id="6149" name="文本框 11"/>
          <p:cNvSpPr txBox="1">
            <a:spLocks noChangeArrowheads="1"/>
          </p:cNvSpPr>
          <p:nvPr/>
        </p:nvSpPr>
        <p:spPr bwMode="auto">
          <a:xfrm>
            <a:off x="1738313" y="588963"/>
            <a:ext cx="2954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论文主要内容</a:t>
            </a:r>
            <a:endParaRPr lang="zh-CN" altLang="en-US" sz="3600">
              <a:solidFill>
                <a:schemeClr val="bg1"/>
              </a:solidFill>
            </a:endParaRPr>
          </a:p>
        </p:txBody>
      </p:sp>
      <p:pic>
        <p:nvPicPr>
          <p:cNvPr id="6150"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1" name="组合 38"/>
          <p:cNvGrpSpPr/>
          <p:nvPr/>
        </p:nvGrpSpPr>
        <p:grpSpPr bwMode="auto">
          <a:xfrm>
            <a:off x="9578975" y="2025650"/>
            <a:ext cx="1277938" cy="1277938"/>
            <a:chOff x="9444839" y="2234042"/>
            <a:chExt cx="1607262" cy="1607262"/>
          </a:xfrm>
        </p:grpSpPr>
        <p:sp>
          <p:nvSpPr>
            <p:cNvPr id="29" name="椭圆 28"/>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4" name="椭圆 33"/>
            <p:cNvSpPr/>
            <p:nvPr/>
          </p:nvSpPr>
          <p:spPr>
            <a:xfrm>
              <a:off x="9554653"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p:nvPr/>
          </p:nvSpPr>
          <p:spPr bwMode="auto">
            <a:xfrm>
              <a:off x="9828186" y="2675291"/>
              <a:ext cx="840568" cy="724764"/>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grpSp>
        <p:nvGrpSpPr>
          <p:cNvPr id="6152" name="组合 36"/>
          <p:cNvGrpSpPr/>
          <p:nvPr/>
        </p:nvGrpSpPr>
        <p:grpSpPr bwMode="auto">
          <a:xfrm>
            <a:off x="5421313" y="2025650"/>
            <a:ext cx="1277937" cy="1277938"/>
            <a:chOff x="5288161" y="2234042"/>
            <a:chExt cx="1607262" cy="1607262"/>
          </a:xfrm>
        </p:grpSpPr>
        <p:sp>
          <p:nvSpPr>
            <p:cNvPr id="27" name="椭圆 2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椭圆 31"/>
            <p:cNvSpPr/>
            <p:nvPr/>
          </p:nvSpPr>
          <p:spPr>
            <a:xfrm>
              <a:off x="5397973" y="2335869"/>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177" name="KSO_Shape"/>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31"/>
                <a:gd name="T88" fmla="*/ 0 h 2392"/>
                <a:gd name="T89" fmla="*/ 3931 w 3931"/>
                <a:gd name="T90" fmla="*/ 2392 h 23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6153" name="组合 37"/>
          <p:cNvGrpSpPr/>
          <p:nvPr/>
        </p:nvGrpSpPr>
        <p:grpSpPr bwMode="auto">
          <a:xfrm>
            <a:off x="7500938" y="2025650"/>
            <a:ext cx="1277937" cy="1277938"/>
            <a:chOff x="7366499" y="2234042"/>
            <a:chExt cx="1607262" cy="1607262"/>
          </a:xfrm>
        </p:grpSpPr>
        <p:sp>
          <p:nvSpPr>
            <p:cNvPr id="28" name="椭圆 27"/>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3" name="椭圆 32"/>
            <p:cNvSpPr/>
            <p:nvPr/>
          </p:nvSpPr>
          <p:spPr>
            <a:xfrm>
              <a:off x="7476311"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174" name="KSO_Shape"/>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27"/>
                <a:gd name="T100" fmla="*/ 0 h 3928"/>
                <a:gd name="T101" fmla="*/ 3927 w 3927"/>
                <a:gd name="T102" fmla="*/ 3928 h 39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6154" name="组合 34"/>
          <p:cNvGrpSpPr/>
          <p:nvPr/>
        </p:nvGrpSpPr>
        <p:grpSpPr bwMode="auto">
          <a:xfrm>
            <a:off x="1265238" y="2025650"/>
            <a:ext cx="1277937" cy="1277938"/>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 name="椭圆 29"/>
            <p:cNvSpPr/>
            <p:nvPr/>
          </p:nvSpPr>
          <p:spPr>
            <a:xfrm>
              <a:off x="1241297"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171"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65002"/>
                <a:gd name="T109" fmla="*/ 0 h 8673857"/>
                <a:gd name="T110" fmla="*/ 8965002 w 8965002"/>
                <a:gd name="T111" fmla="*/ 8673857 h 867385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6155" name="组合 35"/>
          <p:cNvGrpSpPr/>
          <p:nvPr/>
        </p:nvGrpSpPr>
        <p:grpSpPr bwMode="auto">
          <a:xfrm>
            <a:off x="3343275" y="2025650"/>
            <a:ext cx="1277938" cy="1277938"/>
            <a:chOff x="3209823" y="2234042"/>
            <a:chExt cx="1607262" cy="1607262"/>
          </a:xfrm>
        </p:grpSpPr>
        <p:sp>
          <p:nvSpPr>
            <p:cNvPr id="26" name="椭圆 25"/>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椭圆 30"/>
            <p:cNvSpPr/>
            <p:nvPr/>
          </p:nvSpPr>
          <p:spPr>
            <a:xfrm>
              <a:off x="3319637"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KSO_Shape"/>
            <p:cNvSpPr/>
            <p:nvPr/>
          </p:nvSpPr>
          <p:spPr bwMode="auto">
            <a:xfrm>
              <a:off x="3551242" y="2597423"/>
              <a:ext cx="924424" cy="880500"/>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6156" name="文本框 39"/>
          <p:cNvSpPr txBox="1">
            <a:spLocks noChangeArrowheads="1"/>
          </p:cNvSpPr>
          <p:nvPr/>
        </p:nvSpPr>
        <p:spPr bwMode="auto">
          <a:xfrm>
            <a:off x="1268413"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第一部分</a:t>
            </a:r>
            <a:endParaRPr lang="zh-CN" altLang="en-US" sz="2400" b="1">
              <a:solidFill>
                <a:srgbClr val="4B649F"/>
              </a:solidFill>
            </a:endParaRPr>
          </a:p>
        </p:txBody>
      </p:sp>
      <p:sp>
        <p:nvSpPr>
          <p:cNvPr id="6157" name="文本框 40"/>
          <p:cNvSpPr txBox="1">
            <a:spLocks noChangeArrowheads="1"/>
          </p:cNvSpPr>
          <p:nvPr/>
        </p:nvSpPr>
        <p:spPr bwMode="auto">
          <a:xfrm>
            <a:off x="3275013"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第二部分</a:t>
            </a:r>
            <a:endParaRPr lang="zh-CN" altLang="en-US" sz="2400" b="1">
              <a:solidFill>
                <a:srgbClr val="4B649F"/>
              </a:solidFill>
            </a:endParaRPr>
          </a:p>
        </p:txBody>
      </p:sp>
      <p:sp>
        <p:nvSpPr>
          <p:cNvPr id="6158" name="文本框 41"/>
          <p:cNvSpPr txBox="1">
            <a:spLocks noChangeArrowheads="1"/>
          </p:cNvSpPr>
          <p:nvPr/>
        </p:nvSpPr>
        <p:spPr bwMode="auto">
          <a:xfrm>
            <a:off x="5353050"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第三部分</a:t>
            </a:r>
            <a:endParaRPr lang="zh-CN" altLang="en-US" sz="2400" b="1">
              <a:solidFill>
                <a:srgbClr val="4B649F"/>
              </a:solidFill>
            </a:endParaRPr>
          </a:p>
        </p:txBody>
      </p:sp>
      <p:sp>
        <p:nvSpPr>
          <p:cNvPr id="6159" name="文本框 42"/>
          <p:cNvSpPr txBox="1">
            <a:spLocks noChangeArrowheads="1"/>
          </p:cNvSpPr>
          <p:nvPr/>
        </p:nvSpPr>
        <p:spPr bwMode="auto">
          <a:xfrm>
            <a:off x="7431088"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第四部分</a:t>
            </a:r>
            <a:endParaRPr lang="zh-CN" altLang="en-US" sz="2400" b="1">
              <a:solidFill>
                <a:srgbClr val="4B649F"/>
              </a:solidFill>
            </a:endParaRPr>
          </a:p>
        </p:txBody>
      </p:sp>
      <p:sp>
        <p:nvSpPr>
          <p:cNvPr id="6160" name="文本框 43"/>
          <p:cNvSpPr txBox="1">
            <a:spLocks noChangeArrowheads="1"/>
          </p:cNvSpPr>
          <p:nvPr/>
        </p:nvSpPr>
        <p:spPr bwMode="auto">
          <a:xfrm>
            <a:off x="9510713"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第五部分</a:t>
            </a:r>
            <a:endParaRPr lang="zh-CN" altLang="en-US" sz="2400" b="1">
              <a:solidFill>
                <a:srgbClr val="4B649F"/>
              </a:solidFill>
            </a:endParaRPr>
          </a:p>
        </p:txBody>
      </p:sp>
      <p:sp>
        <p:nvSpPr>
          <p:cNvPr id="6161" name="文本框 44"/>
          <p:cNvSpPr txBox="1">
            <a:spLocks noChangeArrowheads="1"/>
          </p:cNvSpPr>
          <p:nvPr/>
        </p:nvSpPr>
        <p:spPr bwMode="auto">
          <a:xfrm>
            <a:off x="1054100" y="3852863"/>
            <a:ext cx="17462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a:solidFill>
                  <a:srgbClr val="404040"/>
                </a:solidFill>
              </a:rPr>
              <a:t>添加论文内容第一部分标题</a:t>
            </a:r>
            <a:endParaRPr lang="zh-CN" altLang="en-US" sz="2000" b="1">
              <a:solidFill>
                <a:srgbClr val="404040"/>
              </a:solidFill>
            </a:endParaRPr>
          </a:p>
        </p:txBody>
      </p:sp>
      <p:sp>
        <p:nvSpPr>
          <p:cNvPr id="6162" name="文本框 45"/>
          <p:cNvSpPr txBox="1">
            <a:spLocks noChangeArrowheads="1"/>
          </p:cNvSpPr>
          <p:nvPr/>
        </p:nvSpPr>
        <p:spPr bwMode="auto">
          <a:xfrm>
            <a:off x="3074988" y="3852863"/>
            <a:ext cx="181451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a:solidFill>
                  <a:srgbClr val="404040"/>
                </a:solidFill>
              </a:rPr>
              <a:t>添加论文内容第二部分标题</a:t>
            </a:r>
            <a:endParaRPr lang="zh-CN" altLang="en-US" sz="2000" b="1">
              <a:solidFill>
                <a:srgbClr val="404040"/>
              </a:solidFill>
            </a:endParaRPr>
          </a:p>
        </p:txBody>
      </p:sp>
      <p:sp>
        <p:nvSpPr>
          <p:cNvPr id="6163" name="文本框 46"/>
          <p:cNvSpPr txBox="1">
            <a:spLocks noChangeArrowheads="1"/>
          </p:cNvSpPr>
          <p:nvPr/>
        </p:nvSpPr>
        <p:spPr bwMode="auto">
          <a:xfrm>
            <a:off x="5165725" y="3852863"/>
            <a:ext cx="181133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a:solidFill>
                  <a:srgbClr val="404040"/>
                </a:solidFill>
              </a:rPr>
              <a:t>添加论文内容第三部分标题</a:t>
            </a:r>
            <a:endParaRPr lang="zh-CN" altLang="en-US" sz="2000" b="1">
              <a:solidFill>
                <a:srgbClr val="404040"/>
              </a:solidFill>
            </a:endParaRPr>
          </a:p>
        </p:txBody>
      </p:sp>
      <p:sp>
        <p:nvSpPr>
          <p:cNvPr id="6164" name="文本框 47"/>
          <p:cNvSpPr txBox="1">
            <a:spLocks noChangeArrowheads="1"/>
          </p:cNvSpPr>
          <p:nvPr/>
        </p:nvSpPr>
        <p:spPr bwMode="auto">
          <a:xfrm>
            <a:off x="7175500" y="3852863"/>
            <a:ext cx="19272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a:solidFill>
                  <a:srgbClr val="404040"/>
                </a:solidFill>
              </a:rPr>
              <a:t>添加论文内容第四部分标题</a:t>
            </a:r>
            <a:endParaRPr lang="zh-CN" altLang="en-US" sz="2000" b="1">
              <a:solidFill>
                <a:srgbClr val="404040"/>
              </a:solidFill>
            </a:endParaRPr>
          </a:p>
        </p:txBody>
      </p:sp>
      <p:sp>
        <p:nvSpPr>
          <p:cNvPr id="6165" name="文本框 48"/>
          <p:cNvSpPr txBox="1">
            <a:spLocks noChangeArrowheads="1"/>
          </p:cNvSpPr>
          <p:nvPr/>
        </p:nvSpPr>
        <p:spPr bwMode="auto">
          <a:xfrm>
            <a:off x="9301163" y="3852863"/>
            <a:ext cx="190976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a:solidFill>
                  <a:srgbClr val="404040"/>
                </a:solidFill>
              </a:rPr>
              <a:t>添加论文内容第五部分标题</a:t>
            </a:r>
            <a:endParaRPr lang="zh-CN" altLang="en-US" sz="2000" b="1">
              <a:solidFill>
                <a:srgbClr val="40404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171" name="文本框 2"/>
          <p:cNvSpPr txBox="1">
            <a:spLocks noChangeArrowheads="1"/>
          </p:cNvSpPr>
          <p:nvPr/>
        </p:nvSpPr>
        <p:spPr bwMode="auto">
          <a:xfrm>
            <a:off x="5854700" y="2292350"/>
            <a:ext cx="5708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3600" b="1">
                <a:solidFill>
                  <a:srgbClr val="4B649F"/>
                </a:solidFill>
              </a:rPr>
              <a:t>添加论文内容第一部分标题</a:t>
            </a:r>
            <a:endParaRPr lang="zh-CN" altLang="en-US" sz="3600" b="1">
              <a:solidFill>
                <a:srgbClr val="4B649F"/>
              </a:solidFill>
            </a:endParaRPr>
          </a:p>
        </p:txBody>
      </p:sp>
      <p:sp>
        <p:nvSpPr>
          <p:cNvPr id="7172" name="文本框 4"/>
          <p:cNvSpPr txBox="1">
            <a:spLocks noChangeArrowheads="1"/>
          </p:cNvSpPr>
          <p:nvPr/>
        </p:nvSpPr>
        <p:spPr bwMode="auto">
          <a:xfrm>
            <a:off x="5854700" y="3216275"/>
            <a:ext cx="57086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800">
                <a:solidFill>
                  <a:srgbClr val="808080"/>
                </a:solidFill>
              </a:rPr>
              <a:t>培养学生综合运用、巩固与扩展所学的基础理论和专业知识，培养学生独立分析、解决实际问题能力、培养学生处理数据和信息的能力。更多模板：亮亮图文旗舰店</a:t>
            </a:r>
            <a:r>
              <a:rPr lang="en-US" altLang="zh-CN" sz="1800">
                <a:solidFill>
                  <a:srgbClr val="808080"/>
                </a:solidFill>
              </a:rPr>
              <a:t>https://liangliangtuwen.tmall.com</a:t>
            </a:r>
            <a:endParaRPr lang="zh-CN" altLang="en-US" sz="1800">
              <a:solidFill>
                <a:srgbClr val="808080"/>
              </a:solidFill>
            </a:endParaRPr>
          </a:p>
        </p:txBody>
      </p:sp>
      <p:grpSp>
        <p:nvGrpSpPr>
          <p:cNvPr id="7173" name="组合 5"/>
          <p:cNvGrpSpPr/>
          <p:nvPr/>
        </p:nvGrpSpPr>
        <p:grpSpPr bwMode="auto">
          <a:xfrm>
            <a:off x="1519238" y="2232025"/>
            <a:ext cx="2581275" cy="2582863"/>
            <a:chOff x="1131485" y="2234042"/>
            <a:chExt cx="1607262" cy="1607262"/>
          </a:xfrm>
        </p:grpSpPr>
        <p:sp>
          <p:nvSpPr>
            <p:cNvPr id="7" name="椭圆 6"/>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p:cNvSpPr/>
            <p:nvPr/>
          </p:nvSpPr>
          <p:spPr>
            <a:xfrm>
              <a:off x="1241206"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178"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65002"/>
                <a:gd name="T109" fmla="*/ 0 h 8673857"/>
                <a:gd name="T110" fmla="*/ 8965002 w 8965002"/>
                <a:gd name="T111" fmla="*/ 8673857 h 867385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pic>
        <p:nvPicPr>
          <p:cNvPr id="7174"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KSO_Shape"/>
          <p:cNvSpPr>
            <a:spLocks noChangeArrowheads="1"/>
          </p:cNvSpPr>
          <p:nvPr/>
        </p:nvSpPr>
        <p:spPr bwMode="auto">
          <a:xfrm>
            <a:off x="6019800" y="2605088"/>
            <a:ext cx="3254375" cy="3205162"/>
          </a:xfrm>
          <a:custGeom>
            <a:avLst/>
            <a:gdLst>
              <a:gd name="T0" fmla="*/ 2886072 w 2443615"/>
              <a:gd name="T1" fmla="*/ 1047069 h 2406492"/>
              <a:gd name="T2" fmla="*/ 1044000 w 2443615"/>
              <a:gd name="T3" fmla="*/ 2889531 h 2406492"/>
              <a:gd name="T4" fmla="*/ 2886072 w 2443615"/>
              <a:gd name="T5" fmla="*/ 4731992 h 2406492"/>
              <a:gd name="T6" fmla="*/ 4728145 w 2443615"/>
              <a:gd name="T7" fmla="*/ 2889531 h 2406492"/>
              <a:gd name="T8" fmla="*/ 2886072 w 2443615"/>
              <a:gd name="T9" fmla="*/ 1047069 h 2406492"/>
              <a:gd name="T10" fmla="*/ 2649717 w 2443615"/>
              <a:gd name="T11" fmla="*/ 0 h 2406492"/>
              <a:gd name="T12" fmla="*/ 3122430 w 2443615"/>
              <a:gd name="T13" fmla="*/ 0 h 2406492"/>
              <a:gd name="T14" fmla="*/ 3225169 w 2443615"/>
              <a:gd name="T15" fmla="*/ 582867 h 2406492"/>
              <a:gd name="T16" fmla="*/ 4108696 w 2443615"/>
              <a:gd name="T17" fmla="*/ 904510 h 2406492"/>
              <a:gd name="T18" fmla="*/ 4561978 w 2443615"/>
              <a:gd name="T19" fmla="*/ 524063 h 2406492"/>
              <a:gd name="T20" fmla="*/ 4924095 w 2443615"/>
              <a:gd name="T21" fmla="*/ 827984 h 2406492"/>
              <a:gd name="T22" fmla="*/ 4628217 w 2443615"/>
              <a:gd name="T23" fmla="*/ 1340535 h 2406492"/>
              <a:gd name="T24" fmla="*/ 5098329 w 2443615"/>
              <a:gd name="T25" fmla="*/ 2154968 h 2406492"/>
              <a:gd name="T26" fmla="*/ 5690060 w 2443615"/>
              <a:gd name="T27" fmla="*/ 2154955 h 2406492"/>
              <a:gd name="T28" fmla="*/ 5772145 w 2443615"/>
              <a:gd name="T29" fmla="*/ 2620586 h 2406492"/>
              <a:gd name="T30" fmla="*/ 5216096 w 2443615"/>
              <a:gd name="T31" fmla="*/ 2822997 h 2406492"/>
              <a:gd name="T32" fmla="*/ 5052827 w 2443615"/>
              <a:gd name="T33" fmla="*/ 3749137 h 2406492"/>
              <a:gd name="T34" fmla="*/ 5506129 w 2443615"/>
              <a:gd name="T35" fmla="*/ 4129566 h 2406492"/>
              <a:gd name="T36" fmla="*/ 5269774 w 2443615"/>
              <a:gd name="T37" fmla="*/ 4539033 h 2406492"/>
              <a:gd name="T38" fmla="*/ 4713737 w 2443615"/>
              <a:gd name="T39" fmla="*/ 4336591 h 2406492"/>
              <a:gd name="T40" fmla="*/ 3993480 w 2443615"/>
              <a:gd name="T41" fmla="*/ 4941086 h 2406492"/>
              <a:gd name="T42" fmla="*/ 4096248 w 2443615"/>
              <a:gd name="T43" fmla="*/ 5523949 h 2406492"/>
              <a:gd name="T44" fmla="*/ 3652040 w 2443615"/>
              <a:gd name="T45" fmla="*/ 5685662 h 2406492"/>
              <a:gd name="T46" fmla="*/ 3356186 w 2443615"/>
              <a:gd name="T47" fmla="*/ 5173091 h 2406492"/>
              <a:gd name="T48" fmla="*/ 2415958 w 2443615"/>
              <a:gd name="T49" fmla="*/ 5173091 h 2406492"/>
              <a:gd name="T50" fmla="*/ 2120108 w 2443615"/>
              <a:gd name="T51" fmla="*/ 5685662 h 2406492"/>
              <a:gd name="T52" fmla="*/ 1675901 w 2443615"/>
              <a:gd name="T53" fmla="*/ 5523949 h 2406492"/>
              <a:gd name="T54" fmla="*/ 1778670 w 2443615"/>
              <a:gd name="T55" fmla="*/ 4941086 h 2406492"/>
              <a:gd name="T56" fmla="*/ 1058417 w 2443615"/>
              <a:gd name="T57" fmla="*/ 4336591 h 2406492"/>
              <a:gd name="T58" fmla="*/ 502374 w 2443615"/>
              <a:gd name="T59" fmla="*/ 4539033 h 2406492"/>
              <a:gd name="T60" fmla="*/ 266016 w 2443615"/>
              <a:gd name="T61" fmla="*/ 4129566 h 2406492"/>
              <a:gd name="T62" fmla="*/ 719317 w 2443615"/>
              <a:gd name="T63" fmla="*/ 3749137 h 2406492"/>
              <a:gd name="T64" fmla="*/ 556049 w 2443615"/>
              <a:gd name="T65" fmla="*/ 2822997 h 2406492"/>
              <a:gd name="T66" fmla="*/ 0 w 2443615"/>
              <a:gd name="T67" fmla="*/ 2620586 h 2406492"/>
              <a:gd name="T68" fmla="*/ 82085 w 2443615"/>
              <a:gd name="T69" fmla="*/ 2154955 h 2406492"/>
              <a:gd name="T70" fmla="*/ 673816 w 2443615"/>
              <a:gd name="T71" fmla="*/ 2154968 h 2406492"/>
              <a:gd name="T72" fmla="*/ 1143929 w 2443615"/>
              <a:gd name="T73" fmla="*/ 1340535 h 2406492"/>
              <a:gd name="T74" fmla="*/ 848051 w 2443615"/>
              <a:gd name="T75" fmla="*/ 827984 h 2406492"/>
              <a:gd name="T76" fmla="*/ 1210172 w 2443615"/>
              <a:gd name="T77" fmla="*/ 524063 h 2406492"/>
              <a:gd name="T78" fmla="*/ 1663453 w 2443615"/>
              <a:gd name="T79" fmla="*/ 904510 h 2406492"/>
              <a:gd name="T80" fmla="*/ 2546978 w 2443615"/>
              <a:gd name="T81" fmla="*/ 582867 h 2406492"/>
              <a:gd name="T82" fmla="*/ 2649717 w 2443615"/>
              <a:gd name="T83" fmla="*/ 0 h 24064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43615"/>
              <a:gd name="T127" fmla="*/ 0 h 2406492"/>
              <a:gd name="T128" fmla="*/ 2443615 w 2443615"/>
              <a:gd name="T129" fmla="*/ 2406492 h 24064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lIns="501445" tIns="575655" rIns="501445" bIns="614746" anchor="ctr"/>
          <a:lstStyle/>
          <a:p>
            <a:endParaRPr lang="zh-CN" altLang="en-US"/>
          </a:p>
        </p:txBody>
      </p:sp>
      <p:sp>
        <p:nvSpPr>
          <p:cNvPr id="8195" name="KSO_Shape"/>
          <p:cNvSpPr>
            <a:spLocks noChangeArrowheads="1"/>
          </p:cNvSpPr>
          <p:nvPr/>
        </p:nvSpPr>
        <p:spPr bwMode="auto">
          <a:xfrm>
            <a:off x="4267200" y="1751013"/>
            <a:ext cx="2206625" cy="2173287"/>
          </a:xfrm>
          <a:custGeom>
            <a:avLst/>
            <a:gdLst>
              <a:gd name="T0" fmla="*/ 899685 w 2443615"/>
              <a:gd name="T1" fmla="*/ 326419 h 2406492"/>
              <a:gd name="T2" fmla="*/ 325449 w 2443615"/>
              <a:gd name="T3" fmla="*/ 900800 h 2406492"/>
              <a:gd name="T4" fmla="*/ 899685 w 2443615"/>
              <a:gd name="T5" fmla="*/ 1475181 h 2406492"/>
              <a:gd name="T6" fmla="*/ 1473919 w 2443615"/>
              <a:gd name="T7" fmla="*/ 900800 h 2406492"/>
              <a:gd name="T8" fmla="*/ 899685 w 2443615"/>
              <a:gd name="T9" fmla="*/ 326419 h 2406492"/>
              <a:gd name="T10" fmla="*/ 826004 w 2443615"/>
              <a:gd name="T11" fmla="*/ 0 h 2406492"/>
              <a:gd name="T12" fmla="*/ 973364 w 2443615"/>
              <a:gd name="T13" fmla="*/ 0 h 2406492"/>
              <a:gd name="T14" fmla="*/ 1005392 w 2443615"/>
              <a:gd name="T15" fmla="*/ 181707 h 2406492"/>
              <a:gd name="T16" fmla="*/ 1280816 w 2443615"/>
              <a:gd name="T17" fmla="*/ 281977 h 2406492"/>
              <a:gd name="T18" fmla="*/ 1422119 w 2443615"/>
              <a:gd name="T19" fmla="*/ 163375 h 2406492"/>
              <a:gd name="T20" fmla="*/ 1535004 w 2443615"/>
              <a:gd name="T21" fmla="*/ 258120 h 2406492"/>
              <a:gd name="T22" fmla="*/ 1442768 w 2443615"/>
              <a:gd name="T23" fmla="*/ 417906 h 2406492"/>
              <a:gd name="T24" fmla="*/ 1589317 w 2443615"/>
              <a:gd name="T25" fmla="*/ 671803 h 2406492"/>
              <a:gd name="T26" fmla="*/ 1773779 w 2443615"/>
              <a:gd name="T27" fmla="*/ 671799 h 2406492"/>
              <a:gd name="T28" fmla="*/ 1799368 w 2443615"/>
              <a:gd name="T29" fmla="*/ 816957 h 2406492"/>
              <a:gd name="T30" fmla="*/ 1626030 w 2443615"/>
              <a:gd name="T31" fmla="*/ 880059 h 2406492"/>
              <a:gd name="T32" fmla="*/ 1575134 w 2443615"/>
              <a:gd name="T33" fmla="*/ 1168780 h 2406492"/>
              <a:gd name="T34" fmla="*/ 1716443 w 2443615"/>
              <a:gd name="T35" fmla="*/ 1287376 h 2406492"/>
              <a:gd name="T36" fmla="*/ 1642762 w 2443615"/>
              <a:gd name="T37" fmla="*/ 1415027 h 2406492"/>
              <a:gd name="T38" fmla="*/ 1469428 w 2443615"/>
              <a:gd name="T39" fmla="*/ 1351917 h 2406492"/>
              <a:gd name="T40" fmla="*/ 1244900 w 2443615"/>
              <a:gd name="T41" fmla="*/ 1540366 h 2406492"/>
              <a:gd name="T42" fmla="*/ 1276936 w 2443615"/>
              <a:gd name="T43" fmla="*/ 1722071 h 2406492"/>
              <a:gd name="T44" fmla="*/ 1138462 w 2443615"/>
              <a:gd name="T45" fmla="*/ 1772483 h 2406492"/>
              <a:gd name="T46" fmla="*/ 1046234 w 2443615"/>
              <a:gd name="T47" fmla="*/ 1612693 h 2406492"/>
              <a:gd name="T48" fmla="*/ 753134 w 2443615"/>
              <a:gd name="T49" fmla="*/ 1612693 h 2406492"/>
              <a:gd name="T50" fmla="*/ 660908 w 2443615"/>
              <a:gd name="T51" fmla="*/ 1772483 h 2406492"/>
              <a:gd name="T52" fmla="*/ 522434 w 2443615"/>
              <a:gd name="T53" fmla="*/ 1722071 h 2406492"/>
              <a:gd name="T54" fmla="*/ 554470 w 2443615"/>
              <a:gd name="T55" fmla="*/ 1540366 h 2406492"/>
              <a:gd name="T56" fmla="*/ 329943 w 2443615"/>
              <a:gd name="T57" fmla="*/ 1351917 h 2406492"/>
              <a:gd name="T58" fmla="*/ 156607 w 2443615"/>
              <a:gd name="T59" fmla="*/ 1415027 h 2406492"/>
              <a:gd name="T60" fmla="*/ 82926 w 2443615"/>
              <a:gd name="T61" fmla="*/ 1287376 h 2406492"/>
              <a:gd name="T62" fmla="*/ 224235 w 2443615"/>
              <a:gd name="T63" fmla="*/ 1168780 h 2406492"/>
              <a:gd name="T64" fmla="*/ 173339 w 2443615"/>
              <a:gd name="T65" fmla="*/ 880059 h 2406492"/>
              <a:gd name="T66" fmla="*/ 0 w 2443615"/>
              <a:gd name="T67" fmla="*/ 816957 h 2406492"/>
              <a:gd name="T68" fmla="*/ 25589 w 2443615"/>
              <a:gd name="T69" fmla="*/ 671799 h 2406492"/>
              <a:gd name="T70" fmla="*/ 210051 w 2443615"/>
              <a:gd name="T71" fmla="*/ 671803 h 2406492"/>
              <a:gd name="T72" fmla="*/ 356600 w 2443615"/>
              <a:gd name="T73" fmla="*/ 417906 h 2406492"/>
              <a:gd name="T74" fmla="*/ 264365 w 2443615"/>
              <a:gd name="T75" fmla="*/ 258120 h 2406492"/>
              <a:gd name="T76" fmla="*/ 377250 w 2443615"/>
              <a:gd name="T77" fmla="*/ 163375 h 2406492"/>
              <a:gd name="T78" fmla="*/ 518554 w 2443615"/>
              <a:gd name="T79" fmla="*/ 281977 h 2406492"/>
              <a:gd name="T80" fmla="*/ 793976 w 2443615"/>
              <a:gd name="T81" fmla="*/ 181707 h 2406492"/>
              <a:gd name="T82" fmla="*/ 826004 w 2443615"/>
              <a:gd name="T83" fmla="*/ 0 h 24064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43615"/>
              <a:gd name="T127" fmla="*/ 0 h 2406492"/>
              <a:gd name="T128" fmla="*/ 2443615 w 2443615"/>
              <a:gd name="T129" fmla="*/ 2406492 h 24064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lIns="501445" tIns="575655" rIns="501445" bIns="614746" anchor="ctr"/>
          <a:lstStyle/>
          <a:p>
            <a:endParaRPr lang="zh-CN" altLang="en-US"/>
          </a:p>
        </p:txBody>
      </p:sp>
      <p:sp>
        <p:nvSpPr>
          <p:cNvPr id="8196" name="KSO_Shape"/>
          <p:cNvSpPr>
            <a:spLocks noChangeArrowheads="1"/>
          </p:cNvSpPr>
          <p:nvPr/>
        </p:nvSpPr>
        <p:spPr bwMode="auto">
          <a:xfrm>
            <a:off x="3227388" y="3636963"/>
            <a:ext cx="1627187" cy="1601787"/>
          </a:xfrm>
          <a:custGeom>
            <a:avLst/>
            <a:gdLst>
              <a:gd name="T0" fmla="*/ 360758 w 2443615"/>
              <a:gd name="T1" fmla="*/ 130689 h 2406492"/>
              <a:gd name="T2" fmla="*/ 130500 w 2443615"/>
              <a:gd name="T3" fmla="*/ 360655 h 2406492"/>
              <a:gd name="T4" fmla="*/ 360758 w 2443615"/>
              <a:gd name="T5" fmla="*/ 590620 h 2406492"/>
              <a:gd name="T6" fmla="*/ 591018 w 2443615"/>
              <a:gd name="T7" fmla="*/ 360655 h 2406492"/>
              <a:gd name="T8" fmla="*/ 360758 w 2443615"/>
              <a:gd name="T9" fmla="*/ 130689 h 2406492"/>
              <a:gd name="T10" fmla="*/ 331215 w 2443615"/>
              <a:gd name="T11" fmla="*/ 0 h 2406492"/>
              <a:gd name="T12" fmla="*/ 390303 w 2443615"/>
              <a:gd name="T13" fmla="*/ 0 h 2406492"/>
              <a:gd name="T14" fmla="*/ 403145 w 2443615"/>
              <a:gd name="T15" fmla="*/ 72751 h 2406492"/>
              <a:gd name="T16" fmla="*/ 513587 w 2443615"/>
              <a:gd name="T17" fmla="*/ 112896 h 2406492"/>
              <a:gd name="T18" fmla="*/ 570247 w 2443615"/>
              <a:gd name="T19" fmla="*/ 65410 h 2406492"/>
              <a:gd name="T20" fmla="*/ 615512 w 2443615"/>
              <a:gd name="T21" fmla="*/ 103344 h 2406492"/>
              <a:gd name="T22" fmla="*/ 578526 w 2443615"/>
              <a:gd name="T23" fmla="*/ 167318 h 2406492"/>
              <a:gd name="T24" fmla="*/ 637291 w 2443615"/>
              <a:gd name="T25" fmla="*/ 268971 h 2406492"/>
              <a:gd name="T26" fmla="*/ 711257 w 2443615"/>
              <a:gd name="T27" fmla="*/ 268969 h 2406492"/>
              <a:gd name="T28" fmla="*/ 721517 w 2443615"/>
              <a:gd name="T29" fmla="*/ 327086 h 2406492"/>
              <a:gd name="T30" fmla="*/ 652011 w 2443615"/>
              <a:gd name="T31" fmla="*/ 352350 h 2406492"/>
              <a:gd name="T32" fmla="*/ 631603 w 2443615"/>
              <a:gd name="T33" fmla="*/ 467946 h 2406492"/>
              <a:gd name="T34" fmla="*/ 688265 w 2443615"/>
              <a:gd name="T35" fmla="*/ 515429 h 2406492"/>
              <a:gd name="T36" fmla="*/ 658722 w 2443615"/>
              <a:gd name="T37" fmla="*/ 566537 h 2406492"/>
              <a:gd name="T38" fmla="*/ 589216 w 2443615"/>
              <a:gd name="T39" fmla="*/ 541269 h 2406492"/>
              <a:gd name="T40" fmla="*/ 499184 w 2443615"/>
              <a:gd name="T41" fmla="*/ 616718 h 2406492"/>
              <a:gd name="T42" fmla="*/ 512031 w 2443615"/>
              <a:gd name="T43" fmla="*/ 689468 h 2406492"/>
              <a:gd name="T44" fmla="*/ 456505 w 2443615"/>
              <a:gd name="T45" fmla="*/ 709652 h 2406492"/>
              <a:gd name="T46" fmla="*/ 419523 w 2443615"/>
              <a:gd name="T47" fmla="*/ 645676 h 2406492"/>
              <a:gd name="T48" fmla="*/ 301994 w 2443615"/>
              <a:gd name="T49" fmla="*/ 645676 h 2406492"/>
              <a:gd name="T50" fmla="*/ 265013 w 2443615"/>
              <a:gd name="T51" fmla="*/ 709652 h 2406492"/>
              <a:gd name="T52" fmla="*/ 209487 w 2443615"/>
              <a:gd name="T53" fmla="*/ 689468 h 2406492"/>
              <a:gd name="T54" fmla="*/ 222334 w 2443615"/>
              <a:gd name="T55" fmla="*/ 616718 h 2406492"/>
              <a:gd name="T56" fmla="*/ 132302 w 2443615"/>
              <a:gd name="T57" fmla="*/ 541269 h 2406492"/>
              <a:gd name="T58" fmla="*/ 62797 w 2443615"/>
              <a:gd name="T59" fmla="*/ 566537 h 2406492"/>
              <a:gd name="T60" fmla="*/ 33252 w 2443615"/>
              <a:gd name="T61" fmla="*/ 515429 h 2406492"/>
              <a:gd name="T62" fmla="*/ 89915 w 2443615"/>
              <a:gd name="T63" fmla="*/ 467946 h 2406492"/>
              <a:gd name="T64" fmla="*/ 69506 w 2443615"/>
              <a:gd name="T65" fmla="*/ 352350 h 2406492"/>
              <a:gd name="T66" fmla="*/ 0 w 2443615"/>
              <a:gd name="T67" fmla="*/ 327086 h 2406492"/>
              <a:gd name="T68" fmla="*/ 10261 w 2443615"/>
              <a:gd name="T69" fmla="*/ 268969 h 2406492"/>
              <a:gd name="T70" fmla="*/ 84227 w 2443615"/>
              <a:gd name="T71" fmla="*/ 268971 h 2406492"/>
              <a:gd name="T72" fmla="*/ 142991 w 2443615"/>
              <a:gd name="T73" fmla="*/ 167318 h 2406492"/>
              <a:gd name="T74" fmla="*/ 106006 w 2443615"/>
              <a:gd name="T75" fmla="*/ 103344 h 2406492"/>
              <a:gd name="T76" fmla="*/ 151271 w 2443615"/>
              <a:gd name="T77" fmla="*/ 65410 h 2406492"/>
              <a:gd name="T78" fmla="*/ 207931 w 2443615"/>
              <a:gd name="T79" fmla="*/ 112896 h 2406492"/>
              <a:gd name="T80" fmla="*/ 318372 w 2443615"/>
              <a:gd name="T81" fmla="*/ 72751 h 2406492"/>
              <a:gd name="T82" fmla="*/ 331215 w 2443615"/>
              <a:gd name="T83" fmla="*/ 0 h 24064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43615"/>
              <a:gd name="T127" fmla="*/ 0 h 2406492"/>
              <a:gd name="T128" fmla="*/ 2443615 w 2443615"/>
              <a:gd name="T129" fmla="*/ 2406492 h 24064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lIns="501445" tIns="575655" rIns="501445" bIns="614746" anchor="ctr"/>
          <a:lstStyle/>
          <a:p>
            <a:endParaRPr lang="zh-CN" altLang="en-US"/>
          </a:p>
        </p:txBody>
      </p:sp>
      <p:sp>
        <p:nvSpPr>
          <p:cNvPr id="8197" name="文本框 5"/>
          <p:cNvSpPr txBox="1">
            <a:spLocks noChangeArrowheads="1"/>
          </p:cNvSpPr>
          <p:nvPr/>
        </p:nvSpPr>
        <p:spPr bwMode="auto">
          <a:xfrm>
            <a:off x="9274175" y="4721225"/>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808080"/>
                </a:solidFill>
              </a:rPr>
              <a:t>请在这里添加相应的文字内容请在这里添加相应的文字内容</a:t>
            </a:r>
            <a:endParaRPr lang="zh-CN" altLang="en-US" sz="1800">
              <a:solidFill>
                <a:srgbClr val="808080"/>
              </a:solidFill>
            </a:endParaRPr>
          </a:p>
        </p:txBody>
      </p:sp>
      <p:sp>
        <p:nvSpPr>
          <p:cNvPr id="7" name="文本框 6"/>
          <p:cNvSpPr txBox="1"/>
          <p:nvPr/>
        </p:nvSpPr>
        <p:spPr>
          <a:xfrm>
            <a:off x="9244013" y="4259263"/>
            <a:ext cx="2032000" cy="461962"/>
          </a:xfrm>
          <a:prstGeom prst="rect">
            <a:avLst/>
          </a:prstGeom>
          <a:noFill/>
        </p:spPr>
        <p:txBody>
          <a:bodyPr wrap="none">
            <a:spAutoFit/>
          </a:bodyPr>
          <a:lstStyle/>
          <a:p>
            <a:pPr algn="ctr" eaLnBrk="1" fontAlgn="auto" hangingPunct="1">
              <a:defRPr/>
            </a:pPr>
            <a:r>
              <a:rPr lang="zh-CN" altLang="en-US" sz="2400" b="1" noProof="1">
                <a:solidFill>
                  <a:schemeClr val="accent6"/>
                </a:solidFill>
                <a:latin typeface="+mn-lt"/>
                <a:ea typeface="+mn-ea"/>
              </a:rPr>
              <a:t>这里添加标题</a:t>
            </a:r>
            <a:endParaRPr lang="zh-CN" altLang="en-US" sz="2400" b="1" noProof="1">
              <a:solidFill>
                <a:schemeClr val="accent6"/>
              </a:solidFill>
            </a:endParaRPr>
          </a:p>
        </p:txBody>
      </p:sp>
      <p:sp>
        <p:nvSpPr>
          <p:cNvPr id="8" name="KSO_Shape"/>
          <p:cNvSpPr/>
          <p:nvPr/>
        </p:nvSpPr>
        <p:spPr bwMode="auto">
          <a:xfrm>
            <a:off x="7097713" y="3683000"/>
            <a:ext cx="1104900" cy="104933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sp>
        <p:nvSpPr>
          <p:cNvPr id="9" name="KSO_Shape"/>
          <p:cNvSpPr/>
          <p:nvPr/>
        </p:nvSpPr>
        <p:spPr bwMode="auto">
          <a:xfrm>
            <a:off x="4922838" y="2532063"/>
            <a:ext cx="895350" cy="611187"/>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sp>
        <p:nvSpPr>
          <p:cNvPr id="8201" name="文本框 9"/>
          <p:cNvSpPr txBox="1">
            <a:spLocks noChangeArrowheads="1"/>
          </p:cNvSpPr>
          <p:nvPr/>
        </p:nvSpPr>
        <p:spPr bwMode="auto">
          <a:xfrm>
            <a:off x="6502400" y="1751013"/>
            <a:ext cx="352425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808080"/>
                </a:solidFill>
              </a:rPr>
              <a:t>请在这里添加相应的文字内容请在这里添加相应的文字内容</a:t>
            </a:r>
            <a:endParaRPr lang="zh-CN" altLang="en-US" sz="1800">
              <a:solidFill>
                <a:srgbClr val="808080"/>
              </a:solidFill>
            </a:endParaRPr>
          </a:p>
        </p:txBody>
      </p:sp>
      <p:sp>
        <p:nvSpPr>
          <p:cNvPr id="11" name="文本框 10"/>
          <p:cNvSpPr txBox="1"/>
          <p:nvPr/>
        </p:nvSpPr>
        <p:spPr>
          <a:xfrm>
            <a:off x="6473825" y="1289050"/>
            <a:ext cx="2030413" cy="461963"/>
          </a:xfrm>
          <a:prstGeom prst="rect">
            <a:avLst/>
          </a:prstGeom>
          <a:noFill/>
        </p:spPr>
        <p:txBody>
          <a:bodyPr wrap="none">
            <a:spAutoFit/>
          </a:bodyPr>
          <a:lstStyle/>
          <a:p>
            <a:pPr algn="ctr" eaLnBrk="1" fontAlgn="auto" hangingPunct="1">
              <a:defRPr/>
            </a:pPr>
            <a:r>
              <a:rPr lang="zh-CN" altLang="en-US" sz="2400" b="1" noProof="1">
                <a:solidFill>
                  <a:schemeClr val="accent6"/>
                </a:solidFill>
                <a:latin typeface="+mn-lt"/>
                <a:ea typeface="+mn-ea"/>
              </a:rPr>
              <a:t>这里添加标题</a:t>
            </a:r>
            <a:endParaRPr lang="zh-CN" altLang="en-US" sz="2400" b="1" noProof="1">
              <a:solidFill>
                <a:schemeClr val="accent6"/>
              </a:solidFill>
            </a:endParaRPr>
          </a:p>
        </p:txBody>
      </p:sp>
      <p:sp>
        <p:nvSpPr>
          <p:cNvPr id="13" name="KSO_Shape"/>
          <p:cNvSpPr/>
          <p:nvPr/>
        </p:nvSpPr>
        <p:spPr bwMode="auto">
          <a:xfrm>
            <a:off x="3735388" y="4108450"/>
            <a:ext cx="666750" cy="658813"/>
          </a:xfrm>
          <a:custGeom>
            <a:avLst/>
            <a:gdLst>
              <a:gd name="T0" fmla="*/ 1597444 w 2032000"/>
              <a:gd name="T1" fmla="*/ 1645672 h 2008188"/>
              <a:gd name="T2" fmla="*/ 1652353 w 2032000"/>
              <a:gd name="T3" fmla="*/ 1676888 h 2008188"/>
              <a:gd name="T4" fmla="*/ 1871609 w 2032000"/>
              <a:gd name="T5" fmla="*/ 1719485 h 2008188"/>
              <a:gd name="T6" fmla="*/ 1360910 w 2032000"/>
              <a:gd name="T7" fmla="*/ 1744813 h 2008188"/>
              <a:gd name="T8" fmla="*/ 936837 w 2032000"/>
              <a:gd name="T9" fmla="*/ 1684544 h 2008188"/>
              <a:gd name="T10" fmla="*/ 956838 w 2032000"/>
              <a:gd name="T11" fmla="*/ 1648912 h 2008188"/>
              <a:gd name="T12" fmla="*/ 966352 w 2032000"/>
              <a:gd name="T13" fmla="*/ 1683940 h 2008188"/>
              <a:gd name="T14" fmla="*/ 1220099 w 2032000"/>
              <a:gd name="T15" fmla="*/ 1779974 h 2008188"/>
              <a:gd name="T16" fmla="*/ 712866 w 2032000"/>
              <a:gd name="T17" fmla="*/ 1689985 h 2008188"/>
              <a:gd name="T18" fmla="*/ 246101 w 2032000"/>
              <a:gd name="T19" fmla="*/ 1675121 h 2008188"/>
              <a:gd name="T20" fmla="*/ 310806 w 2032000"/>
              <a:gd name="T21" fmla="*/ 1642432 h 2008188"/>
              <a:gd name="T22" fmla="*/ 414491 w 2032000"/>
              <a:gd name="T23" fmla="*/ 1610425 h 2008188"/>
              <a:gd name="T24" fmla="*/ 556322 w 2032000"/>
              <a:gd name="T25" fmla="*/ 1840761 h 2008188"/>
              <a:gd name="T26" fmla="*/ 72253 w 2032000"/>
              <a:gd name="T27" fmla="*/ 1652440 h 2008188"/>
              <a:gd name="T28" fmla="*/ 1718751 w 2032000"/>
              <a:gd name="T29" fmla="*/ 1327617 h 2008188"/>
              <a:gd name="T30" fmla="*/ 1754684 w 2032000"/>
              <a:gd name="T31" fmla="*/ 1443411 h 2008188"/>
              <a:gd name="T32" fmla="*/ 1707465 w 2032000"/>
              <a:gd name="T33" fmla="*/ 1562778 h 2008188"/>
              <a:gd name="T34" fmla="*/ 1584518 w 2032000"/>
              <a:gd name="T35" fmla="*/ 1601774 h 2008188"/>
              <a:gd name="T36" fmla="*/ 1510868 w 2032000"/>
              <a:gd name="T37" fmla="*/ 1481216 h 2008188"/>
              <a:gd name="T38" fmla="*/ 1507899 w 2032000"/>
              <a:gd name="T39" fmla="*/ 1386854 h 2008188"/>
              <a:gd name="T40" fmla="*/ 951757 w 2032000"/>
              <a:gd name="T41" fmla="*/ 1290408 h 2008188"/>
              <a:gd name="T42" fmla="*/ 1069735 w 2032000"/>
              <a:gd name="T43" fmla="*/ 1394593 h 2008188"/>
              <a:gd name="T44" fmla="*/ 1065852 w 2032000"/>
              <a:gd name="T45" fmla="*/ 1483598 h 2008188"/>
              <a:gd name="T46" fmla="*/ 988195 w 2032000"/>
              <a:gd name="T47" fmla="*/ 1604155 h 2008188"/>
              <a:gd name="T48" fmla="*/ 866034 w 2032000"/>
              <a:gd name="T49" fmla="*/ 1558015 h 2008188"/>
              <a:gd name="T50" fmla="*/ 821531 w 2032000"/>
              <a:gd name="T51" fmla="*/ 1431803 h 2008188"/>
              <a:gd name="T52" fmla="*/ 866632 w 2032000"/>
              <a:gd name="T53" fmla="*/ 1319878 h 2008188"/>
              <a:gd name="T54" fmla="*/ 359455 w 2032000"/>
              <a:gd name="T55" fmla="*/ 1316306 h 2008188"/>
              <a:gd name="T56" fmla="*/ 408681 w 2032000"/>
              <a:gd name="T57" fmla="*/ 1428528 h 2008188"/>
              <a:gd name="T58" fmla="*/ 371091 w 2032000"/>
              <a:gd name="T59" fmla="*/ 1548490 h 2008188"/>
              <a:gd name="T60" fmla="*/ 252650 w 2032000"/>
              <a:gd name="T61" fmla="*/ 1608620 h 2008188"/>
              <a:gd name="T62" fmla="*/ 166430 w 2032000"/>
              <a:gd name="T63" fmla="*/ 1486574 h 2008188"/>
              <a:gd name="T64" fmla="*/ 161955 w 2032000"/>
              <a:gd name="T65" fmla="*/ 1402928 h 2008188"/>
              <a:gd name="T66" fmla="*/ 270252 w 2032000"/>
              <a:gd name="T67" fmla="*/ 1291003 h 2008188"/>
              <a:gd name="T68" fmla="*/ 970062 w 2032000"/>
              <a:gd name="T69" fmla="*/ 1212394 h 2008188"/>
              <a:gd name="T70" fmla="*/ 918270 w 2032000"/>
              <a:gd name="T71" fmla="*/ 1196587 h 2008188"/>
              <a:gd name="T72" fmla="*/ 1170357 w 2032000"/>
              <a:gd name="T73" fmla="*/ 915943 h 2008188"/>
              <a:gd name="T74" fmla="*/ 1541028 w 2032000"/>
              <a:gd name="T75" fmla="*/ 1039285 h 2008188"/>
              <a:gd name="T76" fmla="*/ 1644256 w 2032000"/>
              <a:gd name="T77" fmla="*/ 1115554 h 2008188"/>
              <a:gd name="T78" fmla="*/ 1612425 w 2032000"/>
              <a:gd name="T79" fmla="*/ 1254984 h 2008188"/>
              <a:gd name="T80" fmla="*/ 1560959 w 2032000"/>
              <a:gd name="T81" fmla="*/ 1100062 h 2008188"/>
              <a:gd name="T82" fmla="*/ 1137931 w 2032000"/>
              <a:gd name="T83" fmla="*/ 1050606 h 2008188"/>
              <a:gd name="T84" fmla="*/ 1144774 w 2032000"/>
              <a:gd name="T85" fmla="*/ 908197 h 2008188"/>
              <a:gd name="T86" fmla="*/ 769147 w 2032000"/>
              <a:gd name="T87" fmla="*/ 1048223 h 2008188"/>
              <a:gd name="T88" fmla="*/ 665918 w 2032000"/>
              <a:gd name="T89" fmla="*/ 1124194 h 2008188"/>
              <a:gd name="T90" fmla="*/ 295248 w 2032000"/>
              <a:gd name="T91" fmla="*/ 1248131 h 2008188"/>
              <a:gd name="T92" fmla="*/ 247352 w 2032000"/>
              <a:gd name="T93" fmla="*/ 1157264 h 2008188"/>
              <a:gd name="T94" fmla="*/ 328567 w 2032000"/>
              <a:gd name="T95" fmla="*/ 1070865 h 2008188"/>
              <a:gd name="T96" fmla="*/ 718573 w 2032000"/>
              <a:gd name="T97" fmla="*/ 927562 h 2008188"/>
              <a:gd name="T98" fmla="*/ 893970 w 2032000"/>
              <a:gd name="T99" fmla="*/ 556239 h 2008188"/>
              <a:gd name="T100" fmla="*/ 983187 w 2032000"/>
              <a:gd name="T101" fmla="*/ 527857 h 2008188"/>
              <a:gd name="T102" fmla="*/ 980792 w 2032000"/>
              <a:gd name="T103" fmla="*/ 582232 h 2008188"/>
              <a:gd name="T104" fmla="*/ 1344233 w 2032000"/>
              <a:gd name="T105" fmla="*/ 691790 h 2008188"/>
              <a:gd name="T106" fmla="*/ 589922 w 2032000"/>
              <a:gd name="T107" fmla="*/ 615884 h 2008188"/>
              <a:gd name="T108" fmla="*/ 983498 w 2032000"/>
              <a:gd name="T109" fmla="*/ 2684 h 2008188"/>
              <a:gd name="T110" fmla="*/ 1128682 w 2032000"/>
              <a:gd name="T111" fmla="*/ 120783 h 2008188"/>
              <a:gd name="T112" fmla="*/ 1146568 w 2032000"/>
              <a:gd name="T113" fmla="*/ 244847 h 2008188"/>
              <a:gd name="T114" fmla="*/ 1078598 w 2032000"/>
              <a:gd name="T115" fmla="*/ 402908 h 2008188"/>
              <a:gd name="T116" fmla="*/ 896447 w 2032000"/>
              <a:gd name="T117" fmla="*/ 460168 h 2008188"/>
              <a:gd name="T118" fmla="*/ 790614 w 2032000"/>
              <a:gd name="T119" fmla="*/ 290177 h 2008188"/>
              <a:gd name="T120" fmla="*/ 785844 w 2032000"/>
              <a:gd name="T121" fmla="*/ 179236 h 2008188"/>
              <a:gd name="T122" fmla="*/ 853220 w 2032000"/>
              <a:gd name="T123" fmla="*/ 28928 h 2008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32000" h="2008188">
                <a:moveTo>
                  <a:pt x="1620816" y="1697038"/>
                </a:moveTo>
                <a:lnTo>
                  <a:pt x="1620867" y="1697102"/>
                </a:lnTo>
                <a:lnTo>
                  <a:pt x="1697900" y="1869077"/>
                </a:lnTo>
                <a:lnTo>
                  <a:pt x="1718975" y="1797019"/>
                </a:lnTo>
                <a:lnTo>
                  <a:pt x="1717237" y="1796753"/>
                </a:lnTo>
                <a:lnTo>
                  <a:pt x="1713121" y="1795497"/>
                </a:lnTo>
                <a:lnTo>
                  <a:pt x="1709639" y="1794241"/>
                </a:lnTo>
                <a:lnTo>
                  <a:pt x="1706156" y="1792670"/>
                </a:lnTo>
                <a:lnTo>
                  <a:pt x="1703307" y="1790785"/>
                </a:lnTo>
                <a:lnTo>
                  <a:pt x="1700141" y="1788901"/>
                </a:lnTo>
                <a:lnTo>
                  <a:pt x="1697608" y="1786702"/>
                </a:lnTo>
                <a:lnTo>
                  <a:pt x="1694759" y="1784189"/>
                </a:lnTo>
                <a:lnTo>
                  <a:pt x="1692542" y="1781990"/>
                </a:lnTo>
                <a:lnTo>
                  <a:pt x="1688427" y="1776965"/>
                </a:lnTo>
                <a:lnTo>
                  <a:pt x="1684944" y="1771625"/>
                </a:lnTo>
                <a:lnTo>
                  <a:pt x="1682095" y="1766599"/>
                </a:lnTo>
                <a:lnTo>
                  <a:pt x="1679879" y="1761574"/>
                </a:lnTo>
                <a:lnTo>
                  <a:pt x="1678296" y="1756862"/>
                </a:lnTo>
                <a:lnTo>
                  <a:pt x="1677029" y="1752464"/>
                </a:lnTo>
                <a:lnTo>
                  <a:pt x="1675130" y="1745868"/>
                </a:lnTo>
                <a:lnTo>
                  <a:pt x="1674813" y="1743669"/>
                </a:lnTo>
                <a:lnTo>
                  <a:pt x="1677662" y="1744926"/>
                </a:lnTo>
                <a:lnTo>
                  <a:pt x="1685261" y="1748695"/>
                </a:lnTo>
                <a:lnTo>
                  <a:pt x="1690643" y="1750894"/>
                </a:lnTo>
                <a:lnTo>
                  <a:pt x="1696975" y="1753407"/>
                </a:lnTo>
                <a:lnTo>
                  <a:pt x="1703940" y="1755291"/>
                </a:lnTo>
                <a:lnTo>
                  <a:pt x="1711538" y="1756862"/>
                </a:lnTo>
                <a:lnTo>
                  <a:pt x="1719770" y="1758118"/>
                </a:lnTo>
                <a:lnTo>
                  <a:pt x="1728951" y="1758747"/>
                </a:lnTo>
                <a:lnTo>
                  <a:pt x="1733383" y="1758747"/>
                </a:lnTo>
                <a:lnTo>
                  <a:pt x="1737816" y="1758747"/>
                </a:lnTo>
                <a:lnTo>
                  <a:pt x="1742565" y="1758432"/>
                </a:lnTo>
                <a:lnTo>
                  <a:pt x="1747630" y="1757490"/>
                </a:lnTo>
                <a:lnTo>
                  <a:pt x="1752062" y="1756862"/>
                </a:lnTo>
                <a:lnTo>
                  <a:pt x="1757128" y="1755605"/>
                </a:lnTo>
                <a:lnTo>
                  <a:pt x="1761877" y="1754035"/>
                </a:lnTo>
                <a:lnTo>
                  <a:pt x="1766942" y="1751836"/>
                </a:lnTo>
                <a:lnTo>
                  <a:pt x="1771375" y="1749637"/>
                </a:lnTo>
                <a:lnTo>
                  <a:pt x="1776124" y="1747125"/>
                </a:lnTo>
                <a:lnTo>
                  <a:pt x="1781189" y="1743669"/>
                </a:lnTo>
                <a:lnTo>
                  <a:pt x="1785938" y="1739900"/>
                </a:lnTo>
                <a:lnTo>
                  <a:pt x="1785622" y="1742727"/>
                </a:lnTo>
                <a:lnTo>
                  <a:pt x="1784355" y="1749009"/>
                </a:lnTo>
                <a:lnTo>
                  <a:pt x="1783089" y="1753407"/>
                </a:lnTo>
                <a:lnTo>
                  <a:pt x="1781822" y="1758118"/>
                </a:lnTo>
                <a:lnTo>
                  <a:pt x="1780239" y="1763144"/>
                </a:lnTo>
                <a:lnTo>
                  <a:pt x="1777707" y="1768484"/>
                </a:lnTo>
                <a:lnTo>
                  <a:pt x="1774857" y="1774138"/>
                </a:lnTo>
                <a:lnTo>
                  <a:pt x="1771375" y="1779163"/>
                </a:lnTo>
                <a:lnTo>
                  <a:pt x="1767259" y="1783875"/>
                </a:lnTo>
                <a:lnTo>
                  <a:pt x="1764726" y="1786388"/>
                </a:lnTo>
                <a:lnTo>
                  <a:pt x="1762510" y="1788587"/>
                </a:lnTo>
                <a:lnTo>
                  <a:pt x="1759977" y="1790471"/>
                </a:lnTo>
                <a:lnTo>
                  <a:pt x="1756811" y="1792356"/>
                </a:lnTo>
                <a:lnTo>
                  <a:pt x="1753962" y="1793927"/>
                </a:lnTo>
                <a:lnTo>
                  <a:pt x="1750479" y="1795497"/>
                </a:lnTo>
                <a:lnTo>
                  <a:pt x="1748394" y="1796061"/>
                </a:lnTo>
                <a:lnTo>
                  <a:pt x="1759510" y="1866209"/>
                </a:lnTo>
                <a:lnTo>
                  <a:pt x="1844644" y="1698694"/>
                </a:lnTo>
                <a:lnTo>
                  <a:pt x="1844694" y="1698627"/>
                </a:lnTo>
                <a:lnTo>
                  <a:pt x="1856142" y="1704984"/>
                </a:lnTo>
                <a:lnTo>
                  <a:pt x="1867590" y="1711340"/>
                </a:lnTo>
                <a:lnTo>
                  <a:pt x="1878403" y="1717697"/>
                </a:lnTo>
                <a:lnTo>
                  <a:pt x="1888579" y="1724053"/>
                </a:lnTo>
                <a:lnTo>
                  <a:pt x="1898755" y="1730728"/>
                </a:lnTo>
                <a:lnTo>
                  <a:pt x="1908931" y="1737402"/>
                </a:lnTo>
                <a:lnTo>
                  <a:pt x="1918153" y="1744394"/>
                </a:lnTo>
                <a:lnTo>
                  <a:pt x="1926740" y="1751386"/>
                </a:lnTo>
                <a:lnTo>
                  <a:pt x="1935644" y="1758378"/>
                </a:lnTo>
                <a:lnTo>
                  <a:pt x="1943912" y="1766324"/>
                </a:lnTo>
                <a:lnTo>
                  <a:pt x="1951544" y="1773634"/>
                </a:lnTo>
                <a:lnTo>
                  <a:pt x="1959176" y="1781579"/>
                </a:lnTo>
                <a:lnTo>
                  <a:pt x="1966173" y="1789525"/>
                </a:lnTo>
                <a:lnTo>
                  <a:pt x="1973169" y="1797788"/>
                </a:lnTo>
                <a:lnTo>
                  <a:pt x="1979529" y="1806688"/>
                </a:lnTo>
                <a:lnTo>
                  <a:pt x="1985253" y="1815269"/>
                </a:lnTo>
                <a:lnTo>
                  <a:pt x="1990977" y="1824804"/>
                </a:lnTo>
                <a:lnTo>
                  <a:pt x="1996383" y="1834021"/>
                </a:lnTo>
                <a:lnTo>
                  <a:pt x="2001153" y="1844191"/>
                </a:lnTo>
                <a:lnTo>
                  <a:pt x="2005924" y="1854043"/>
                </a:lnTo>
                <a:lnTo>
                  <a:pt x="2009740" y="1864532"/>
                </a:lnTo>
                <a:lnTo>
                  <a:pt x="2013874" y="1875656"/>
                </a:lnTo>
                <a:lnTo>
                  <a:pt x="2017054" y="1886779"/>
                </a:lnTo>
                <a:lnTo>
                  <a:pt x="2020234" y="1898539"/>
                </a:lnTo>
                <a:lnTo>
                  <a:pt x="2022778" y="1910616"/>
                </a:lnTo>
                <a:lnTo>
                  <a:pt x="2025322" y="1923011"/>
                </a:lnTo>
                <a:lnTo>
                  <a:pt x="2027230" y="1936042"/>
                </a:lnTo>
                <a:lnTo>
                  <a:pt x="2028820" y="1949391"/>
                </a:lnTo>
                <a:lnTo>
                  <a:pt x="2030092" y="1963375"/>
                </a:lnTo>
                <a:lnTo>
                  <a:pt x="2031364" y="1977677"/>
                </a:lnTo>
                <a:lnTo>
                  <a:pt x="2031682" y="1992933"/>
                </a:lnTo>
                <a:lnTo>
                  <a:pt x="2032000" y="2008188"/>
                </a:lnTo>
                <a:lnTo>
                  <a:pt x="1435100" y="2008188"/>
                </a:lnTo>
                <a:lnTo>
                  <a:pt x="1435100" y="1992297"/>
                </a:lnTo>
                <a:lnTo>
                  <a:pt x="1435418" y="1976724"/>
                </a:lnTo>
                <a:lnTo>
                  <a:pt x="1436054" y="1962104"/>
                </a:lnTo>
                <a:lnTo>
                  <a:pt x="1437008" y="1947802"/>
                </a:lnTo>
                <a:lnTo>
                  <a:pt x="1438280" y="1934135"/>
                </a:lnTo>
                <a:lnTo>
                  <a:pt x="1439552" y="1920787"/>
                </a:lnTo>
                <a:lnTo>
                  <a:pt x="1441460" y="1907438"/>
                </a:lnTo>
                <a:lnTo>
                  <a:pt x="1443368" y="1895361"/>
                </a:lnTo>
                <a:lnTo>
                  <a:pt x="1445912" y="1883601"/>
                </a:lnTo>
                <a:lnTo>
                  <a:pt x="1448456" y="1872159"/>
                </a:lnTo>
                <a:lnTo>
                  <a:pt x="1451637" y="1861036"/>
                </a:lnTo>
                <a:lnTo>
                  <a:pt x="1454817" y="1850547"/>
                </a:lnTo>
                <a:lnTo>
                  <a:pt x="1458951" y="1840059"/>
                </a:lnTo>
                <a:lnTo>
                  <a:pt x="1462767" y="1830524"/>
                </a:lnTo>
                <a:lnTo>
                  <a:pt x="1467537" y="1820672"/>
                </a:lnTo>
                <a:lnTo>
                  <a:pt x="1472625" y="1811773"/>
                </a:lnTo>
                <a:lnTo>
                  <a:pt x="1478349" y="1802556"/>
                </a:lnTo>
                <a:lnTo>
                  <a:pt x="1484073" y="1794292"/>
                </a:lnTo>
                <a:lnTo>
                  <a:pt x="1490433" y="1786029"/>
                </a:lnTo>
                <a:lnTo>
                  <a:pt x="1497430" y="1777766"/>
                </a:lnTo>
                <a:lnTo>
                  <a:pt x="1504744" y="1770138"/>
                </a:lnTo>
                <a:lnTo>
                  <a:pt x="1512376" y="1762510"/>
                </a:lnTo>
                <a:lnTo>
                  <a:pt x="1520644" y="1755200"/>
                </a:lnTo>
                <a:lnTo>
                  <a:pt x="1529548" y="1748208"/>
                </a:lnTo>
                <a:lnTo>
                  <a:pt x="1539089" y="1741534"/>
                </a:lnTo>
                <a:lnTo>
                  <a:pt x="1548947" y="1734859"/>
                </a:lnTo>
                <a:lnTo>
                  <a:pt x="1559441" y="1728185"/>
                </a:lnTo>
                <a:lnTo>
                  <a:pt x="1570571" y="1721828"/>
                </a:lnTo>
                <a:lnTo>
                  <a:pt x="1582338" y="1715472"/>
                </a:lnTo>
                <a:lnTo>
                  <a:pt x="1594740" y="1709115"/>
                </a:lnTo>
                <a:lnTo>
                  <a:pt x="1607460" y="1703077"/>
                </a:lnTo>
                <a:lnTo>
                  <a:pt x="1620816" y="1697038"/>
                </a:lnTo>
                <a:close/>
                <a:moveTo>
                  <a:pt x="902871" y="1697038"/>
                </a:moveTo>
                <a:lnTo>
                  <a:pt x="903937" y="1698486"/>
                </a:lnTo>
                <a:lnTo>
                  <a:pt x="980372" y="1869126"/>
                </a:lnTo>
                <a:lnTo>
                  <a:pt x="1001527" y="1797092"/>
                </a:lnTo>
                <a:lnTo>
                  <a:pt x="999293" y="1796753"/>
                </a:lnTo>
                <a:lnTo>
                  <a:pt x="995791" y="1795497"/>
                </a:lnTo>
                <a:lnTo>
                  <a:pt x="991970" y="1794241"/>
                </a:lnTo>
                <a:lnTo>
                  <a:pt x="988786" y="1792670"/>
                </a:lnTo>
                <a:lnTo>
                  <a:pt x="985283" y="1790785"/>
                </a:lnTo>
                <a:lnTo>
                  <a:pt x="982417" y="1788901"/>
                </a:lnTo>
                <a:lnTo>
                  <a:pt x="979552" y="1786702"/>
                </a:lnTo>
                <a:lnTo>
                  <a:pt x="977323" y="1784189"/>
                </a:lnTo>
                <a:lnTo>
                  <a:pt x="975094" y="1781990"/>
                </a:lnTo>
                <a:lnTo>
                  <a:pt x="970636" y="1776965"/>
                </a:lnTo>
                <a:lnTo>
                  <a:pt x="967134" y="1771625"/>
                </a:lnTo>
                <a:lnTo>
                  <a:pt x="964268" y="1766599"/>
                </a:lnTo>
                <a:lnTo>
                  <a:pt x="962357" y="1761574"/>
                </a:lnTo>
                <a:lnTo>
                  <a:pt x="960129" y="1756862"/>
                </a:lnTo>
                <a:lnTo>
                  <a:pt x="958855" y="1752464"/>
                </a:lnTo>
                <a:lnTo>
                  <a:pt x="957581" y="1745868"/>
                </a:lnTo>
                <a:lnTo>
                  <a:pt x="957263" y="1743669"/>
                </a:lnTo>
                <a:lnTo>
                  <a:pt x="959810" y="1744926"/>
                </a:lnTo>
                <a:lnTo>
                  <a:pt x="967452" y="1748695"/>
                </a:lnTo>
                <a:lnTo>
                  <a:pt x="972865" y="1750894"/>
                </a:lnTo>
                <a:lnTo>
                  <a:pt x="979233" y="1753407"/>
                </a:lnTo>
                <a:lnTo>
                  <a:pt x="986238" y="1755291"/>
                </a:lnTo>
                <a:lnTo>
                  <a:pt x="994199" y="1756862"/>
                </a:lnTo>
                <a:lnTo>
                  <a:pt x="1002477" y="1758118"/>
                </a:lnTo>
                <a:lnTo>
                  <a:pt x="1011074" y="1758747"/>
                </a:lnTo>
                <a:lnTo>
                  <a:pt x="1015851" y="1758747"/>
                </a:lnTo>
                <a:lnTo>
                  <a:pt x="1020627" y="1758747"/>
                </a:lnTo>
                <a:lnTo>
                  <a:pt x="1025084" y="1758432"/>
                </a:lnTo>
                <a:lnTo>
                  <a:pt x="1029861" y="1757490"/>
                </a:lnTo>
                <a:lnTo>
                  <a:pt x="1034955" y="1756862"/>
                </a:lnTo>
                <a:lnTo>
                  <a:pt x="1039731" y="1755605"/>
                </a:lnTo>
                <a:lnTo>
                  <a:pt x="1044507" y="1754035"/>
                </a:lnTo>
                <a:lnTo>
                  <a:pt x="1049284" y="1751836"/>
                </a:lnTo>
                <a:lnTo>
                  <a:pt x="1054378" y="1749637"/>
                </a:lnTo>
                <a:lnTo>
                  <a:pt x="1059154" y="1747125"/>
                </a:lnTo>
                <a:lnTo>
                  <a:pt x="1063612" y="1743669"/>
                </a:lnTo>
                <a:lnTo>
                  <a:pt x="1068388" y="1739900"/>
                </a:lnTo>
                <a:lnTo>
                  <a:pt x="1068070" y="1742727"/>
                </a:lnTo>
                <a:lnTo>
                  <a:pt x="1067114" y="1749009"/>
                </a:lnTo>
                <a:lnTo>
                  <a:pt x="1066159" y="1753407"/>
                </a:lnTo>
                <a:lnTo>
                  <a:pt x="1064886" y="1758118"/>
                </a:lnTo>
                <a:lnTo>
                  <a:pt x="1062657" y="1763144"/>
                </a:lnTo>
                <a:lnTo>
                  <a:pt x="1060428" y="1768484"/>
                </a:lnTo>
                <a:lnTo>
                  <a:pt x="1057562" y="1774138"/>
                </a:lnTo>
                <a:lnTo>
                  <a:pt x="1054060" y="1779163"/>
                </a:lnTo>
                <a:lnTo>
                  <a:pt x="1049920" y="1783875"/>
                </a:lnTo>
                <a:lnTo>
                  <a:pt x="1047691" y="1786388"/>
                </a:lnTo>
                <a:lnTo>
                  <a:pt x="1044826" y="1788587"/>
                </a:lnTo>
                <a:lnTo>
                  <a:pt x="1042279" y="1790471"/>
                </a:lnTo>
                <a:lnTo>
                  <a:pt x="1039413" y="1792356"/>
                </a:lnTo>
                <a:lnTo>
                  <a:pt x="1036229" y="1793927"/>
                </a:lnTo>
                <a:lnTo>
                  <a:pt x="1033045" y="1795497"/>
                </a:lnTo>
                <a:lnTo>
                  <a:pt x="1030775" y="1796108"/>
                </a:lnTo>
                <a:lnTo>
                  <a:pt x="1041937" y="1866254"/>
                </a:lnTo>
                <a:lnTo>
                  <a:pt x="1126943" y="1698990"/>
                </a:lnTo>
                <a:lnTo>
                  <a:pt x="1138014" y="1704984"/>
                </a:lnTo>
                <a:lnTo>
                  <a:pt x="1149120" y="1711340"/>
                </a:lnTo>
                <a:lnTo>
                  <a:pt x="1159592" y="1717697"/>
                </a:lnTo>
                <a:lnTo>
                  <a:pt x="1170382" y="1724053"/>
                </a:lnTo>
                <a:lnTo>
                  <a:pt x="1180536" y="1730728"/>
                </a:lnTo>
                <a:lnTo>
                  <a:pt x="1190056" y="1737402"/>
                </a:lnTo>
                <a:lnTo>
                  <a:pt x="1199576" y="1744394"/>
                </a:lnTo>
                <a:lnTo>
                  <a:pt x="1208461" y="1751386"/>
                </a:lnTo>
                <a:lnTo>
                  <a:pt x="1217029" y="1758378"/>
                </a:lnTo>
                <a:lnTo>
                  <a:pt x="1225280" y="1766324"/>
                </a:lnTo>
                <a:lnTo>
                  <a:pt x="1233213" y="1773634"/>
                </a:lnTo>
                <a:lnTo>
                  <a:pt x="1240512" y="1781579"/>
                </a:lnTo>
                <a:lnTo>
                  <a:pt x="1247493" y="1789525"/>
                </a:lnTo>
                <a:lnTo>
                  <a:pt x="1254474" y="1797788"/>
                </a:lnTo>
                <a:lnTo>
                  <a:pt x="1260821" y="1806688"/>
                </a:lnTo>
                <a:lnTo>
                  <a:pt x="1266850" y="1815269"/>
                </a:lnTo>
                <a:lnTo>
                  <a:pt x="1272245" y="1824804"/>
                </a:lnTo>
                <a:lnTo>
                  <a:pt x="1277639" y="1834021"/>
                </a:lnTo>
                <a:lnTo>
                  <a:pt x="1282399" y="1844191"/>
                </a:lnTo>
                <a:lnTo>
                  <a:pt x="1286842" y="1854043"/>
                </a:lnTo>
                <a:lnTo>
                  <a:pt x="1291285" y="1864532"/>
                </a:lnTo>
                <a:lnTo>
                  <a:pt x="1294775" y="1875656"/>
                </a:lnTo>
                <a:lnTo>
                  <a:pt x="1298583" y="1886779"/>
                </a:lnTo>
                <a:lnTo>
                  <a:pt x="1301439" y="1898539"/>
                </a:lnTo>
                <a:lnTo>
                  <a:pt x="1304295" y="1910616"/>
                </a:lnTo>
                <a:lnTo>
                  <a:pt x="1306517" y="1923011"/>
                </a:lnTo>
                <a:lnTo>
                  <a:pt x="1308421" y="1936042"/>
                </a:lnTo>
                <a:lnTo>
                  <a:pt x="1310325" y="1949391"/>
                </a:lnTo>
                <a:lnTo>
                  <a:pt x="1311594" y="1963375"/>
                </a:lnTo>
                <a:lnTo>
                  <a:pt x="1312228" y="1977677"/>
                </a:lnTo>
                <a:lnTo>
                  <a:pt x="1312863" y="1992933"/>
                </a:lnTo>
                <a:lnTo>
                  <a:pt x="1312863" y="2008188"/>
                </a:lnTo>
                <a:lnTo>
                  <a:pt x="717550" y="2008188"/>
                </a:lnTo>
                <a:lnTo>
                  <a:pt x="717867" y="1992297"/>
                </a:lnTo>
                <a:lnTo>
                  <a:pt x="718185" y="1976724"/>
                </a:lnTo>
                <a:lnTo>
                  <a:pt x="718819" y="1962104"/>
                </a:lnTo>
                <a:lnTo>
                  <a:pt x="719454" y="1947802"/>
                </a:lnTo>
                <a:lnTo>
                  <a:pt x="720723" y="1934135"/>
                </a:lnTo>
                <a:lnTo>
                  <a:pt x="721993" y="1920787"/>
                </a:lnTo>
                <a:lnTo>
                  <a:pt x="723897" y="1907438"/>
                </a:lnTo>
                <a:lnTo>
                  <a:pt x="725801" y="1895361"/>
                </a:lnTo>
                <a:lnTo>
                  <a:pt x="728022" y="1883601"/>
                </a:lnTo>
                <a:lnTo>
                  <a:pt x="730878" y="1872159"/>
                </a:lnTo>
                <a:lnTo>
                  <a:pt x="734051" y="1861036"/>
                </a:lnTo>
                <a:lnTo>
                  <a:pt x="737542" y="1850547"/>
                </a:lnTo>
                <a:lnTo>
                  <a:pt x="741033" y="1840059"/>
                </a:lnTo>
                <a:lnTo>
                  <a:pt x="745475" y="1830524"/>
                </a:lnTo>
                <a:lnTo>
                  <a:pt x="750235" y="1820672"/>
                </a:lnTo>
                <a:lnTo>
                  <a:pt x="755313" y="1811773"/>
                </a:lnTo>
                <a:lnTo>
                  <a:pt x="760390" y="1802556"/>
                </a:lnTo>
                <a:lnTo>
                  <a:pt x="766419" y="1794292"/>
                </a:lnTo>
                <a:lnTo>
                  <a:pt x="772766" y="1786029"/>
                </a:lnTo>
                <a:lnTo>
                  <a:pt x="779430" y="1777766"/>
                </a:lnTo>
                <a:lnTo>
                  <a:pt x="786728" y="1770138"/>
                </a:lnTo>
                <a:lnTo>
                  <a:pt x="794979" y="1762510"/>
                </a:lnTo>
                <a:lnTo>
                  <a:pt x="802912" y="1755200"/>
                </a:lnTo>
                <a:lnTo>
                  <a:pt x="811797" y="1748208"/>
                </a:lnTo>
                <a:lnTo>
                  <a:pt x="821317" y="1741534"/>
                </a:lnTo>
                <a:lnTo>
                  <a:pt x="831155" y="1734859"/>
                </a:lnTo>
                <a:lnTo>
                  <a:pt x="841627" y="1728185"/>
                </a:lnTo>
                <a:lnTo>
                  <a:pt x="852733" y="1721828"/>
                </a:lnTo>
                <a:lnTo>
                  <a:pt x="864157" y="1715472"/>
                </a:lnTo>
                <a:lnTo>
                  <a:pt x="876533" y="1709115"/>
                </a:lnTo>
                <a:lnTo>
                  <a:pt x="889544" y="1703077"/>
                </a:lnTo>
                <a:lnTo>
                  <a:pt x="902871" y="1697038"/>
                </a:lnTo>
                <a:close/>
                <a:moveTo>
                  <a:pt x="185540" y="1697038"/>
                </a:moveTo>
                <a:lnTo>
                  <a:pt x="186040" y="1697719"/>
                </a:lnTo>
                <a:lnTo>
                  <a:pt x="262534" y="1869986"/>
                </a:lnTo>
                <a:lnTo>
                  <a:pt x="283868" y="1797044"/>
                </a:lnTo>
                <a:lnTo>
                  <a:pt x="281820" y="1796753"/>
                </a:lnTo>
                <a:lnTo>
                  <a:pt x="278021" y="1795497"/>
                </a:lnTo>
                <a:lnTo>
                  <a:pt x="274538" y="1794241"/>
                </a:lnTo>
                <a:lnTo>
                  <a:pt x="271056" y="1792670"/>
                </a:lnTo>
                <a:lnTo>
                  <a:pt x="268207" y="1790785"/>
                </a:lnTo>
                <a:lnTo>
                  <a:pt x="265041" y="1788901"/>
                </a:lnTo>
                <a:lnTo>
                  <a:pt x="262508" y="1786702"/>
                </a:lnTo>
                <a:lnTo>
                  <a:pt x="259975" y="1784189"/>
                </a:lnTo>
                <a:lnTo>
                  <a:pt x="257442" y="1781990"/>
                </a:lnTo>
                <a:lnTo>
                  <a:pt x="253643" y="1776965"/>
                </a:lnTo>
                <a:lnTo>
                  <a:pt x="249844" y="1771625"/>
                </a:lnTo>
                <a:lnTo>
                  <a:pt x="247311" y="1766599"/>
                </a:lnTo>
                <a:lnTo>
                  <a:pt x="244778" y="1761574"/>
                </a:lnTo>
                <a:lnTo>
                  <a:pt x="243195" y="1756862"/>
                </a:lnTo>
                <a:lnTo>
                  <a:pt x="241929" y="1752464"/>
                </a:lnTo>
                <a:lnTo>
                  <a:pt x="240030" y="1745868"/>
                </a:lnTo>
                <a:lnTo>
                  <a:pt x="239713" y="1743669"/>
                </a:lnTo>
                <a:lnTo>
                  <a:pt x="242562" y="1744926"/>
                </a:lnTo>
                <a:lnTo>
                  <a:pt x="250161" y="1748695"/>
                </a:lnTo>
                <a:lnTo>
                  <a:pt x="255543" y="1750894"/>
                </a:lnTo>
                <a:lnTo>
                  <a:pt x="261875" y="1753407"/>
                </a:lnTo>
                <a:lnTo>
                  <a:pt x="268840" y="1755291"/>
                </a:lnTo>
                <a:lnTo>
                  <a:pt x="276438" y="1756862"/>
                </a:lnTo>
                <a:lnTo>
                  <a:pt x="284669" y="1758118"/>
                </a:lnTo>
                <a:lnTo>
                  <a:pt x="293851" y="1758747"/>
                </a:lnTo>
                <a:lnTo>
                  <a:pt x="297966" y="1758747"/>
                </a:lnTo>
                <a:lnTo>
                  <a:pt x="302715" y="1758747"/>
                </a:lnTo>
                <a:lnTo>
                  <a:pt x="307464" y="1758432"/>
                </a:lnTo>
                <a:lnTo>
                  <a:pt x="312530" y="1757490"/>
                </a:lnTo>
                <a:lnTo>
                  <a:pt x="316962" y="1756862"/>
                </a:lnTo>
                <a:lnTo>
                  <a:pt x="322028" y="1755605"/>
                </a:lnTo>
                <a:lnTo>
                  <a:pt x="326777" y="1754035"/>
                </a:lnTo>
                <a:lnTo>
                  <a:pt x="331526" y="1751836"/>
                </a:lnTo>
                <a:lnTo>
                  <a:pt x="336274" y="1749637"/>
                </a:lnTo>
                <a:lnTo>
                  <a:pt x="341023" y="1747125"/>
                </a:lnTo>
                <a:lnTo>
                  <a:pt x="346089" y="1743669"/>
                </a:lnTo>
                <a:lnTo>
                  <a:pt x="350838" y="1739900"/>
                </a:lnTo>
                <a:lnTo>
                  <a:pt x="350521" y="1742727"/>
                </a:lnTo>
                <a:lnTo>
                  <a:pt x="348938" y="1749009"/>
                </a:lnTo>
                <a:lnTo>
                  <a:pt x="347989" y="1753407"/>
                </a:lnTo>
                <a:lnTo>
                  <a:pt x="346722" y="1758118"/>
                </a:lnTo>
                <a:lnTo>
                  <a:pt x="345139" y="1763144"/>
                </a:lnTo>
                <a:lnTo>
                  <a:pt x="342606" y="1768484"/>
                </a:lnTo>
                <a:lnTo>
                  <a:pt x="339757" y="1774138"/>
                </a:lnTo>
                <a:lnTo>
                  <a:pt x="336274" y="1779163"/>
                </a:lnTo>
                <a:lnTo>
                  <a:pt x="332159" y="1783875"/>
                </a:lnTo>
                <a:lnTo>
                  <a:pt x="329626" y="1786388"/>
                </a:lnTo>
                <a:lnTo>
                  <a:pt x="327410" y="1788587"/>
                </a:lnTo>
                <a:lnTo>
                  <a:pt x="324877" y="1790471"/>
                </a:lnTo>
                <a:lnTo>
                  <a:pt x="321711" y="1792356"/>
                </a:lnTo>
                <a:lnTo>
                  <a:pt x="318862" y="1793927"/>
                </a:lnTo>
                <a:lnTo>
                  <a:pt x="315379" y="1795497"/>
                </a:lnTo>
                <a:lnTo>
                  <a:pt x="313294" y="1796061"/>
                </a:lnTo>
                <a:lnTo>
                  <a:pt x="324147" y="1864546"/>
                </a:lnTo>
                <a:lnTo>
                  <a:pt x="406919" y="1700746"/>
                </a:lnTo>
                <a:lnTo>
                  <a:pt x="408505" y="1698627"/>
                </a:lnTo>
                <a:lnTo>
                  <a:pt x="419923" y="1704984"/>
                </a:lnTo>
                <a:lnTo>
                  <a:pt x="431023" y="1711340"/>
                </a:lnTo>
                <a:lnTo>
                  <a:pt x="442124" y="1717697"/>
                </a:lnTo>
                <a:lnTo>
                  <a:pt x="452590" y="1724053"/>
                </a:lnTo>
                <a:lnTo>
                  <a:pt x="462422" y="1730728"/>
                </a:lnTo>
                <a:lnTo>
                  <a:pt x="472254" y="1737402"/>
                </a:lnTo>
                <a:lnTo>
                  <a:pt x="481452" y="1744394"/>
                </a:lnTo>
                <a:lnTo>
                  <a:pt x="490333" y="1751386"/>
                </a:lnTo>
                <a:lnTo>
                  <a:pt x="499213" y="1758378"/>
                </a:lnTo>
                <a:lnTo>
                  <a:pt x="507459" y="1766324"/>
                </a:lnTo>
                <a:lnTo>
                  <a:pt x="515071" y="1773634"/>
                </a:lnTo>
                <a:lnTo>
                  <a:pt x="522683" y="1781579"/>
                </a:lnTo>
                <a:lnTo>
                  <a:pt x="529978" y="1789525"/>
                </a:lnTo>
                <a:lnTo>
                  <a:pt x="536638" y="1797788"/>
                </a:lnTo>
                <a:lnTo>
                  <a:pt x="542981" y="1806688"/>
                </a:lnTo>
                <a:lnTo>
                  <a:pt x="549008" y="1815269"/>
                </a:lnTo>
                <a:lnTo>
                  <a:pt x="554399" y="1824804"/>
                </a:lnTo>
                <a:lnTo>
                  <a:pt x="559791" y="1834021"/>
                </a:lnTo>
                <a:lnTo>
                  <a:pt x="564548" y="1844191"/>
                </a:lnTo>
                <a:lnTo>
                  <a:pt x="569306" y="1854043"/>
                </a:lnTo>
                <a:lnTo>
                  <a:pt x="573112" y="1864532"/>
                </a:lnTo>
                <a:lnTo>
                  <a:pt x="577235" y="1875656"/>
                </a:lnTo>
                <a:lnTo>
                  <a:pt x="580407" y="1886779"/>
                </a:lnTo>
                <a:lnTo>
                  <a:pt x="583578" y="1898539"/>
                </a:lnTo>
                <a:lnTo>
                  <a:pt x="586115" y="1910616"/>
                </a:lnTo>
                <a:lnTo>
                  <a:pt x="588653" y="1923011"/>
                </a:lnTo>
                <a:lnTo>
                  <a:pt x="590556" y="1936042"/>
                </a:lnTo>
                <a:lnTo>
                  <a:pt x="592142" y="1949391"/>
                </a:lnTo>
                <a:lnTo>
                  <a:pt x="593410" y="1963375"/>
                </a:lnTo>
                <a:lnTo>
                  <a:pt x="594679" y="1977677"/>
                </a:lnTo>
                <a:lnTo>
                  <a:pt x="594996" y="1992933"/>
                </a:lnTo>
                <a:lnTo>
                  <a:pt x="595313" y="2008188"/>
                </a:lnTo>
                <a:lnTo>
                  <a:pt x="0" y="2008188"/>
                </a:lnTo>
                <a:lnTo>
                  <a:pt x="0" y="1992297"/>
                </a:lnTo>
                <a:lnTo>
                  <a:pt x="317" y="1976724"/>
                </a:lnTo>
                <a:lnTo>
                  <a:pt x="952" y="1962104"/>
                </a:lnTo>
                <a:lnTo>
                  <a:pt x="2220" y="1947802"/>
                </a:lnTo>
                <a:lnTo>
                  <a:pt x="3172" y="1934135"/>
                </a:lnTo>
                <a:lnTo>
                  <a:pt x="4440" y="1920787"/>
                </a:lnTo>
                <a:lnTo>
                  <a:pt x="6343" y="1907438"/>
                </a:lnTo>
                <a:lnTo>
                  <a:pt x="8563" y="1895361"/>
                </a:lnTo>
                <a:lnTo>
                  <a:pt x="10784" y="1883601"/>
                </a:lnTo>
                <a:lnTo>
                  <a:pt x="13321" y="1872159"/>
                </a:lnTo>
                <a:lnTo>
                  <a:pt x="16492" y="1861036"/>
                </a:lnTo>
                <a:lnTo>
                  <a:pt x="19664" y="1850547"/>
                </a:lnTo>
                <a:lnTo>
                  <a:pt x="23787" y="1840059"/>
                </a:lnTo>
                <a:lnTo>
                  <a:pt x="27910" y="1830524"/>
                </a:lnTo>
                <a:lnTo>
                  <a:pt x="32351" y="1820672"/>
                </a:lnTo>
                <a:lnTo>
                  <a:pt x="37425" y="1811773"/>
                </a:lnTo>
                <a:lnTo>
                  <a:pt x="43134" y="1802556"/>
                </a:lnTo>
                <a:lnTo>
                  <a:pt x="48843" y="1794292"/>
                </a:lnTo>
                <a:lnTo>
                  <a:pt x="55186" y="1786029"/>
                </a:lnTo>
                <a:lnTo>
                  <a:pt x="62164" y="1777766"/>
                </a:lnTo>
                <a:lnTo>
                  <a:pt x="69459" y="1770138"/>
                </a:lnTo>
                <a:lnTo>
                  <a:pt x="77070" y="1762510"/>
                </a:lnTo>
                <a:lnTo>
                  <a:pt x="85317" y="1755200"/>
                </a:lnTo>
                <a:lnTo>
                  <a:pt x="94514" y="1748208"/>
                </a:lnTo>
                <a:lnTo>
                  <a:pt x="103712" y="1741534"/>
                </a:lnTo>
                <a:lnTo>
                  <a:pt x="113544" y="1734859"/>
                </a:lnTo>
                <a:lnTo>
                  <a:pt x="124010" y="1728185"/>
                </a:lnTo>
                <a:lnTo>
                  <a:pt x="135111" y="1721828"/>
                </a:lnTo>
                <a:lnTo>
                  <a:pt x="146846" y="1715472"/>
                </a:lnTo>
                <a:lnTo>
                  <a:pt x="159215" y="1709115"/>
                </a:lnTo>
                <a:lnTo>
                  <a:pt x="171902" y="1703077"/>
                </a:lnTo>
                <a:lnTo>
                  <a:pt x="185540" y="1697038"/>
                </a:lnTo>
                <a:close/>
                <a:moveTo>
                  <a:pt x="1733551" y="1376363"/>
                </a:moveTo>
                <a:lnTo>
                  <a:pt x="1742737" y="1376998"/>
                </a:lnTo>
                <a:lnTo>
                  <a:pt x="1752557" y="1378268"/>
                </a:lnTo>
                <a:lnTo>
                  <a:pt x="1763644" y="1380491"/>
                </a:lnTo>
                <a:lnTo>
                  <a:pt x="1774731" y="1383348"/>
                </a:lnTo>
                <a:lnTo>
                  <a:pt x="1780433" y="1384936"/>
                </a:lnTo>
                <a:lnTo>
                  <a:pt x="1786135" y="1387158"/>
                </a:lnTo>
                <a:lnTo>
                  <a:pt x="1791520" y="1389063"/>
                </a:lnTo>
                <a:lnTo>
                  <a:pt x="1797222" y="1391603"/>
                </a:lnTo>
                <a:lnTo>
                  <a:pt x="1802924" y="1394461"/>
                </a:lnTo>
                <a:lnTo>
                  <a:pt x="1808309" y="1397001"/>
                </a:lnTo>
                <a:lnTo>
                  <a:pt x="1813694" y="1400493"/>
                </a:lnTo>
                <a:lnTo>
                  <a:pt x="1819079" y="1403986"/>
                </a:lnTo>
                <a:lnTo>
                  <a:pt x="1823831" y="1407796"/>
                </a:lnTo>
                <a:lnTo>
                  <a:pt x="1828582" y="1411606"/>
                </a:lnTo>
                <a:lnTo>
                  <a:pt x="1833334" y="1416051"/>
                </a:lnTo>
                <a:lnTo>
                  <a:pt x="1837769" y="1421131"/>
                </a:lnTo>
                <a:lnTo>
                  <a:pt x="1841570" y="1426211"/>
                </a:lnTo>
                <a:lnTo>
                  <a:pt x="1845371" y="1431608"/>
                </a:lnTo>
                <a:lnTo>
                  <a:pt x="1848222" y="1437006"/>
                </a:lnTo>
                <a:lnTo>
                  <a:pt x="1851390" y="1443038"/>
                </a:lnTo>
                <a:lnTo>
                  <a:pt x="1853607" y="1449388"/>
                </a:lnTo>
                <a:lnTo>
                  <a:pt x="1855508" y="1456373"/>
                </a:lnTo>
                <a:lnTo>
                  <a:pt x="1857408" y="1463676"/>
                </a:lnTo>
                <a:lnTo>
                  <a:pt x="1858359" y="1471296"/>
                </a:lnTo>
                <a:lnTo>
                  <a:pt x="1858675" y="1479233"/>
                </a:lnTo>
                <a:lnTo>
                  <a:pt x="1858675" y="1487488"/>
                </a:lnTo>
                <a:lnTo>
                  <a:pt x="1858042" y="1496378"/>
                </a:lnTo>
                <a:lnTo>
                  <a:pt x="1856775" y="1505586"/>
                </a:lnTo>
                <a:lnTo>
                  <a:pt x="1857408" y="1505586"/>
                </a:lnTo>
                <a:lnTo>
                  <a:pt x="1858992" y="1506221"/>
                </a:lnTo>
                <a:lnTo>
                  <a:pt x="1861210" y="1507491"/>
                </a:lnTo>
                <a:lnTo>
                  <a:pt x="1864377" y="1509713"/>
                </a:lnTo>
                <a:lnTo>
                  <a:pt x="1865644" y="1511301"/>
                </a:lnTo>
                <a:lnTo>
                  <a:pt x="1866912" y="1512888"/>
                </a:lnTo>
                <a:lnTo>
                  <a:pt x="1868179" y="1514793"/>
                </a:lnTo>
                <a:lnTo>
                  <a:pt x="1869446" y="1517651"/>
                </a:lnTo>
                <a:lnTo>
                  <a:pt x="1870396" y="1520191"/>
                </a:lnTo>
                <a:lnTo>
                  <a:pt x="1871030" y="1523683"/>
                </a:lnTo>
                <a:lnTo>
                  <a:pt x="1871663" y="1527176"/>
                </a:lnTo>
                <a:lnTo>
                  <a:pt x="1871663" y="1531621"/>
                </a:lnTo>
                <a:lnTo>
                  <a:pt x="1871663" y="1539558"/>
                </a:lnTo>
                <a:lnTo>
                  <a:pt x="1871030" y="1546543"/>
                </a:lnTo>
                <a:lnTo>
                  <a:pt x="1870079" y="1552893"/>
                </a:lnTo>
                <a:lnTo>
                  <a:pt x="1868495" y="1557973"/>
                </a:lnTo>
                <a:lnTo>
                  <a:pt x="1866912" y="1562418"/>
                </a:lnTo>
                <a:lnTo>
                  <a:pt x="1865011" y="1566228"/>
                </a:lnTo>
                <a:lnTo>
                  <a:pt x="1863110" y="1569721"/>
                </a:lnTo>
                <a:lnTo>
                  <a:pt x="1860576" y="1572578"/>
                </a:lnTo>
                <a:lnTo>
                  <a:pt x="1858359" y="1575753"/>
                </a:lnTo>
                <a:lnTo>
                  <a:pt x="1857092" y="1577341"/>
                </a:lnTo>
                <a:lnTo>
                  <a:pt x="1855508" y="1579881"/>
                </a:lnTo>
                <a:lnTo>
                  <a:pt x="1854241" y="1582421"/>
                </a:lnTo>
                <a:lnTo>
                  <a:pt x="1853290" y="1585596"/>
                </a:lnTo>
                <a:lnTo>
                  <a:pt x="1852340" y="1589406"/>
                </a:lnTo>
                <a:lnTo>
                  <a:pt x="1851707" y="1593851"/>
                </a:lnTo>
                <a:lnTo>
                  <a:pt x="1851073" y="1598931"/>
                </a:lnTo>
                <a:lnTo>
                  <a:pt x="1850439" y="1603693"/>
                </a:lnTo>
                <a:lnTo>
                  <a:pt x="1848856" y="1608773"/>
                </a:lnTo>
                <a:lnTo>
                  <a:pt x="1847588" y="1614171"/>
                </a:lnTo>
                <a:lnTo>
                  <a:pt x="1846005" y="1619568"/>
                </a:lnTo>
                <a:lnTo>
                  <a:pt x="1844104" y="1624966"/>
                </a:lnTo>
                <a:lnTo>
                  <a:pt x="1839669" y="1635444"/>
                </a:lnTo>
                <a:lnTo>
                  <a:pt x="1834284" y="1646239"/>
                </a:lnTo>
                <a:lnTo>
                  <a:pt x="1831433" y="1651636"/>
                </a:lnTo>
                <a:lnTo>
                  <a:pt x="1827949" y="1657034"/>
                </a:lnTo>
                <a:lnTo>
                  <a:pt x="1824781" y="1661796"/>
                </a:lnTo>
                <a:lnTo>
                  <a:pt x="1821296" y="1666876"/>
                </a:lnTo>
                <a:lnTo>
                  <a:pt x="1817178" y="1671956"/>
                </a:lnTo>
                <a:lnTo>
                  <a:pt x="1813694" y="1676719"/>
                </a:lnTo>
                <a:lnTo>
                  <a:pt x="1809576" y="1681164"/>
                </a:lnTo>
                <a:lnTo>
                  <a:pt x="1805458" y="1685926"/>
                </a:lnTo>
                <a:lnTo>
                  <a:pt x="1801023" y="1690371"/>
                </a:lnTo>
                <a:lnTo>
                  <a:pt x="1796588" y="1694181"/>
                </a:lnTo>
                <a:lnTo>
                  <a:pt x="1791837" y="1698309"/>
                </a:lnTo>
                <a:lnTo>
                  <a:pt x="1787085" y="1702119"/>
                </a:lnTo>
                <a:lnTo>
                  <a:pt x="1782333" y="1705294"/>
                </a:lnTo>
                <a:lnTo>
                  <a:pt x="1777265" y="1708469"/>
                </a:lnTo>
                <a:lnTo>
                  <a:pt x="1771880" y="1711009"/>
                </a:lnTo>
                <a:lnTo>
                  <a:pt x="1767128" y="1713549"/>
                </a:lnTo>
                <a:lnTo>
                  <a:pt x="1761743" y="1715771"/>
                </a:lnTo>
                <a:lnTo>
                  <a:pt x="1756041" y="1717676"/>
                </a:lnTo>
                <a:lnTo>
                  <a:pt x="1750656" y="1718946"/>
                </a:lnTo>
                <a:lnTo>
                  <a:pt x="1744954" y="1719899"/>
                </a:lnTo>
                <a:lnTo>
                  <a:pt x="1739253" y="1720534"/>
                </a:lnTo>
                <a:lnTo>
                  <a:pt x="1733551" y="1720851"/>
                </a:lnTo>
                <a:lnTo>
                  <a:pt x="1728166" y="1720534"/>
                </a:lnTo>
                <a:lnTo>
                  <a:pt x="1722464" y="1719899"/>
                </a:lnTo>
                <a:lnTo>
                  <a:pt x="1716762" y="1718946"/>
                </a:lnTo>
                <a:lnTo>
                  <a:pt x="1711060" y="1717676"/>
                </a:lnTo>
                <a:lnTo>
                  <a:pt x="1705675" y="1715771"/>
                </a:lnTo>
                <a:lnTo>
                  <a:pt x="1700290" y="1713549"/>
                </a:lnTo>
                <a:lnTo>
                  <a:pt x="1694904" y="1711009"/>
                </a:lnTo>
                <a:lnTo>
                  <a:pt x="1690153" y="1708469"/>
                </a:lnTo>
                <a:lnTo>
                  <a:pt x="1685085" y="1705294"/>
                </a:lnTo>
                <a:lnTo>
                  <a:pt x="1680016" y="1702119"/>
                </a:lnTo>
                <a:lnTo>
                  <a:pt x="1675265" y="1698309"/>
                </a:lnTo>
                <a:lnTo>
                  <a:pt x="1670830" y="1694181"/>
                </a:lnTo>
                <a:lnTo>
                  <a:pt x="1666395" y="1690371"/>
                </a:lnTo>
                <a:lnTo>
                  <a:pt x="1661960" y="1685926"/>
                </a:lnTo>
                <a:lnTo>
                  <a:pt x="1657842" y="1681164"/>
                </a:lnTo>
                <a:lnTo>
                  <a:pt x="1653724" y="1676719"/>
                </a:lnTo>
                <a:lnTo>
                  <a:pt x="1649606" y="1671956"/>
                </a:lnTo>
                <a:lnTo>
                  <a:pt x="1646122" y="1666876"/>
                </a:lnTo>
                <a:lnTo>
                  <a:pt x="1642637" y="1661796"/>
                </a:lnTo>
                <a:lnTo>
                  <a:pt x="1639469" y="1657034"/>
                </a:lnTo>
                <a:lnTo>
                  <a:pt x="1635985" y="1651636"/>
                </a:lnTo>
                <a:lnTo>
                  <a:pt x="1633134" y="1646239"/>
                </a:lnTo>
                <a:lnTo>
                  <a:pt x="1627749" y="1635444"/>
                </a:lnTo>
                <a:lnTo>
                  <a:pt x="1623314" y="1624966"/>
                </a:lnTo>
                <a:lnTo>
                  <a:pt x="1621413" y="1619568"/>
                </a:lnTo>
                <a:lnTo>
                  <a:pt x="1619830" y="1614171"/>
                </a:lnTo>
                <a:lnTo>
                  <a:pt x="1618246" y="1608773"/>
                </a:lnTo>
                <a:lnTo>
                  <a:pt x="1616979" y="1603693"/>
                </a:lnTo>
                <a:lnTo>
                  <a:pt x="1616028" y="1598931"/>
                </a:lnTo>
                <a:lnTo>
                  <a:pt x="1615395" y="1593851"/>
                </a:lnTo>
                <a:lnTo>
                  <a:pt x="1614761" y="1589406"/>
                </a:lnTo>
                <a:lnTo>
                  <a:pt x="1614128" y="1585596"/>
                </a:lnTo>
                <a:lnTo>
                  <a:pt x="1612861" y="1582421"/>
                </a:lnTo>
                <a:lnTo>
                  <a:pt x="1611593" y="1579881"/>
                </a:lnTo>
                <a:lnTo>
                  <a:pt x="1610326" y="1577341"/>
                </a:lnTo>
                <a:lnTo>
                  <a:pt x="1609059" y="1575753"/>
                </a:lnTo>
                <a:lnTo>
                  <a:pt x="1606842" y="1572578"/>
                </a:lnTo>
                <a:lnTo>
                  <a:pt x="1604308" y="1569721"/>
                </a:lnTo>
                <a:lnTo>
                  <a:pt x="1602090" y="1566228"/>
                </a:lnTo>
                <a:lnTo>
                  <a:pt x="1600506" y="1562418"/>
                </a:lnTo>
                <a:lnTo>
                  <a:pt x="1598606" y="1557973"/>
                </a:lnTo>
                <a:lnTo>
                  <a:pt x="1597339" y="1552893"/>
                </a:lnTo>
                <a:lnTo>
                  <a:pt x="1596388" y="1546543"/>
                </a:lnTo>
                <a:lnTo>
                  <a:pt x="1595755" y="1539558"/>
                </a:lnTo>
                <a:lnTo>
                  <a:pt x="1595438" y="1531621"/>
                </a:lnTo>
                <a:lnTo>
                  <a:pt x="1595755" y="1527176"/>
                </a:lnTo>
                <a:lnTo>
                  <a:pt x="1596072" y="1523683"/>
                </a:lnTo>
                <a:lnTo>
                  <a:pt x="1596705" y="1520191"/>
                </a:lnTo>
                <a:lnTo>
                  <a:pt x="1597656" y="1517651"/>
                </a:lnTo>
                <a:lnTo>
                  <a:pt x="1598923" y="1514793"/>
                </a:lnTo>
                <a:lnTo>
                  <a:pt x="1600506" y="1512888"/>
                </a:lnTo>
                <a:lnTo>
                  <a:pt x="1601774" y="1511301"/>
                </a:lnTo>
                <a:lnTo>
                  <a:pt x="1603041" y="1509713"/>
                </a:lnTo>
                <a:lnTo>
                  <a:pt x="1605575" y="1507491"/>
                </a:lnTo>
                <a:lnTo>
                  <a:pt x="1608426" y="1506221"/>
                </a:lnTo>
                <a:lnTo>
                  <a:pt x="1610010" y="1505586"/>
                </a:lnTo>
                <a:lnTo>
                  <a:pt x="1610643" y="1505586"/>
                </a:lnTo>
                <a:lnTo>
                  <a:pt x="1609376" y="1496378"/>
                </a:lnTo>
                <a:lnTo>
                  <a:pt x="1608743" y="1487488"/>
                </a:lnTo>
                <a:lnTo>
                  <a:pt x="1608426" y="1479233"/>
                </a:lnTo>
                <a:lnTo>
                  <a:pt x="1609059" y="1471296"/>
                </a:lnTo>
                <a:lnTo>
                  <a:pt x="1610010" y="1463676"/>
                </a:lnTo>
                <a:lnTo>
                  <a:pt x="1611277" y="1456373"/>
                </a:lnTo>
                <a:lnTo>
                  <a:pt x="1613494" y="1449388"/>
                </a:lnTo>
                <a:lnTo>
                  <a:pt x="1616028" y="1443038"/>
                </a:lnTo>
                <a:lnTo>
                  <a:pt x="1618879" y="1437006"/>
                </a:lnTo>
                <a:lnTo>
                  <a:pt x="1622047" y="1431608"/>
                </a:lnTo>
                <a:lnTo>
                  <a:pt x="1625848" y="1426211"/>
                </a:lnTo>
                <a:lnTo>
                  <a:pt x="1629649" y="1421131"/>
                </a:lnTo>
                <a:lnTo>
                  <a:pt x="1634084" y="1416051"/>
                </a:lnTo>
                <a:lnTo>
                  <a:pt x="1638519" y="1411606"/>
                </a:lnTo>
                <a:lnTo>
                  <a:pt x="1643271" y="1407796"/>
                </a:lnTo>
                <a:lnTo>
                  <a:pt x="1648339" y="1403986"/>
                </a:lnTo>
                <a:lnTo>
                  <a:pt x="1653407" y="1400493"/>
                </a:lnTo>
                <a:lnTo>
                  <a:pt x="1658792" y="1397001"/>
                </a:lnTo>
                <a:lnTo>
                  <a:pt x="1664494" y="1394461"/>
                </a:lnTo>
                <a:lnTo>
                  <a:pt x="1670196" y="1391603"/>
                </a:lnTo>
                <a:lnTo>
                  <a:pt x="1675581" y="1389063"/>
                </a:lnTo>
                <a:lnTo>
                  <a:pt x="1681283" y="1387158"/>
                </a:lnTo>
                <a:lnTo>
                  <a:pt x="1686985" y="1384936"/>
                </a:lnTo>
                <a:lnTo>
                  <a:pt x="1692687" y="1383348"/>
                </a:lnTo>
                <a:lnTo>
                  <a:pt x="1703774" y="1380491"/>
                </a:lnTo>
                <a:lnTo>
                  <a:pt x="1714228" y="1378268"/>
                </a:lnTo>
                <a:lnTo>
                  <a:pt x="1724364" y="1376998"/>
                </a:lnTo>
                <a:lnTo>
                  <a:pt x="1733551" y="1376363"/>
                </a:lnTo>
                <a:close/>
                <a:moveTo>
                  <a:pt x="1015207" y="1376363"/>
                </a:moveTo>
                <a:lnTo>
                  <a:pt x="1024446" y="1376998"/>
                </a:lnTo>
                <a:lnTo>
                  <a:pt x="1034641" y="1378268"/>
                </a:lnTo>
                <a:lnTo>
                  <a:pt x="1045473" y="1380491"/>
                </a:lnTo>
                <a:lnTo>
                  <a:pt x="1056624" y="1383348"/>
                </a:lnTo>
                <a:lnTo>
                  <a:pt x="1062358" y="1384936"/>
                </a:lnTo>
                <a:lnTo>
                  <a:pt x="1068093" y="1387158"/>
                </a:lnTo>
                <a:lnTo>
                  <a:pt x="1073828" y="1389063"/>
                </a:lnTo>
                <a:lnTo>
                  <a:pt x="1079562" y="1391603"/>
                </a:lnTo>
                <a:lnTo>
                  <a:pt x="1084978" y="1394461"/>
                </a:lnTo>
                <a:lnTo>
                  <a:pt x="1090713" y="1397001"/>
                </a:lnTo>
                <a:lnTo>
                  <a:pt x="1095811" y="1400493"/>
                </a:lnTo>
                <a:lnTo>
                  <a:pt x="1100908" y="1403986"/>
                </a:lnTo>
                <a:lnTo>
                  <a:pt x="1106006" y="1407796"/>
                </a:lnTo>
                <a:lnTo>
                  <a:pt x="1111103" y="1411606"/>
                </a:lnTo>
                <a:lnTo>
                  <a:pt x="1115245" y="1416051"/>
                </a:lnTo>
                <a:lnTo>
                  <a:pt x="1119705" y="1421131"/>
                </a:lnTo>
                <a:lnTo>
                  <a:pt x="1123847" y="1426211"/>
                </a:lnTo>
                <a:lnTo>
                  <a:pt x="1127351" y="1431608"/>
                </a:lnTo>
                <a:lnTo>
                  <a:pt x="1130856" y="1437006"/>
                </a:lnTo>
                <a:lnTo>
                  <a:pt x="1133723" y="1443038"/>
                </a:lnTo>
                <a:lnTo>
                  <a:pt x="1136272" y="1449388"/>
                </a:lnTo>
                <a:lnTo>
                  <a:pt x="1138183" y="1456373"/>
                </a:lnTo>
                <a:lnTo>
                  <a:pt x="1139776" y="1463676"/>
                </a:lnTo>
                <a:lnTo>
                  <a:pt x="1140732" y="1471296"/>
                </a:lnTo>
                <a:lnTo>
                  <a:pt x="1141051" y="1479233"/>
                </a:lnTo>
                <a:lnTo>
                  <a:pt x="1141051" y="1487488"/>
                </a:lnTo>
                <a:lnTo>
                  <a:pt x="1140414" y="1496378"/>
                </a:lnTo>
                <a:lnTo>
                  <a:pt x="1139139" y="1505586"/>
                </a:lnTo>
                <a:lnTo>
                  <a:pt x="1139776" y="1505586"/>
                </a:lnTo>
                <a:lnTo>
                  <a:pt x="1141369" y="1506221"/>
                </a:lnTo>
                <a:lnTo>
                  <a:pt x="1143918" y="1507491"/>
                </a:lnTo>
                <a:lnTo>
                  <a:pt x="1146467" y="1509713"/>
                </a:lnTo>
                <a:lnTo>
                  <a:pt x="1148060" y="1511301"/>
                </a:lnTo>
                <a:lnTo>
                  <a:pt x="1149653" y="1512888"/>
                </a:lnTo>
                <a:lnTo>
                  <a:pt x="1150609" y="1514793"/>
                </a:lnTo>
                <a:lnTo>
                  <a:pt x="1151883" y="1517651"/>
                </a:lnTo>
                <a:lnTo>
                  <a:pt x="1152839" y="1520191"/>
                </a:lnTo>
                <a:lnTo>
                  <a:pt x="1153476" y="1523683"/>
                </a:lnTo>
                <a:lnTo>
                  <a:pt x="1153795" y="1527176"/>
                </a:lnTo>
                <a:lnTo>
                  <a:pt x="1154113" y="1531621"/>
                </a:lnTo>
                <a:lnTo>
                  <a:pt x="1153795" y="1539558"/>
                </a:lnTo>
                <a:lnTo>
                  <a:pt x="1153157" y="1546543"/>
                </a:lnTo>
                <a:lnTo>
                  <a:pt x="1152202" y="1552893"/>
                </a:lnTo>
                <a:lnTo>
                  <a:pt x="1150927" y="1557973"/>
                </a:lnTo>
                <a:lnTo>
                  <a:pt x="1149653" y="1562418"/>
                </a:lnTo>
                <a:lnTo>
                  <a:pt x="1147423" y="1566228"/>
                </a:lnTo>
                <a:lnTo>
                  <a:pt x="1145193" y="1569721"/>
                </a:lnTo>
                <a:lnTo>
                  <a:pt x="1142962" y="1572578"/>
                </a:lnTo>
                <a:lnTo>
                  <a:pt x="1140414" y="1575753"/>
                </a:lnTo>
                <a:lnTo>
                  <a:pt x="1139139" y="1577341"/>
                </a:lnTo>
                <a:lnTo>
                  <a:pt x="1137865" y="1579881"/>
                </a:lnTo>
                <a:lnTo>
                  <a:pt x="1136909" y="1582421"/>
                </a:lnTo>
                <a:lnTo>
                  <a:pt x="1135953" y="1585596"/>
                </a:lnTo>
                <a:lnTo>
                  <a:pt x="1134679" y="1589406"/>
                </a:lnTo>
                <a:lnTo>
                  <a:pt x="1134042" y="1593851"/>
                </a:lnTo>
                <a:lnTo>
                  <a:pt x="1133405" y="1598931"/>
                </a:lnTo>
                <a:lnTo>
                  <a:pt x="1132449" y="1603693"/>
                </a:lnTo>
                <a:lnTo>
                  <a:pt x="1131493" y="1608773"/>
                </a:lnTo>
                <a:lnTo>
                  <a:pt x="1129900" y="1614171"/>
                </a:lnTo>
                <a:lnTo>
                  <a:pt x="1127989" y="1619568"/>
                </a:lnTo>
                <a:lnTo>
                  <a:pt x="1126396" y="1624966"/>
                </a:lnTo>
                <a:lnTo>
                  <a:pt x="1121617" y="1635444"/>
                </a:lnTo>
                <a:lnTo>
                  <a:pt x="1116519" y="1646239"/>
                </a:lnTo>
                <a:lnTo>
                  <a:pt x="1113333" y="1651636"/>
                </a:lnTo>
                <a:lnTo>
                  <a:pt x="1110466" y="1657034"/>
                </a:lnTo>
                <a:lnTo>
                  <a:pt x="1106961" y="1661796"/>
                </a:lnTo>
                <a:lnTo>
                  <a:pt x="1103457" y="1666876"/>
                </a:lnTo>
                <a:lnTo>
                  <a:pt x="1099634" y="1671956"/>
                </a:lnTo>
                <a:lnTo>
                  <a:pt x="1095492" y="1676719"/>
                </a:lnTo>
                <a:lnTo>
                  <a:pt x="1091669" y="1681164"/>
                </a:lnTo>
                <a:lnTo>
                  <a:pt x="1087527" y="1685926"/>
                </a:lnTo>
                <a:lnTo>
                  <a:pt x="1083067" y="1690371"/>
                </a:lnTo>
                <a:lnTo>
                  <a:pt x="1078607" y="1694181"/>
                </a:lnTo>
                <a:lnTo>
                  <a:pt x="1073828" y="1698309"/>
                </a:lnTo>
                <a:lnTo>
                  <a:pt x="1069049" y="1702119"/>
                </a:lnTo>
                <a:lnTo>
                  <a:pt x="1063951" y="1705294"/>
                </a:lnTo>
                <a:lnTo>
                  <a:pt x="1059172" y="1708469"/>
                </a:lnTo>
                <a:lnTo>
                  <a:pt x="1054075" y="1711009"/>
                </a:lnTo>
                <a:lnTo>
                  <a:pt x="1048659" y="1713549"/>
                </a:lnTo>
                <a:lnTo>
                  <a:pt x="1043243" y="1715771"/>
                </a:lnTo>
                <a:lnTo>
                  <a:pt x="1037827" y="1717676"/>
                </a:lnTo>
                <a:lnTo>
                  <a:pt x="1032411" y="1718946"/>
                </a:lnTo>
                <a:lnTo>
                  <a:pt x="1026995" y="1719899"/>
                </a:lnTo>
                <a:lnTo>
                  <a:pt x="1020941" y="1720534"/>
                </a:lnTo>
                <a:lnTo>
                  <a:pt x="1015207" y="1720851"/>
                </a:lnTo>
                <a:lnTo>
                  <a:pt x="1009472" y="1720534"/>
                </a:lnTo>
                <a:lnTo>
                  <a:pt x="1003737" y="1719899"/>
                </a:lnTo>
                <a:lnTo>
                  <a:pt x="998003" y="1718946"/>
                </a:lnTo>
                <a:lnTo>
                  <a:pt x="992587" y="1717676"/>
                </a:lnTo>
                <a:lnTo>
                  <a:pt x="987489" y="1715771"/>
                </a:lnTo>
                <a:lnTo>
                  <a:pt x="982073" y="1713549"/>
                </a:lnTo>
                <a:lnTo>
                  <a:pt x="976657" y="1711009"/>
                </a:lnTo>
                <a:lnTo>
                  <a:pt x="971559" y="1708469"/>
                </a:lnTo>
                <a:lnTo>
                  <a:pt x="966462" y="1705294"/>
                </a:lnTo>
                <a:lnTo>
                  <a:pt x="961683" y="1702119"/>
                </a:lnTo>
                <a:lnTo>
                  <a:pt x="956904" y="1698309"/>
                </a:lnTo>
                <a:lnTo>
                  <a:pt x="952125" y="1694181"/>
                </a:lnTo>
                <a:lnTo>
                  <a:pt x="947346" y="1690371"/>
                </a:lnTo>
                <a:lnTo>
                  <a:pt x="943204" y="1685926"/>
                </a:lnTo>
                <a:lnTo>
                  <a:pt x="939063" y="1681164"/>
                </a:lnTo>
                <a:lnTo>
                  <a:pt x="934602" y="1676719"/>
                </a:lnTo>
                <a:lnTo>
                  <a:pt x="931098" y="1671956"/>
                </a:lnTo>
                <a:lnTo>
                  <a:pt x="927275" y="1666876"/>
                </a:lnTo>
                <a:lnTo>
                  <a:pt x="923770" y="1661796"/>
                </a:lnTo>
                <a:lnTo>
                  <a:pt x="920266" y="1657034"/>
                </a:lnTo>
                <a:lnTo>
                  <a:pt x="914212" y="1646239"/>
                </a:lnTo>
                <a:lnTo>
                  <a:pt x="908796" y="1635444"/>
                </a:lnTo>
                <a:lnTo>
                  <a:pt x="904336" y="1624966"/>
                </a:lnTo>
                <a:lnTo>
                  <a:pt x="902424" y="1619568"/>
                </a:lnTo>
                <a:lnTo>
                  <a:pt x="900832" y="1614171"/>
                </a:lnTo>
                <a:lnTo>
                  <a:pt x="899239" y="1608773"/>
                </a:lnTo>
                <a:lnTo>
                  <a:pt x="898283" y="1603693"/>
                </a:lnTo>
                <a:lnTo>
                  <a:pt x="897327" y="1598931"/>
                </a:lnTo>
                <a:lnTo>
                  <a:pt x="896690" y="1593851"/>
                </a:lnTo>
                <a:lnTo>
                  <a:pt x="895734" y="1589406"/>
                </a:lnTo>
                <a:lnTo>
                  <a:pt x="894778" y="1585596"/>
                </a:lnTo>
                <a:lnTo>
                  <a:pt x="893822" y="1582421"/>
                </a:lnTo>
                <a:lnTo>
                  <a:pt x="892548" y="1579881"/>
                </a:lnTo>
                <a:lnTo>
                  <a:pt x="891592" y="1577341"/>
                </a:lnTo>
                <a:lnTo>
                  <a:pt x="890318" y="1575753"/>
                </a:lnTo>
                <a:lnTo>
                  <a:pt x="887451" y="1572578"/>
                </a:lnTo>
                <a:lnTo>
                  <a:pt x="885220" y="1569721"/>
                </a:lnTo>
                <a:lnTo>
                  <a:pt x="882990" y="1566228"/>
                </a:lnTo>
                <a:lnTo>
                  <a:pt x="881079" y="1562418"/>
                </a:lnTo>
                <a:lnTo>
                  <a:pt x="879486" y="1557973"/>
                </a:lnTo>
                <a:lnTo>
                  <a:pt x="878211" y="1552893"/>
                </a:lnTo>
                <a:lnTo>
                  <a:pt x="877256" y="1546543"/>
                </a:lnTo>
                <a:lnTo>
                  <a:pt x="876300" y="1539558"/>
                </a:lnTo>
                <a:lnTo>
                  <a:pt x="876300" y="1531621"/>
                </a:lnTo>
                <a:lnTo>
                  <a:pt x="876300" y="1527176"/>
                </a:lnTo>
                <a:lnTo>
                  <a:pt x="877256" y="1523683"/>
                </a:lnTo>
                <a:lnTo>
                  <a:pt x="877893" y="1520191"/>
                </a:lnTo>
                <a:lnTo>
                  <a:pt x="878849" y="1517651"/>
                </a:lnTo>
                <a:lnTo>
                  <a:pt x="879804" y="1514793"/>
                </a:lnTo>
                <a:lnTo>
                  <a:pt x="881079" y="1512888"/>
                </a:lnTo>
                <a:lnTo>
                  <a:pt x="882353" y="1511301"/>
                </a:lnTo>
                <a:lnTo>
                  <a:pt x="883946" y="1509713"/>
                </a:lnTo>
                <a:lnTo>
                  <a:pt x="886813" y="1507491"/>
                </a:lnTo>
                <a:lnTo>
                  <a:pt x="889044" y="1506221"/>
                </a:lnTo>
                <a:lnTo>
                  <a:pt x="890955" y="1505586"/>
                </a:lnTo>
                <a:lnTo>
                  <a:pt x="891592" y="1505586"/>
                </a:lnTo>
                <a:lnTo>
                  <a:pt x="890318" y="1496378"/>
                </a:lnTo>
                <a:lnTo>
                  <a:pt x="889362" y="1487488"/>
                </a:lnTo>
                <a:lnTo>
                  <a:pt x="889362" y="1479233"/>
                </a:lnTo>
                <a:lnTo>
                  <a:pt x="889999" y="1471296"/>
                </a:lnTo>
                <a:lnTo>
                  <a:pt x="890955" y="1463676"/>
                </a:lnTo>
                <a:lnTo>
                  <a:pt x="892548" y="1456373"/>
                </a:lnTo>
                <a:lnTo>
                  <a:pt x="894460" y="1449388"/>
                </a:lnTo>
                <a:lnTo>
                  <a:pt x="897008" y="1443038"/>
                </a:lnTo>
                <a:lnTo>
                  <a:pt x="899876" y="1437006"/>
                </a:lnTo>
                <a:lnTo>
                  <a:pt x="903380" y="1431608"/>
                </a:lnTo>
                <a:lnTo>
                  <a:pt x="906885" y="1426211"/>
                </a:lnTo>
                <a:lnTo>
                  <a:pt x="910708" y="1421131"/>
                </a:lnTo>
                <a:lnTo>
                  <a:pt x="914850" y="1416051"/>
                </a:lnTo>
                <a:lnTo>
                  <a:pt x="919629" y="1411606"/>
                </a:lnTo>
                <a:lnTo>
                  <a:pt x="924407" y="1407796"/>
                </a:lnTo>
                <a:lnTo>
                  <a:pt x="929505" y="1403986"/>
                </a:lnTo>
                <a:lnTo>
                  <a:pt x="934602" y="1400493"/>
                </a:lnTo>
                <a:lnTo>
                  <a:pt x="940018" y="1397001"/>
                </a:lnTo>
                <a:lnTo>
                  <a:pt x="945435" y="1394461"/>
                </a:lnTo>
                <a:lnTo>
                  <a:pt x="951169" y="1391603"/>
                </a:lnTo>
                <a:lnTo>
                  <a:pt x="956904" y="1389063"/>
                </a:lnTo>
                <a:lnTo>
                  <a:pt x="962639" y="1387158"/>
                </a:lnTo>
                <a:lnTo>
                  <a:pt x="968373" y="1384936"/>
                </a:lnTo>
                <a:lnTo>
                  <a:pt x="974108" y="1383348"/>
                </a:lnTo>
                <a:lnTo>
                  <a:pt x="985259" y="1380491"/>
                </a:lnTo>
                <a:lnTo>
                  <a:pt x="996091" y="1378268"/>
                </a:lnTo>
                <a:lnTo>
                  <a:pt x="1006286" y="1376998"/>
                </a:lnTo>
                <a:lnTo>
                  <a:pt x="1015207" y="1376363"/>
                </a:lnTo>
                <a:close/>
                <a:moveTo>
                  <a:pt x="297497" y="1376363"/>
                </a:moveTo>
                <a:lnTo>
                  <a:pt x="306726" y="1376998"/>
                </a:lnTo>
                <a:lnTo>
                  <a:pt x="316591" y="1378268"/>
                </a:lnTo>
                <a:lnTo>
                  <a:pt x="327729" y="1380491"/>
                </a:lnTo>
                <a:lnTo>
                  <a:pt x="338867" y="1383348"/>
                </a:lnTo>
                <a:lnTo>
                  <a:pt x="344595" y="1384936"/>
                </a:lnTo>
                <a:lnTo>
                  <a:pt x="350323" y="1387158"/>
                </a:lnTo>
                <a:lnTo>
                  <a:pt x="355733" y="1389063"/>
                </a:lnTo>
                <a:lnTo>
                  <a:pt x="361461" y="1391603"/>
                </a:lnTo>
                <a:lnTo>
                  <a:pt x="367189" y="1394461"/>
                </a:lnTo>
                <a:lnTo>
                  <a:pt x="372599" y="1397001"/>
                </a:lnTo>
                <a:lnTo>
                  <a:pt x="378009" y="1400493"/>
                </a:lnTo>
                <a:lnTo>
                  <a:pt x="383419" y="1403986"/>
                </a:lnTo>
                <a:lnTo>
                  <a:pt x="388510" y="1407796"/>
                </a:lnTo>
                <a:lnTo>
                  <a:pt x="392966" y="1411606"/>
                </a:lnTo>
                <a:lnTo>
                  <a:pt x="397739" y="1416051"/>
                </a:lnTo>
                <a:lnTo>
                  <a:pt x="402194" y="1421131"/>
                </a:lnTo>
                <a:lnTo>
                  <a:pt x="406013" y="1426211"/>
                </a:lnTo>
                <a:lnTo>
                  <a:pt x="409832" y="1431608"/>
                </a:lnTo>
                <a:lnTo>
                  <a:pt x="412696" y="1437006"/>
                </a:lnTo>
                <a:lnTo>
                  <a:pt x="415878" y="1443038"/>
                </a:lnTo>
                <a:lnTo>
                  <a:pt x="418106" y="1449388"/>
                </a:lnTo>
                <a:lnTo>
                  <a:pt x="420015" y="1456373"/>
                </a:lnTo>
                <a:lnTo>
                  <a:pt x="421924" y="1463676"/>
                </a:lnTo>
                <a:lnTo>
                  <a:pt x="422879" y="1471296"/>
                </a:lnTo>
                <a:lnTo>
                  <a:pt x="423197" y="1479233"/>
                </a:lnTo>
                <a:lnTo>
                  <a:pt x="423197" y="1487488"/>
                </a:lnTo>
                <a:lnTo>
                  <a:pt x="422561" y="1496378"/>
                </a:lnTo>
                <a:lnTo>
                  <a:pt x="421288" y="1505586"/>
                </a:lnTo>
                <a:lnTo>
                  <a:pt x="421924" y="1505586"/>
                </a:lnTo>
                <a:lnTo>
                  <a:pt x="423516" y="1506221"/>
                </a:lnTo>
                <a:lnTo>
                  <a:pt x="426061" y="1507491"/>
                </a:lnTo>
                <a:lnTo>
                  <a:pt x="428925" y="1509713"/>
                </a:lnTo>
                <a:lnTo>
                  <a:pt x="430198" y="1511301"/>
                </a:lnTo>
                <a:lnTo>
                  <a:pt x="431471" y="1512888"/>
                </a:lnTo>
                <a:lnTo>
                  <a:pt x="432744" y="1514793"/>
                </a:lnTo>
                <a:lnTo>
                  <a:pt x="434017" y="1517651"/>
                </a:lnTo>
                <a:lnTo>
                  <a:pt x="434972" y="1520191"/>
                </a:lnTo>
                <a:lnTo>
                  <a:pt x="435926" y="1523683"/>
                </a:lnTo>
                <a:lnTo>
                  <a:pt x="436245" y="1527176"/>
                </a:lnTo>
                <a:lnTo>
                  <a:pt x="436563" y="1531621"/>
                </a:lnTo>
                <a:lnTo>
                  <a:pt x="436245" y="1539558"/>
                </a:lnTo>
                <a:lnTo>
                  <a:pt x="435608" y="1546543"/>
                </a:lnTo>
                <a:lnTo>
                  <a:pt x="434653" y="1552893"/>
                </a:lnTo>
                <a:lnTo>
                  <a:pt x="433062" y="1557973"/>
                </a:lnTo>
                <a:lnTo>
                  <a:pt x="431471" y="1562418"/>
                </a:lnTo>
                <a:lnTo>
                  <a:pt x="429562" y="1566228"/>
                </a:lnTo>
                <a:lnTo>
                  <a:pt x="427652" y="1569721"/>
                </a:lnTo>
                <a:lnTo>
                  <a:pt x="425107" y="1572578"/>
                </a:lnTo>
                <a:lnTo>
                  <a:pt x="422879" y="1575753"/>
                </a:lnTo>
                <a:lnTo>
                  <a:pt x="421606" y="1577341"/>
                </a:lnTo>
                <a:lnTo>
                  <a:pt x="420015" y="1579881"/>
                </a:lnTo>
                <a:lnTo>
                  <a:pt x="418742" y="1582421"/>
                </a:lnTo>
                <a:lnTo>
                  <a:pt x="417787" y="1585596"/>
                </a:lnTo>
                <a:lnTo>
                  <a:pt x="416833" y="1589406"/>
                </a:lnTo>
                <a:lnTo>
                  <a:pt x="416515" y="1593851"/>
                </a:lnTo>
                <a:lnTo>
                  <a:pt x="415560" y="1598931"/>
                </a:lnTo>
                <a:lnTo>
                  <a:pt x="414923" y="1603693"/>
                </a:lnTo>
                <a:lnTo>
                  <a:pt x="413332" y="1608773"/>
                </a:lnTo>
                <a:lnTo>
                  <a:pt x="412059" y="1614171"/>
                </a:lnTo>
                <a:lnTo>
                  <a:pt x="410468" y="1619568"/>
                </a:lnTo>
                <a:lnTo>
                  <a:pt x="408559" y="1624966"/>
                </a:lnTo>
                <a:lnTo>
                  <a:pt x="404104" y="1635444"/>
                </a:lnTo>
                <a:lnTo>
                  <a:pt x="398694" y="1646239"/>
                </a:lnTo>
                <a:lnTo>
                  <a:pt x="395830" y="1651636"/>
                </a:lnTo>
                <a:lnTo>
                  <a:pt x="392329" y="1657034"/>
                </a:lnTo>
                <a:lnTo>
                  <a:pt x="389147" y="1661796"/>
                </a:lnTo>
                <a:lnTo>
                  <a:pt x="385646" y="1666876"/>
                </a:lnTo>
                <a:lnTo>
                  <a:pt x="381509" y="1671956"/>
                </a:lnTo>
                <a:lnTo>
                  <a:pt x="378009" y="1676719"/>
                </a:lnTo>
                <a:lnTo>
                  <a:pt x="373872" y="1681164"/>
                </a:lnTo>
                <a:lnTo>
                  <a:pt x="369735" y="1685926"/>
                </a:lnTo>
                <a:lnTo>
                  <a:pt x="365280" y="1690371"/>
                </a:lnTo>
                <a:lnTo>
                  <a:pt x="360825" y="1694181"/>
                </a:lnTo>
                <a:lnTo>
                  <a:pt x="356369" y="1698309"/>
                </a:lnTo>
                <a:lnTo>
                  <a:pt x="351278" y="1702119"/>
                </a:lnTo>
                <a:lnTo>
                  <a:pt x="346504" y="1705294"/>
                </a:lnTo>
                <a:lnTo>
                  <a:pt x="341413" y="1708469"/>
                </a:lnTo>
                <a:lnTo>
                  <a:pt x="336003" y="1711009"/>
                </a:lnTo>
                <a:lnTo>
                  <a:pt x="331229" y="1713549"/>
                </a:lnTo>
                <a:lnTo>
                  <a:pt x="325820" y="1715771"/>
                </a:lnTo>
                <a:lnTo>
                  <a:pt x="320092" y="1717676"/>
                </a:lnTo>
                <a:lnTo>
                  <a:pt x="314682" y="1718946"/>
                </a:lnTo>
                <a:lnTo>
                  <a:pt x="308954" y="1719899"/>
                </a:lnTo>
                <a:lnTo>
                  <a:pt x="303225" y="1720534"/>
                </a:lnTo>
                <a:lnTo>
                  <a:pt x="297497" y="1720851"/>
                </a:lnTo>
                <a:lnTo>
                  <a:pt x="292087" y="1720534"/>
                </a:lnTo>
                <a:lnTo>
                  <a:pt x="286359" y="1719899"/>
                </a:lnTo>
                <a:lnTo>
                  <a:pt x="280631" y="1718946"/>
                </a:lnTo>
                <a:lnTo>
                  <a:pt x="274903" y="1717676"/>
                </a:lnTo>
                <a:lnTo>
                  <a:pt x="269493" y="1715771"/>
                </a:lnTo>
                <a:lnTo>
                  <a:pt x="264083" y="1713549"/>
                </a:lnTo>
                <a:lnTo>
                  <a:pt x="258674" y="1711009"/>
                </a:lnTo>
                <a:lnTo>
                  <a:pt x="253900" y="1708469"/>
                </a:lnTo>
                <a:lnTo>
                  <a:pt x="248808" y="1705294"/>
                </a:lnTo>
                <a:lnTo>
                  <a:pt x="243717" y="1702119"/>
                </a:lnTo>
                <a:lnTo>
                  <a:pt x="238943" y="1698309"/>
                </a:lnTo>
                <a:lnTo>
                  <a:pt x="234488" y="1694181"/>
                </a:lnTo>
                <a:lnTo>
                  <a:pt x="230033" y="1690371"/>
                </a:lnTo>
                <a:lnTo>
                  <a:pt x="225578" y="1685926"/>
                </a:lnTo>
                <a:lnTo>
                  <a:pt x="221441" y="1681164"/>
                </a:lnTo>
                <a:lnTo>
                  <a:pt x="217304" y="1676719"/>
                </a:lnTo>
                <a:lnTo>
                  <a:pt x="213167" y="1671956"/>
                </a:lnTo>
                <a:lnTo>
                  <a:pt x="209666" y="1666876"/>
                </a:lnTo>
                <a:lnTo>
                  <a:pt x="206166" y="1661796"/>
                </a:lnTo>
                <a:lnTo>
                  <a:pt x="202984" y="1657034"/>
                </a:lnTo>
                <a:lnTo>
                  <a:pt x="196619" y="1646239"/>
                </a:lnTo>
                <a:lnTo>
                  <a:pt x="191209" y="1635444"/>
                </a:lnTo>
                <a:lnTo>
                  <a:pt x="186754" y="1624966"/>
                </a:lnTo>
                <a:lnTo>
                  <a:pt x="184845" y="1619568"/>
                </a:lnTo>
                <a:lnTo>
                  <a:pt x="183253" y="1614171"/>
                </a:lnTo>
                <a:lnTo>
                  <a:pt x="181981" y="1608773"/>
                </a:lnTo>
                <a:lnTo>
                  <a:pt x="180389" y="1603693"/>
                </a:lnTo>
                <a:lnTo>
                  <a:pt x="179435" y="1598931"/>
                </a:lnTo>
                <a:lnTo>
                  <a:pt x="178798" y="1593851"/>
                </a:lnTo>
                <a:lnTo>
                  <a:pt x="178162" y="1589406"/>
                </a:lnTo>
                <a:lnTo>
                  <a:pt x="177525" y="1585596"/>
                </a:lnTo>
                <a:lnTo>
                  <a:pt x="176252" y="1582421"/>
                </a:lnTo>
                <a:lnTo>
                  <a:pt x="174980" y="1579881"/>
                </a:lnTo>
                <a:lnTo>
                  <a:pt x="173707" y="1577341"/>
                </a:lnTo>
                <a:lnTo>
                  <a:pt x="172434" y="1575753"/>
                </a:lnTo>
                <a:lnTo>
                  <a:pt x="170206" y="1572578"/>
                </a:lnTo>
                <a:lnTo>
                  <a:pt x="167660" y="1569721"/>
                </a:lnTo>
                <a:lnTo>
                  <a:pt x="165433" y="1566228"/>
                </a:lnTo>
                <a:lnTo>
                  <a:pt x="163842" y="1562418"/>
                </a:lnTo>
                <a:lnTo>
                  <a:pt x="161932" y="1557973"/>
                </a:lnTo>
                <a:lnTo>
                  <a:pt x="160659" y="1552893"/>
                </a:lnTo>
                <a:lnTo>
                  <a:pt x="159705" y="1546543"/>
                </a:lnTo>
                <a:lnTo>
                  <a:pt x="159068" y="1539558"/>
                </a:lnTo>
                <a:lnTo>
                  <a:pt x="158750" y="1531621"/>
                </a:lnTo>
                <a:lnTo>
                  <a:pt x="159068" y="1527176"/>
                </a:lnTo>
                <a:lnTo>
                  <a:pt x="159386" y="1523683"/>
                </a:lnTo>
                <a:lnTo>
                  <a:pt x="160023" y="1520191"/>
                </a:lnTo>
                <a:lnTo>
                  <a:pt x="160978" y="1517651"/>
                </a:lnTo>
                <a:lnTo>
                  <a:pt x="162569" y="1514793"/>
                </a:lnTo>
                <a:lnTo>
                  <a:pt x="163842" y="1512888"/>
                </a:lnTo>
                <a:lnTo>
                  <a:pt x="165114" y="1511301"/>
                </a:lnTo>
                <a:lnTo>
                  <a:pt x="166387" y="1509713"/>
                </a:lnTo>
                <a:lnTo>
                  <a:pt x="169251" y="1507491"/>
                </a:lnTo>
                <a:lnTo>
                  <a:pt x="171797" y="1506221"/>
                </a:lnTo>
                <a:lnTo>
                  <a:pt x="173388" y="1505586"/>
                </a:lnTo>
                <a:lnTo>
                  <a:pt x="174025" y="1505586"/>
                </a:lnTo>
                <a:lnTo>
                  <a:pt x="172752" y="1496378"/>
                </a:lnTo>
                <a:lnTo>
                  <a:pt x="172116" y="1487488"/>
                </a:lnTo>
                <a:lnTo>
                  <a:pt x="171797" y="1479233"/>
                </a:lnTo>
                <a:lnTo>
                  <a:pt x="172434" y="1471296"/>
                </a:lnTo>
                <a:lnTo>
                  <a:pt x="173388" y="1463676"/>
                </a:lnTo>
                <a:lnTo>
                  <a:pt x="174661" y="1456373"/>
                </a:lnTo>
                <a:lnTo>
                  <a:pt x="176889" y="1449388"/>
                </a:lnTo>
                <a:lnTo>
                  <a:pt x="179435" y="1443038"/>
                </a:lnTo>
                <a:lnTo>
                  <a:pt x="182299" y="1437006"/>
                </a:lnTo>
                <a:lnTo>
                  <a:pt x="185481" y="1431608"/>
                </a:lnTo>
                <a:lnTo>
                  <a:pt x="189300" y="1426211"/>
                </a:lnTo>
                <a:lnTo>
                  <a:pt x="193119" y="1421131"/>
                </a:lnTo>
                <a:lnTo>
                  <a:pt x="197574" y="1416051"/>
                </a:lnTo>
                <a:lnTo>
                  <a:pt x="202029" y="1411606"/>
                </a:lnTo>
                <a:lnTo>
                  <a:pt x="206802" y="1407796"/>
                </a:lnTo>
                <a:lnTo>
                  <a:pt x="211894" y="1403986"/>
                </a:lnTo>
                <a:lnTo>
                  <a:pt x="216986" y="1400493"/>
                </a:lnTo>
                <a:lnTo>
                  <a:pt x="222396" y="1397001"/>
                </a:lnTo>
                <a:lnTo>
                  <a:pt x="228124" y="1394461"/>
                </a:lnTo>
                <a:lnTo>
                  <a:pt x="233852" y="1391603"/>
                </a:lnTo>
                <a:lnTo>
                  <a:pt x="239262" y="1389063"/>
                </a:lnTo>
                <a:lnTo>
                  <a:pt x="244990" y="1387158"/>
                </a:lnTo>
                <a:lnTo>
                  <a:pt x="250718" y="1384936"/>
                </a:lnTo>
                <a:lnTo>
                  <a:pt x="256446" y="1383348"/>
                </a:lnTo>
                <a:lnTo>
                  <a:pt x="267584" y="1380491"/>
                </a:lnTo>
                <a:lnTo>
                  <a:pt x="278085" y="1378268"/>
                </a:lnTo>
                <a:lnTo>
                  <a:pt x="288269" y="1376998"/>
                </a:lnTo>
                <a:lnTo>
                  <a:pt x="297497" y="1376363"/>
                </a:lnTo>
                <a:close/>
                <a:moveTo>
                  <a:pt x="1006793" y="977900"/>
                </a:moveTo>
                <a:lnTo>
                  <a:pt x="1009651" y="977900"/>
                </a:lnTo>
                <a:lnTo>
                  <a:pt x="1012508" y="977900"/>
                </a:lnTo>
                <a:lnTo>
                  <a:pt x="1015683" y="978536"/>
                </a:lnTo>
                <a:lnTo>
                  <a:pt x="1018541" y="979173"/>
                </a:lnTo>
                <a:lnTo>
                  <a:pt x="1021398" y="980445"/>
                </a:lnTo>
                <a:lnTo>
                  <a:pt x="1023938" y="981718"/>
                </a:lnTo>
                <a:lnTo>
                  <a:pt x="1026478" y="982990"/>
                </a:lnTo>
                <a:lnTo>
                  <a:pt x="1028701" y="984581"/>
                </a:lnTo>
                <a:lnTo>
                  <a:pt x="1030923" y="986807"/>
                </a:lnTo>
                <a:lnTo>
                  <a:pt x="1032828" y="989034"/>
                </a:lnTo>
                <a:lnTo>
                  <a:pt x="1034733" y="991261"/>
                </a:lnTo>
                <a:lnTo>
                  <a:pt x="1036003" y="993806"/>
                </a:lnTo>
                <a:lnTo>
                  <a:pt x="1037273" y="996351"/>
                </a:lnTo>
                <a:lnTo>
                  <a:pt x="1038226" y="998896"/>
                </a:lnTo>
                <a:lnTo>
                  <a:pt x="1039178" y="1002077"/>
                </a:lnTo>
                <a:lnTo>
                  <a:pt x="1039496" y="1004940"/>
                </a:lnTo>
                <a:lnTo>
                  <a:pt x="1039813" y="1008121"/>
                </a:lnTo>
                <a:lnTo>
                  <a:pt x="1039813" y="1276292"/>
                </a:lnTo>
                <a:lnTo>
                  <a:pt x="1039496" y="1279473"/>
                </a:lnTo>
                <a:lnTo>
                  <a:pt x="1039178" y="1282336"/>
                </a:lnTo>
                <a:lnTo>
                  <a:pt x="1038226" y="1285199"/>
                </a:lnTo>
                <a:lnTo>
                  <a:pt x="1037273" y="1288062"/>
                </a:lnTo>
                <a:lnTo>
                  <a:pt x="1036003" y="1290925"/>
                </a:lnTo>
                <a:lnTo>
                  <a:pt x="1034733" y="1293152"/>
                </a:lnTo>
                <a:lnTo>
                  <a:pt x="1032828" y="1295379"/>
                </a:lnTo>
                <a:lnTo>
                  <a:pt x="1030923" y="1297606"/>
                </a:lnTo>
                <a:lnTo>
                  <a:pt x="1028701" y="1299515"/>
                </a:lnTo>
                <a:lnTo>
                  <a:pt x="1026478" y="1301105"/>
                </a:lnTo>
                <a:lnTo>
                  <a:pt x="1023938" y="1303014"/>
                </a:lnTo>
                <a:lnTo>
                  <a:pt x="1021398" y="1304286"/>
                </a:lnTo>
                <a:lnTo>
                  <a:pt x="1018541" y="1305241"/>
                </a:lnTo>
                <a:lnTo>
                  <a:pt x="1015683" y="1305877"/>
                </a:lnTo>
                <a:lnTo>
                  <a:pt x="1012508" y="1306195"/>
                </a:lnTo>
                <a:lnTo>
                  <a:pt x="1009651" y="1306513"/>
                </a:lnTo>
                <a:lnTo>
                  <a:pt x="1006793" y="1306195"/>
                </a:lnTo>
                <a:lnTo>
                  <a:pt x="1003618" y="1305877"/>
                </a:lnTo>
                <a:lnTo>
                  <a:pt x="1000761" y="1305241"/>
                </a:lnTo>
                <a:lnTo>
                  <a:pt x="997903" y="1304286"/>
                </a:lnTo>
                <a:lnTo>
                  <a:pt x="995363" y="1303014"/>
                </a:lnTo>
                <a:lnTo>
                  <a:pt x="992506" y="1301105"/>
                </a:lnTo>
                <a:lnTo>
                  <a:pt x="990601" y="1299515"/>
                </a:lnTo>
                <a:lnTo>
                  <a:pt x="988378" y="1297606"/>
                </a:lnTo>
                <a:lnTo>
                  <a:pt x="986156" y="1295379"/>
                </a:lnTo>
                <a:lnTo>
                  <a:pt x="984568" y="1293152"/>
                </a:lnTo>
                <a:lnTo>
                  <a:pt x="983298" y="1290925"/>
                </a:lnTo>
                <a:lnTo>
                  <a:pt x="982028" y="1288062"/>
                </a:lnTo>
                <a:lnTo>
                  <a:pt x="981076" y="1285199"/>
                </a:lnTo>
                <a:lnTo>
                  <a:pt x="979806" y="1282336"/>
                </a:lnTo>
                <a:lnTo>
                  <a:pt x="979488" y="1279473"/>
                </a:lnTo>
                <a:lnTo>
                  <a:pt x="979488" y="1276292"/>
                </a:lnTo>
                <a:lnTo>
                  <a:pt x="979488" y="1008121"/>
                </a:lnTo>
                <a:lnTo>
                  <a:pt x="979488" y="1004940"/>
                </a:lnTo>
                <a:lnTo>
                  <a:pt x="979806" y="1002077"/>
                </a:lnTo>
                <a:lnTo>
                  <a:pt x="981076" y="998896"/>
                </a:lnTo>
                <a:lnTo>
                  <a:pt x="982028" y="996351"/>
                </a:lnTo>
                <a:lnTo>
                  <a:pt x="983298" y="993806"/>
                </a:lnTo>
                <a:lnTo>
                  <a:pt x="984568" y="991261"/>
                </a:lnTo>
                <a:lnTo>
                  <a:pt x="986156" y="989034"/>
                </a:lnTo>
                <a:lnTo>
                  <a:pt x="988378" y="986807"/>
                </a:lnTo>
                <a:lnTo>
                  <a:pt x="990601" y="984581"/>
                </a:lnTo>
                <a:lnTo>
                  <a:pt x="992506" y="982990"/>
                </a:lnTo>
                <a:lnTo>
                  <a:pt x="995363" y="981718"/>
                </a:lnTo>
                <a:lnTo>
                  <a:pt x="997903" y="980445"/>
                </a:lnTo>
                <a:lnTo>
                  <a:pt x="1000761" y="979173"/>
                </a:lnTo>
                <a:lnTo>
                  <a:pt x="1003618" y="978536"/>
                </a:lnTo>
                <a:lnTo>
                  <a:pt x="1006793" y="977900"/>
                </a:lnTo>
                <a:close/>
                <a:moveTo>
                  <a:pt x="1223947" y="968375"/>
                </a:moveTo>
                <a:lnTo>
                  <a:pt x="1227121" y="968375"/>
                </a:lnTo>
                <a:lnTo>
                  <a:pt x="1229976" y="968375"/>
                </a:lnTo>
                <a:lnTo>
                  <a:pt x="1233150" y="968693"/>
                </a:lnTo>
                <a:lnTo>
                  <a:pt x="1236006" y="969646"/>
                </a:lnTo>
                <a:lnTo>
                  <a:pt x="1238861" y="970599"/>
                </a:lnTo>
                <a:lnTo>
                  <a:pt x="1241400" y="971870"/>
                </a:lnTo>
                <a:lnTo>
                  <a:pt x="1243939" y="973141"/>
                </a:lnTo>
                <a:lnTo>
                  <a:pt x="1246477" y="975048"/>
                </a:lnTo>
                <a:lnTo>
                  <a:pt x="1248381" y="976955"/>
                </a:lnTo>
                <a:lnTo>
                  <a:pt x="1250285" y="978862"/>
                </a:lnTo>
                <a:lnTo>
                  <a:pt x="1252189" y="981404"/>
                </a:lnTo>
                <a:lnTo>
                  <a:pt x="1253776" y="983946"/>
                </a:lnTo>
                <a:lnTo>
                  <a:pt x="1254727" y="986488"/>
                </a:lnTo>
                <a:lnTo>
                  <a:pt x="1255679" y="989348"/>
                </a:lnTo>
                <a:lnTo>
                  <a:pt x="1256631" y="992208"/>
                </a:lnTo>
                <a:lnTo>
                  <a:pt x="1256949" y="995386"/>
                </a:lnTo>
                <a:lnTo>
                  <a:pt x="1256949" y="998246"/>
                </a:lnTo>
                <a:lnTo>
                  <a:pt x="1256949" y="1068473"/>
                </a:lnTo>
                <a:lnTo>
                  <a:pt x="1257583" y="1072604"/>
                </a:lnTo>
                <a:lnTo>
                  <a:pt x="1258535" y="1076417"/>
                </a:lnTo>
                <a:lnTo>
                  <a:pt x="1259805" y="1080549"/>
                </a:lnTo>
                <a:lnTo>
                  <a:pt x="1261709" y="1084362"/>
                </a:lnTo>
                <a:lnTo>
                  <a:pt x="1264247" y="1087539"/>
                </a:lnTo>
                <a:lnTo>
                  <a:pt x="1266786" y="1091035"/>
                </a:lnTo>
                <a:lnTo>
                  <a:pt x="1269959" y="1093895"/>
                </a:lnTo>
                <a:lnTo>
                  <a:pt x="1273767" y="1097073"/>
                </a:lnTo>
                <a:lnTo>
                  <a:pt x="1277575" y="1099615"/>
                </a:lnTo>
                <a:lnTo>
                  <a:pt x="1281700" y="1101839"/>
                </a:lnTo>
                <a:lnTo>
                  <a:pt x="1286460" y="1104064"/>
                </a:lnTo>
                <a:lnTo>
                  <a:pt x="1291219" y="1105652"/>
                </a:lnTo>
                <a:lnTo>
                  <a:pt x="1296297" y="1106924"/>
                </a:lnTo>
                <a:lnTo>
                  <a:pt x="1301374" y="1107877"/>
                </a:lnTo>
                <a:lnTo>
                  <a:pt x="1306768" y="1108512"/>
                </a:lnTo>
                <a:lnTo>
                  <a:pt x="1312480" y="1108512"/>
                </a:lnTo>
                <a:lnTo>
                  <a:pt x="1643763" y="1108512"/>
                </a:lnTo>
                <a:lnTo>
                  <a:pt x="1649157" y="1108830"/>
                </a:lnTo>
                <a:lnTo>
                  <a:pt x="1655186" y="1109148"/>
                </a:lnTo>
                <a:lnTo>
                  <a:pt x="1660898" y="1110101"/>
                </a:lnTo>
                <a:lnTo>
                  <a:pt x="1666610" y="1111055"/>
                </a:lnTo>
                <a:lnTo>
                  <a:pt x="1672322" y="1112326"/>
                </a:lnTo>
                <a:lnTo>
                  <a:pt x="1677716" y="1113915"/>
                </a:lnTo>
                <a:lnTo>
                  <a:pt x="1683110" y="1115503"/>
                </a:lnTo>
                <a:lnTo>
                  <a:pt x="1688188" y="1118046"/>
                </a:lnTo>
                <a:lnTo>
                  <a:pt x="1693265" y="1120270"/>
                </a:lnTo>
                <a:lnTo>
                  <a:pt x="1698342" y="1122812"/>
                </a:lnTo>
                <a:lnTo>
                  <a:pt x="1703419" y="1125672"/>
                </a:lnTo>
                <a:lnTo>
                  <a:pt x="1708179" y="1128532"/>
                </a:lnTo>
                <a:lnTo>
                  <a:pt x="1712304" y="1131710"/>
                </a:lnTo>
                <a:lnTo>
                  <a:pt x="1717064" y="1135523"/>
                </a:lnTo>
                <a:lnTo>
                  <a:pt x="1721189" y="1138701"/>
                </a:lnTo>
                <a:lnTo>
                  <a:pt x="1724997" y="1142832"/>
                </a:lnTo>
                <a:lnTo>
                  <a:pt x="1729122" y="1146645"/>
                </a:lnTo>
                <a:lnTo>
                  <a:pt x="1732295" y="1150776"/>
                </a:lnTo>
                <a:lnTo>
                  <a:pt x="1736103" y="1155225"/>
                </a:lnTo>
                <a:lnTo>
                  <a:pt x="1738959" y="1159674"/>
                </a:lnTo>
                <a:lnTo>
                  <a:pt x="1742132" y="1164440"/>
                </a:lnTo>
                <a:lnTo>
                  <a:pt x="1744988" y="1169525"/>
                </a:lnTo>
                <a:lnTo>
                  <a:pt x="1747527" y="1174291"/>
                </a:lnTo>
                <a:lnTo>
                  <a:pt x="1749748" y="1179375"/>
                </a:lnTo>
                <a:lnTo>
                  <a:pt x="1751969" y="1184460"/>
                </a:lnTo>
                <a:lnTo>
                  <a:pt x="1753873" y="1189862"/>
                </a:lnTo>
                <a:lnTo>
                  <a:pt x="1755460" y="1195582"/>
                </a:lnTo>
                <a:lnTo>
                  <a:pt x="1756729" y="1201302"/>
                </a:lnTo>
                <a:lnTo>
                  <a:pt x="1757681" y="1207022"/>
                </a:lnTo>
                <a:lnTo>
                  <a:pt x="1758316" y="1212741"/>
                </a:lnTo>
                <a:lnTo>
                  <a:pt x="1758633" y="1218144"/>
                </a:lnTo>
                <a:lnTo>
                  <a:pt x="1758950" y="1224181"/>
                </a:lnTo>
                <a:lnTo>
                  <a:pt x="1758950" y="1309980"/>
                </a:lnTo>
                <a:lnTo>
                  <a:pt x="1758633" y="1312840"/>
                </a:lnTo>
                <a:lnTo>
                  <a:pt x="1758316" y="1316017"/>
                </a:lnTo>
                <a:lnTo>
                  <a:pt x="1757681" y="1318877"/>
                </a:lnTo>
                <a:lnTo>
                  <a:pt x="1756412" y="1321419"/>
                </a:lnTo>
                <a:lnTo>
                  <a:pt x="1755460" y="1324279"/>
                </a:lnTo>
                <a:lnTo>
                  <a:pt x="1753873" y="1326504"/>
                </a:lnTo>
                <a:lnTo>
                  <a:pt x="1751969" y="1329046"/>
                </a:lnTo>
                <a:lnTo>
                  <a:pt x="1750065" y="1331270"/>
                </a:lnTo>
                <a:lnTo>
                  <a:pt x="1748161" y="1332859"/>
                </a:lnTo>
                <a:lnTo>
                  <a:pt x="1745623" y="1334766"/>
                </a:lnTo>
                <a:lnTo>
                  <a:pt x="1743084" y="1336355"/>
                </a:lnTo>
                <a:lnTo>
                  <a:pt x="1740546" y="1337626"/>
                </a:lnTo>
                <a:lnTo>
                  <a:pt x="1737690" y="1338579"/>
                </a:lnTo>
                <a:lnTo>
                  <a:pt x="1734834" y="1339215"/>
                </a:lnTo>
                <a:lnTo>
                  <a:pt x="1731978" y="1339532"/>
                </a:lnTo>
                <a:lnTo>
                  <a:pt x="1728805" y="1339850"/>
                </a:lnTo>
                <a:lnTo>
                  <a:pt x="1725631" y="1339532"/>
                </a:lnTo>
                <a:lnTo>
                  <a:pt x="1722776" y="1339215"/>
                </a:lnTo>
                <a:lnTo>
                  <a:pt x="1719920" y="1338579"/>
                </a:lnTo>
                <a:lnTo>
                  <a:pt x="1717064" y="1337626"/>
                </a:lnTo>
                <a:lnTo>
                  <a:pt x="1714525" y="1336355"/>
                </a:lnTo>
                <a:lnTo>
                  <a:pt x="1711987" y="1334766"/>
                </a:lnTo>
                <a:lnTo>
                  <a:pt x="1709765" y="1332859"/>
                </a:lnTo>
                <a:lnTo>
                  <a:pt x="1707544" y="1331270"/>
                </a:lnTo>
                <a:lnTo>
                  <a:pt x="1705640" y="1329046"/>
                </a:lnTo>
                <a:lnTo>
                  <a:pt x="1704054" y="1326504"/>
                </a:lnTo>
                <a:lnTo>
                  <a:pt x="1702467" y="1324279"/>
                </a:lnTo>
                <a:lnTo>
                  <a:pt x="1700880" y="1321419"/>
                </a:lnTo>
                <a:lnTo>
                  <a:pt x="1699928" y="1318877"/>
                </a:lnTo>
                <a:lnTo>
                  <a:pt x="1699294" y="1316017"/>
                </a:lnTo>
                <a:lnTo>
                  <a:pt x="1698977" y="1312840"/>
                </a:lnTo>
                <a:lnTo>
                  <a:pt x="1698659" y="1309980"/>
                </a:lnTo>
                <a:lnTo>
                  <a:pt x="1698659" y="1224181"/>
                </a:lnTo>
                <a:lnTo>
                  <a:pt x="1698342" y="1218461"/>
                </a:lnTo>
                <a:lnTo>
                  <a:pt x="1697707" y="1213377"/>
                </a:lnTo>
                <a:lnTo>
                  <a:pt x="1696438" y="1207975"/>
                </a:lnTo>
                <a:lnTo>
                  <a:pt x="1694217" y="1202891"/>
                </a:lnTo>
                <a:lnTo>
                  <a:pt x="1691995" y="1197806"/>
                </a:lnTo>
                <a:lnTo>
                  <a:pt x="1689457" y="1193675"/>
                </a:lnTo>
                <a:lnTo>
                  <a:pt x="1685966" y="1189226"/>
                </a:lnTo>
                <a:lnTo>
                  <a:pt x="1682793" y="1185095"/>
                </a:lnTo>
                <a:lnTo>
                  <a:pt x="1678668" y="1181918"/>
                </a:lnTo>
                <a:lnTo>
                  <a:pt x="1674226" y="1178422"/>
                </a:lnTo>
                <a:lnTo>
                  <a:pt x="1670100" y="1175880"/>
                </a:lnTo>
                <a:lnTo>
                  <a:pt x="1665023" y="1173338"/>
                </a:lnTo>
                <a:lnTo>
                  <a:pt x="1659946" y="1171431"/>
                </a:lnTo>
                <a:lnTo>
                  <a:pt x="1654552" y="1170160"/>
                </a:lnTo>
                <a:lnTo>
                  <a:pt x="1649157" y="1169525"/>
                </a:lnTo>
                <a:lnTo>
                  <a:pt x="1643763" y="1169207"/>
                </a:lnTo>
                <a:lnTo>
                  <a:pt x="1312480" y="1169207"/>
                </a:lnTo>
                <a:lnTo>
                  <a:pt x="1306451" y="1169207"/>
                </a:lnTo>
                <a:lnTo>
                  <a:pt x="1300739" y="1168571"/>
                </a:lnTo>
                <a:lnTo>
                  <a:pt x="1294710" y="1167936"/>
                </a:lnTo>
                <a:lnTo>
                  <a:pt x="1288998" y="1166982"/>
                </a:lnTo>
                <a:lnTo>
                  <a:pt x="1283604" y="1165711"/>
                </a:lnTo>
                <a:lnTo>
                  <a:pt x="1278209" y="1164440"/>
                </a:lnTo>
                <a:lnTo>
                  <a:pt x="1272815" y="1163169"/>
                </a:lnTo>
                <a:lnTo>
                  <a:pt x="1267420" y="1161262"/>
                </a:lnTo>
                <a:lnTo>
                  <a:pt x="1262343" y="1159038"/>
                </a:lnTo>
                <a:lnTo>
                  <a:pt x="1257583" y="1157131"/>
                </a:lnTo>
                <a:lnTo>
                  <a:pt x="1252824" y="1154272"/>
                </a:lnTo>
                <a:lnTo>
                  <a:pt x="1248064" y="1152047"/>
                </a:lnTo>
                <a:lnTo>
                  <a:pt x="1243304" y="1149187"/>
                </a:lnTo>
                <a:lnTo>
                  <a:pt x="1239179" y="1146009"/>
                </a:lnTo>
                <a:lnTo>
                  <a:pt x="1234736" y="1143150"/>
                </a:lnTo>
                <a:lnTo>
                  <a:pt x="1230611" y="1139654"/>
                </a:lnTo>
                <a:lnTo>
                  <a:pt x="1227121" y="1136159"/>
                </a:lnTo>
                <a:lnTo>
                  <a:pt x="1223313" y="1132345"/>
                </a:lnTo>
                <a:lnTo>
                  <a:pt x="1220140" y="1128532"/>
                </a:lnTo>
                <a:lnTo>
                  <a:pt x="1216649" y="1124719"/>
                </a:lnTo>
                <a:lnTo>
                  <a:pt x="1213793" y="1120588"/>
                </a:lnTo>
                <a:lnTo>
                  <a:pt x="1210937" y="1116457"/>
                </a:lnTo>
                <a:lnTo>
                  <a:pt x="1208399" y="1112008"/>
                </a:lnTo>
                <a:lnTo>
                  <a:pt x="1206177" y="1107559"/>
                </a:lnTo>
                <a:lnTo>
                  <a:pt x="1203956" y="1103428"/>
                </a:lnTo>
                <a:lnTo>
                  <a:pt x="1202052" y="1098661"/>
                </a:lnTo>
                <a:lnTo>
                  <a:pt x="1200783" y="1093577"/>
                </a:lnTo>
                <a:lnTo>
                  <a:pt x="1199196" y="1088811"/>
                </a:lnTo>
                <a:lnTo>
                  <a:pt x="1198244" y="1084044"/>
                </a:lnTo>
                <a:lnTo>
                  <a:pt x="1197610" y="1078960"/>
                </a:lnTo>
                <a:lnTo>
                  <a:pt x="1196975" y="1073875"/>
                </a:lnTo>
                <a:lnTo>
                  <a:pt x="1196975" y="1068473"/>
                </a:lnTo>
                <a:lnTo>
                  <a:pt x="1196975" y="998246"/>
                </a:lnTo>
                <a:lnTo>
                  <a:pt x="1196975" y="995386"/>
                </a:lnTo>
                <a:lnTo>
                  <a:pt x="1197610" y="992208"/>
                </a:lnTo>
                <a:lnTo>
                  <a:pt x="1198244" y="989348"/>
                </a:lnTo>
                <a:lnTo>
                  <a:pt x="1199196" y="986488"/>
                </a:lnTo>
                <a:lnTo>
                  <a:pt x="1200783" y="983946"/>
                </a:lnTo>
                <a:lnTo>
                  <a:pt x="1202052" y="981404"/>
                </a:lnTo>
                <a:lnTo>
                  <a:pt x="1203956" y="978862"/>
                </a:lnTo>
                <a:lnTo>
                  <a:pt x="1205543" y="976955"/>
                </a:lnTo>
                <a:lnTo>
                  <a:pt x="1208081" y="975048"/>
                </a:lnTo>
                <a:lnTo>
                  <a:pt x="1210303" y="973141"/>
                </a:lnTo>
                <a:lnTo>
                  <a:pt x="1212841" y="971870"/>
                </a:lnTo>
                <a:lnTo>
                  <a:pt x="1215380" y="970599"/>
                </a:lnTo>
                <a:lnTo>
                  <a:pt x="1217918" y="969646"/>
                </a:lnTo>
                <a:lnTo>
                  <a:pt x="1221092" y="968693"/>
                </a:lnTo>
                <a:lnTo>
                  <a:pt x="1223947" y="968375"/>
                </a:lnTo>
                <a:close/>
                <a:moveTo>
                  <a:pt x="792181" y="968375"/>
                </a:moveTo>
                <a:lnTo>
                  <a:pt x="795354" y="968375"/>
                </a:lnTo>
                <a:lnTo>
                  <a:pt x="798528" y="968375"/>
                </a:lnTo>
                <a:lnTo>
                  <a:pt x="801701" y="968693"/>
                </a:lnTo>
                <a:lnTo>
                  <a:pt x="804239" y="969646"/>
                </a:lnTo>
                <a:lnTo>
                  <a:pt x="807413" y="970599"/>
                </a:lnTo>
                <a:lnTo>
                  <a:pt x="809634" y="971870"/>
                </a:lnTo>
                <a:lnTo>
                  <a:pt x="812172" y="973141"/>
                </a:lnTo>
                <a:lnTo>
                  <a:pt x="814711" y="975048"/>
                </a:lnTo>
                <a:lnTo>
                  <a:pt x="816615" y="976955"/>
                </a:lnTo>
                <a:lnTo>
                  <a:pt x="818519" y="978862"/>
                </a:lnTo>
                <a:lnTo>
                  <a:pt x="820423" y="981404"/>
                </a:lnTo>
                <a:lnTo>
                  <a:pt x="822009" y="983946"/>
                </a:lnTo>
                <a:lnTo>
                  <a:pt x="822961" y="986488"/>
                </a:lnTo>
                <a:lnTo>
                  <a:pt x="824231" y="989348"/>
                </a:lnTo>
                <a:lnTo>
                  <a:pt x="824865" y="992208"/>
                </a:lnTo>
                <a:lnTo>
                  <a:pt x="825183" y="995386"/>
                </a:lnTo>
                <a:lnTo>
                  <a:pt x="825500" y="998246"/>
                </a:lnTo>
                <a:lnTo>
                  <a:pt x="825500" y="1083408"/>
                </a:lnTo>
                <a:lnTo>
                  <a:pt x="825183" y="1089446"/>
                </a:lnTo>
                <a:lnTo>
                  <a:pt x="824865" y="1095484"/>
                </a:lnTo>
                <a:lnTo>
                  <a:pt x="824231" y="1101204"/>
                </a:lnTo>
                <a:lnTo>
                  <a:pt x="823279" y="1106924"/>
                </a:lnTo>
                <a:lnTo>
                  <a:pt x="822009" y="1112643"/>
                </a:lnTo>
                <a:lnTo>
                  <a:pt x="820423" y="1118046"/>
                </a:lnTo>
                <a:lnTo>
                  <a:pt x="818519" y="1123448"/>
                </a:lnTo>
                <a:lnTo>
                  <a:pt x="816298" y="1128532"/>
                </a:lnTo>
                <a:lnTo>
                  <a:pt x="814076" y="1133616"/>
                </a:lnTo>
                <a:lnTo>
                  <a:pt x="811538" y="1138701"/>
                </a:lnTo>
                <a:lnTo>
                  <a:pt x="808682" y="1143467"/>
                </a:lnTo>
                <a:lnTo>
                  <a:pt x="805509" y="1147916"/>
                </a:lnTo>
                <a:lnTo>
                  <a:pt x="802653" y="1152683"/>
                </a:lnTo>
                <a:lnTo>
                  <a:pt x="799162" y="1157131"/>
                </a:lnTo>
                <a:lnTo>
                  <a:pt x="795672" y="1161580"/>
                </a:lnTo>
                <a:lnTo>
                  <a:pt x="791547" y="1165394"/>
                </a:lnTo>
                <a:lnTo>
                  <a:pt x="787739" y="1169207"/>
                </a:lnTo>
                <a:lnTo>
                  <a:pt x="783614" y="1172702"/>
                </a:lnTo>
                <a:lnTo>
                  <a:pt x="779171" y="1176198"/>
                </a:lnTo>
                <a:lnTo>
                  <a:pt x="774729" y="1179375"/>
                </a:lnTo>
                <a:lnTo>
                  <a:pt x="769969" y="1182553"/>
                </a:lnTo>
                <a:lnTo>
                  <a:pt x="764892" y="1185095"/>
                </a:lnTo>
                <a:lnTo>
                  <a:pt x="760132" y="1187955"/>
                </a:lnTo>
                <a:lnTo>
                  <a:pt x="754737" y="1190180"/>
                </a:lnTo>
                <a:lnTo>
                  <a:pt x="749978" y="1192086"/>
                </a:lnTo>
                <a:lnTo>
                  <a:pt x="744583" y="1193993"/>
                </a:lnTo>
                <a:lnTo>
                  <a:pt x="738871" y="1195582"/>
                </a:lnTo>
                <a:lnTo>
                  <a:pt x="733160" y="1196853"/>
                </a:lnTo>
                <a:lnTo>
                  <a:pt x="727448" y="1197806"/>
                </a:lnTo>
                <a:lnTo>
                  <a:pt x="721736" y="1198442"/>
                </a:lnTo>
                <a:lnTo>
                  <a:pt x="716024" y="1199077"/>
                </a:lnTo>
                <a:lnTo>
                  <a:pt x="710312" y="1199077"/>
                </a:lnTo>
                <a:lnTo>
                  <a:pt x="379030" y="1199077"/>
                </a:lnTo>
                <a:lnTo>
                  <a:pt x="373318" y="1199395"/>
                </a:lnTo>
                <a:lnTo>
                  <a:pt x="367923" y="1200348"/>
                </a:lnTo>
                <a:lnTo>
                  <a:pt x="362846" y="1201302"/>
                </a:lnTo>
                <a:lnTo>
                  <a:pt x="357769" y="1202573"/>
                </a:lnTo>
                <a:lnTo>
                  <a:pt x="353009" y="1204162"/>
                </a:lnTo>
                <a:lnTo>
                  <a:pt x="348250" y="1206386"/>
                </a:lnTo>
                <a:lnTo>
                  <a:pt x="344124" y="1208610"/>
                </a:lnTo>
                <a:lnTo>
                  <a:pt x="340316" y="1211153"/>
                </a:lnTo>
                <a:lnTo>
                  <a:pt x="336509" y="1214013"/>
                </a:lnTo>
                <a:lnTo>
                  <a:pt x="333335" y="1217190"/>
                </a:lnTo>
                <a:lnTo>
                  <a:pt x="330797" y="1220686"/>
                </a:lnTo>
                <a:lnTo>
                  <a:pt x="328258" y="1223863"/>
                </a:lnTo>
                <a:lnTo>
                  <a:pt x="326354" y="1227677"/>
                </a:lnTo>
                <a:lnTo>
                  <a:pt x="325085" y="1231490"/>
                </a:lnTo>
                <a:lnTo>
                  <a:pt x="324133" y="1235303"/>
                </a:lnTo>
                <a:lnTo>
                  <a:pt x="324133" y="1239434"/>
                </a:lnTo>
                <a:lnTo>
                  <a:pt x="324133" y="1309980"/>
                </a:lnTo>
                <a:lnTo>
                  <a:pt x="323498" y="1312840"/>
                </a:lnTo>
                <a:lnTo>
                  <a:pt x="323181" y="1316017"/>
                </a:lnTo>
                <a:lnTo>
                  <a:pt x="322547" y="1318877"/>
                </a:lnTo>
                <a:lnTo>
                  <a:pt x="321595" y="1321419"/>
                </a:lnTo>
                <a:lnTo>
                  <a:pt x="320325" y="1324279"/>
                </a:lnTo>
                <a:lnTo>
                  <a:pt x="318739" y="1326504"/>
                </a:lnTo>
                <a:lnTo>
                  <a:pt x="316835" y="1329046"/>
                </a:lnTo>
                <a:lnTo>
                  <a:pt x="314931" y="1331270"/>
                </a:lnTo>
                <a:lnTo>
                  <a:pt x="313027" y="1332859"/>
                </a:lnTo>
                <a:lnTo>
                  <a:pt x="310488" y="1334766"/>
                </a:lnTo>
                <a:lnTo>
                  <a:pt x="307950" y="1336355"/>
                </a:lnTo>
                <a:lnTo>
                  <a:pt x="305411" y="1337626"/>
                </a:lnTo>
                <a:lnTo>
                  <a:pt x="302555" y="1338579"/>
                </a:lnTo>
                <a:lnTo>
                  <a:pt x="300017" y="1339215"/>
                </a:lnTo>
                <a:lnTo>
                  <a:pt x="296844" y="1339532"/>
                </a:lnTo>
                <a:lnTo>
                  <a:pt x="293670" y="1339850"/>
                </a:lnTo>
                <a:lnTo>
                  <a:pt x="290497" y="1339532"/>
                </a:lnTo>
                <a:lnTo>
                  <a:pt x="287641" y="1339215"/>
                </a:lnTo>
                <a:lnTo>
                  <a:pt x="284785" y="1338579"/>
                </a:lnTo>
                <a:lnTo>
                  <a:pt x="281930" y="1337626"/>
                </a:lnTo>
                <a:lnTo>
                  <a:pt x="279391" y="1336355"/>
                </a:lnTo>
                <a:lnTo>
                  <a:pt x="276852" y="1334766"/>
                </a:lnTo>
                <a:lnTo>
                  <a:pt x="274631" y="1332859"/>
                </a:lnTo>
                <a:lnTo>
                  <a:pt x="272727" y="1331270"/>
                </a:lnTo>
                <a:lnTo>
                  <a:pt x="270506" y="1329046"/>
                </a:lnTo>
                <a:lnTo>
                  <a:pt x="268919" y="1326504"/>
                </a:lnTo>
                <a:lnTo>
                  <a:pt x="267333" y="1324279"/>
                </a:lnTo>
                <a:lnTo>
                  <a:pt x="265746" y="1321419"/>
                </a:lnTo>
                <a:lnTo>
                  <a:pt x="264794" y="1318877"/>
                </a:lnTo>
                <a:lnTo>
                  <a:pt x="264160" y="1316017"/>
                </a:lnTo>
                <a:lnTo>
                  <a:pt x="263842" y="1312840"/>
                </a:lnTo>
                <a:lnTo>
                  <a:pt x="263525" y="1309980"/>
                </a:lnTo>
                <a:lnTo>
                  <a:pt x="263525" y="1239434"/>
                </a:lnTo>
                <a:lnTo>
                  <a:pt x="263842" y="1234350"/>
                </a:lnTo>
                <a:lnTo>
                  <a:pt x="264160" y="1229266"/>
                </a:lnTo>
                <a:lnTo>
                  <a:pt x="264794" y="1224181"/>
                </a:lnTo>
                <a:lnTo>
                  <a:pt x="265746" y="1219415"/>
                </a:lnTo>
                <a:lnTo>
                  <a:pt x="267333" y="1214330"/>
                </a:lnTo>
                <a:lnTo>
                  <a:pt x="268919" y="1209564"/>
                </a:lnTo>
                <a:lnTo>
                  <a:pt x="270506" y="1204797"/>
                </a:lnTo>
                <a:lnTo>
                  <a:pt x="272727" y="1200348"/>
                </a:lnTo>
                <a:lnTo>
                  <a:pt x="274948" y="1195900"/>
                </a:lnTo>
                <a:lnTo>
                  <a:pt x="277487" y="1191451"/>
                </a:lnTo>
                <a:lnTo>
                  <a:pt x="280343" y="1187638"/>
                </a:lnTo>
                <a:lnTo>
                  <a:pt x="283199" y="1183189"/>
                </a:lnTo>
                <a:lnTo>
                  <a:pt x="286689" y="1179375"/>
                </a:lnTo>
                <a:lnTo>
                  <a:pt x="289863" y="1175562"/>
                </a:lnTo>
                <a:lnTo>
                  <a:pt x="293670" y="1171749"/>
                </a:lnTo>
                <a:lnTo>
                  <a:pt x="297478" y="1168571"/>
                </a:lnTo>
                <a:lnTo>
                  <a:pt x="301603" y="1165076"/>
                </a:lnTo>
                <a:lnTo>
                  <a:pt x="305729" y="1162216"/>
                </a:lnTo>
                <a:lnTo>
                  <a:pt x="309854" y="1159038"/>
                </a:lnTo>
                <a:lnTo>
                  <a:pt x="314614" y="1156178"/>
                </a:lnTo>
                <a:lnTo>
                  <a:pt x="319373" y="1153318"/>
                </a:lnTo>
                <a:lnTo>
                  <a:pt x="324133" y="1151094"/>
                </a:lnTo>
                <a:lnTo>
                  <a:pt x="328893" y="1149187"/>
                </a:lnTo>
                <a:lnTo>
                  <a:pt x="334287" y="1146963"/>
                </a:lnTo>
                <a:lnTo>
                  <a:pt x="339365" y="1145056"/>
                </a:lnTo>
                <a:lnTo>
                  <a:pt x="344759" y="1143467"/>
                </a:lnTo>
                <a:lnTo>
                  <a:pt x="350471" y="1142196"/>
                </a:lnTo>
                <a:lnTo>
                  <a:pt x="355548" y="1140925"/>
                </a:lnTo>
                <a:lnTo>
                  <a:pt x="361260" y="1139972"/>
                </a:lnTo>
                <a:lnTo>
                  <a:pt x="367289" y="1139336"/>
                </a:lnTo>
                <a:lnTo>
                  <a:pt x="373001" y="1139018"/>
                </a:lnTo>
                <a:lnTo>
                  <a:pt x="379030" y="1139018"/>
                </a:lnTo>
                <a:lnTo>
                  <a:pt x="710312" y="1139018"/>
                </a:lnTo>
                <a:lnTo>
                  <a:pt x="715707" y="1138701"/>
                </a:lnTo>
                <a:lnTo>
                  <a:pt x="721101" y="1138065"/>
                </a:lnTo>
                <a:lnTo>
                  <a:pt x="726496" y="1136476"/>
                </a:lnTo>
                <a:lnTo>
                  <a:pt x="731573" y="1134570"/>
                </a:lnTo>
                <a:lnTo>
                  <a:pt x="736650" y="1132345"/>
                </a:lnTo>
                <a:lnTo>
                  <a:pt x="740775" y="1129803"/>
                </a:lnTo>
                <a:lnTo>
                  <a:pt x="745218" y="1126308"/>
                </a:lnTo>
                <a:lnTo>
                  <a:pt x="749343" y="1122812"/>
                </a:lnTo>
                <a:lnTo>
                  <a:pt x="752833" y="1118999"/>
                </a:lnTo>
                <a:lnTo>
                  <a:pt x="756007" y="1114550"/>
                </a:lnTo>
                <a:lnTo>
                  <a:pt x="758545" y="1110101"/>
                </a:lnTo>
                <a:lnTo>
                  <a:pt x="760766" y="1105335"/>
                </a:lnTo>
                <a:lnTo>
                  <a:pt x="762988" y="1099933"/>
                </a:lnTo>
                <a:lnTo>
                  <a:pt x="764257" y="1094848"/>
                </a:lnTo>
                <a:lnTo>
                  <a:pt x="765209" y="1089128"/>
                </a:lnTo>
                <a:lnTo>
                  <a:pt x="765209" y="1083408"/>
                </a:lnTo>
                <a:lnTo>
                  <a:pt x="765209" y="998246"/>
                </a:lnTo>
                <a:lnTo>
                  <a:pt x="765526" y="995386"/>
                </a:lnTo>
                <a:lnTo>
                  <a:pt x="765844" y="992208"/>
                </a:lnTo>
                <a:lnTo>
                  <a:pt x="766478" y="989348"/>
                </a:lnTo>
                <a:lnTo>
                  <a:pt x="767747" y="986488"/>
                </a:lnTo>
                <a:lnTo>
                  <a:pt x="769017" y="983946"/>
                </a:lnTo>
                <a:lnTo>
                  <a:pt x="770603" y="981404"/>
                </a:lnTo>
                <a:lnTo>
                  <a:pt x="772190" y="978862"/>
                </a:lnTo>
                <a:lnTo>
                  <a:pt x="774094" y="976955"/>
                </a:lnTo>
                <a:lnTo>
                  <a:pt x="776315" y="975048"/>
                </a:lnTo>
                <a:lnTo>
                  <a:pt x="778536" y="973141"/>
                </a:lnTo>
                <a:lnTo>
                  <a:pt x="781392" y="971870"/>
                </a:lnTo>
                <a:lnTo>
                  <a:pt x="783614" y="970599"/>
                </a:lnTo>
                <a:lnTo>
                  <a:pt x="786469" y="969646"/>
                </a:lnTo>
                <a:lnTo>
                  <a:pt x="789325" y="968693"/>
                </a:lnTo>
                <a:lnTo>
                  <a:pt x="792181" y="968375"/>
                </a:lnTo>
                <a:close/>
                <a:moveTo>
                  <a:pt x="854248" y="475049"/>
                </a:moveTo>
                <a:lnTo>
                  <a:pt x="968334" y="729382"/>
                </a:lnTo>
                <a:lnTo>
                  <a:pt x="999072" y="623496"/>
                </a:lnTo>
                <a:lnTo>
                  <a:pt x="996361" y="622927"/>
                </a:lnTo>
                <a:lnTo>
                  <a:pt x="990612" y="621333"/>
                </a:lnTo>
                <a:lnTo>
                  <a:pt x="985184" y="619103"/>
                </a:lnTo>
                <a:lnTo>
                  <a:pt x="980393" y="616553"/>
                </a:lnTo>
                <a:lnTo>
                  <a:pt x="975603" y="614004"/>
                </a:lnTo>
                <a:lnTo>
                  <a:pt x="971132" y="611136"/>
                </a:lnTo>
                <a:lnTo>
                  <a:pt x="966981" y="607950"/>
                </a:lnTo>
                <a:lnTo>
                  <a:pt x="963468" y="604444"/>
                </a:lnTo>
                <a:lnTo>
                  <a:pt x="959636" y="600620"/>
                </a:lnTo>
                <a:lnTo>
                  <a:pt x="956762" y="597115"/>
                </a:lnTo>
                <a:lnTo>
                  <a:pt x="953568" y="593291"/>
                </a:lnTo>
                <a:lnTo>
                  <a:pt x="951014" y="589467"/>
                </a:lnTo>
                <a:lnTo>
                  <a:pt x="948778" y="585325"/>
                </a:lnTo>
                <a:lnTo>
                  <a:pt x="944308" y="577677"/>
                </a:lnTo>
                <a:lnTo>
                  <a:pt x="940795" y="570029"/>
                </a:lnTo>
                <a:lnTo>
                  <a:pt x="938559" y="563018"/>
                </a:lnTo>
                <a:lnTo>
                  <a:pt x="936643" y="556645"/>
                </a:lnTo>
                <a:lnTo>
                  <a:pt x="935366" y="550909"/>
                </a:lnTo>
                <a:lnTo>
                  <a:pt x="934089" y="546767"/>
                </a:lnTo>
                <a:lnTo>
                  <a:pt x="933450" y="543261"/>
                </a:lnTo>
                <a:lnTo>
                  <a:pt x="937921" y="545492"/>
                </a:lnTo>
                <a:lnTo>
                  <a:pt x="942711" y="547723"/>
                </a:lnTo>
                <a:lnTo>
                  <a:pt x="949098" y="550909"/>
                </a:lnTo>
                <a:lnTo>
                  <a:pt x="957081" y="554096"/>
                </a:lnTo>
                <a:lnTo>
                  <a:pt x="966342" y="557601"/>
                </a:lnTo>
                <a:lnTo>
                  <a:pt x="976880" y="560469"/>
                </a:lnTo>
                <a:lnTo>
                  <a:pt x="982629" y="561744"/>
                </a:lnTo>
                <a:lnTo>
                  <a:pt x="988377" y="563337"/>
                </a:lnTo>
                <a:lnTo>
                  <a:pt x="994445" y="564293"/>
                </a:lnTo>
                <a:lnTo>
                  <a:pt x="1000831" y="565249"/>
                </a:lnTo>
                <a:lnTo>
                  <a:pt x="1007218" y="565886"/>
                </a:lnTo>
                <a:lnTo>
                  <a:pt x="1013924" y="566205"/>
                </a:lnTo>
                <a:lnTo>
                  <a:pt x="1020631" y="566205"/>
                </a:lnTo>
                <a:lnTo>
                  <a:pt x="1027656" y="565886"/>
                </a:lnTo>
                <a:lnTo>
                  <a:pt x="1034682" y="565568"/>
                </a:lnTo>
                <a:lnTo>
                  <a:pt x="1041707" y="564293"/>
                </a:lnTo>
                <a:lnTo>
                  <a:pt x="1048733" y="563018"/>
                </a:lnTo>
                <a:lnTo>
                  <a:pt x="1055758" y="560788"/>
                </a:lnTo>
                <a:lnTo>
                  <a:pt x="1063103" y="558557"/>
                </a:lnTo>
                <a:lnTo>
                  <a:pt x="1070129" y="555371"/>
                </a:lnTo>
                <a:lnTo>
                  <a:pt x="1077474" y="552184"/>
                </a:lnTo>
                <a:lnTo>
                  <a:pt x="1084499" y="548041"/>
                </a:lnTo>
                <a:lnTo>
                  <a:pt x="1091525" y="543580"/>
                </a:lnTo>
                <a:lnTo>
                  <a:pt x="1098550" y="538163"/>
                </a:lnTo>
                <a:lnTo>
                  <a:pt x="1098231" y="541668"/>
                </a:lnTo>
                <a:lnTo>
                  <a:pt x="1097592" y="545811"/>
                </a:lnTo>
                <a:lnTo>
                  <a:pt x="1096315" y="551228"/>
                </a:lnTo>
                <a:lnTo>
                  <a:pt x="1095037" y="557920"/>
                </a:lnTo>
                <a:lnTo>
                  <a:pt x="1092802" y="564930"/>
                </a:lnTo>
                <a:lnTo>
                  <a:pt x="1089928" y="572578"/>
                </a:lnTo>
                <a:lnTo>
                  <a:pt x="1086734" y="580545"/>
                </a:lnTo>
                <a:lnTo>
                  <a:pt x="1084818" y="584687"/>
                </a:lnTo>
                <a:lnTo>
                  <a:pt x="1082264" y="588830"/>
                </a:lnTo>
                <a:lnTo>
                  <a:pt x="1080028" y="592654"/>
                </a:lnTo>
                <a:lnTo>
                  <a:pt x="1077474" y="596478"/>
                </a:lnTo>
                <a:lnTo>
                  <a:pt x="1074280" y="599983"/>
                </a:lnTo>
                <a:lnTo>
                  <a:pt x="1071406" y="603807"/>
                </a:lnTo>
                <a:lnTo>
                  <a:pt x="1067574" y="606994"/>
                </a:lnTo>
                <a:lnTo>
                  <a:pt x="1063742" y="610499"/>
                </a:lnTo>
                <a:lnTo>
                  <a:pt x="1059910" y="613367"/>
                </a:lnTo>
                <a:lnTo>
                  <a:pt x="1055439" y="616235"/>
                </a:lnTo>
                <a:lnTo>
                  <a:pt x="1050968" y="618465"/>
                </a:lnTo>
                <a:lnTo>
                  <a:pt x="1046178" y="621015"/>
                </a:lnTo>
                <a:lnTo>
                  <a:pt x="1043098" y="621918"/>
                </a:lnTo>
                <a:lnTo>
                  <a:pt x="1058953" y="723182"/>
                </a:lnTo>
                <a:lnTo>
                  <a:pt x="1183794" y="477832"/>
                </a:lnTo>
                <a:lnTo>
                  <a:pt x="1184474" y="476886"/>
                </a:lnTo>
                <a:lnTo>
                  <a:pt x="1201924" y="486411"/>
                </a:lnTo>
                <a:lnTo>
                  <a:pt x="1218105" y="495301"/>
                </a:lnTo>
                <a:lnTo>
                  <a:pt x="1234286" y="505143"/>
                </a:lnTo>
                <a:lnTo>
                  <a:pt x="1249515" y="514351"/>
                </a:lnTo>
                <a:lnTo>
                  <a:pt x="1264744" y="524193"/>
                </a:lnTo>
                <a:lnTo>
                  <a:pt x="1279021" y="534036"/>
                </a:lnTo>
                <a:lnTo>
                  <a:pt x="1292664" y="544513"/>
                </a:lnTo>
                <a:lnTo>
                  <a:pt x="1305989" y="554673"/>
                </a:lnTo>
                <a:lnTo>
                  <a:pt x="1318680" y="565468"/>
                </a:lnTo>
                <a:lnTo>
                  <a:pt x="1330736" y="576263"/>
                </a:lnTo>
                <a:lnTo>
                  <a:pt x="1342475" y="587693"/>
                </a:lnTo>
                <a:lnTo>
                  <a:pt x="1353263" y="599123"/>
                </a:lnTo>
                <a:lnTo>
                  <a:pt x="1363733" y="611188"/>
                </a:lnTo>
                <a:lnTo>
                  <a:pt x="1373885" y="623253"/>
                </a:lnTo>
                <a:lnTo>
                  <a:pt x="1383086" y="635953"/>
                </a:lnTo>
                <a:lnTo>
                  <a:pt x="1391970" y="649288"/>
                </a:lnTo>
                <a:lnTo>
                  <a:pt x="1400536" y="662623"/>
                </a:lnTo>
                <a:lnTo>
                  <a:pt x="1408150" y="676593"/>
                </a:lnTo>
                <a:lnTo>
                  <a:pt x="1415130" y="691516"/>
                </a:lnTo>
                <a:lnTo>
                  <a:pt x="1422110" y="706121"/>
                </a:lnTo>
                <a:lnTo>
                  <a:pt x="1428139" y="721678"/>
                </a:lnTo>
                <a:lnTo>
                  <a:pt x="1433849" y="737871"/>
                </a:lnTo>
                <a:lnTo>
                  <a:pt x="1438926" y="754381"/>
                </a:lnTo>
                <a:lnTo>
                  <a:pt x="1443368" y="771526"/>
                </a:lnTo>
                <a:lnTo>
                  <a:pt x="1447492" y="789623"/>
                </a:lnTo>
                <a:lnTo>
                  <a:pt x="1450982" y="808039"/>
                </a:lnTo>
                <a:lnTo>
                  <a:pt x="1453837" y="827406"/>
                </a:lnTo>
                <a:lnTo>
                  <a:pt x="1456058" y="847091"/>
                </a:lnTo>
                <a:lnTo>
                  <a:pt x="1457962" y="867729"/>
                </a:lnTo>
                <a:lnTo>
                  <a:pt x="1459231" y="888684"/>
                </a:lnTo>
                <a:lnTo>
                  <a:pt x="1460183" y="910909"/>
                </a:lnTo>
                <a:lnTo>
                  <a:pt x="1460500" y="933451"/>
                </a:lnTo>
                <a:lnTo>
                  <a:pt x="581025" y="933451"/>
                </a:lnTo>
                <a:lnTo>
                  <a:pt x="581342" y="910274"/>
                </a:lnTo>
                <a:lnTo>
                  <a:pt x="581660" y="887414"/>
                </a:lnTo>
                <a:lnTo>
                  <a:pt x="582929" y="865506"/>
                </a:lnTo>
                <a:lnTo>
                  <a:pt x="584198" y="844234"/>
                </a:lnTo>
                <a:lnTo>
                  <a:pt x="585784" y="823914"/>
                </a:lnTo>
                <a:lnTo>
                  <a:pt x="587688" y="804228"/>
                </a:lnTo>
                <a:lnTo>
                  <a:pt x="590543" y="785178"/>
                </a:lnTo>
                <a:lnTo>
                  <a:pt x="593399" y="767081"/>
                </a:lnTo>
                <a:lnTo>
                  <a:pt x="596889" y="749618"/>
                </a:lnTo>
                <a:lnTo>
                  <a:pt x="600696" y="732791"/>
                </a:lnTo>
                <a:lnTo>
                  <a:pt x="605455" y="716598"/>
                </a:lnTo>
                <a:lnTo>
                  <a:pt x="610531" y="700723"/>
                </a:lnTo>
                <a:lnTo>
                  <a:pt x="616242" y="685801"/>
                </a:lnTo>
                <a:lnTo>
                  <a:pt x="622270" y="670878"/>
                </a:lnTo>
                <a:lnTo>
                  <a:pt x="629250" y="656908"/>
                </a:lnTo>
                <a:lnTo>
                  <a:pt x="636548" y="643573"/>
                </a:lnTo>
                <a:lnTo>
                  <a:pt x="644479" y="630238"/>
                </a:lnTo>
                <a:lnTo>
                  <a:pt x="653363" y="617856"/>
                </a:lnTo>
                <a:lnTo>
                  <a:pt x="662564" y="605473"/>
                </a:lnTo>
                <a:lnTo>
                  <a:pt x="673034" y="594043"/>
                </a:lnTo>
                <a:lnTo>
                  <a:pt x="683504" y="582296"/>
                </a:lnTo>
                <a:lnTo>
                  <a:pt x="695243" y="571183"/>
                </a:lnTo>
                <a:lnTo>
                  <a:pt x="707299" y="560388"/>
                </a:lnTo>
                <a:lnTo>
                  <a:pt x="720624" y="550228"/>
                </a:lnTo>
                <a:lnTo>
                  <a:pt x="734267" y="539751"/>
                </a:lnTo>
                <a:lnTo>
                  <a:pt x="748861" y="530226"/>
                </a:lnTo>
                <a:lnTo>
                  <a:pt x="764408" y="520383"/>
                </a:lnTo>
                <a:lnTo>
                  <a:pt x="780589" y="510858"/>
                </a:lnTo>
                <a:lnTo>
                  <a:pt x="798038" y="501651"/>
                </a:lnTo>
                <a:lnTo>
                  <a:pt x="816123" y="492443"/>
                </a:lnTo>
                <a:lnTo>
                  <a:pt x="835159" y="483236"/>
                </a:lnTo>
                <a:lnTo>
                  <a:pt x="854248" y="475049"/>
                </a:lnTo>
                <a:close/>
                <a:moveTo>
                  <a:pt x="855147" y="474663"/>
                </a:moveTo>
                <a:lnTo>
                  <a:pt x="855153" y="474670"/>
                </a:lnTo>
                <a:lnTo>
                  <a:pt x="855131" y="474670"/>
                </a:lnTo>
                <a:lnTo>
                  <a:pt x="855147" y="474663"/>
                </a:lnTo>
                <a:close/>
                <a:moveTo>
                  <a:pt x="1020763" y="0"/>
                </a:moveTo>
                <a:lnTo>
                  <a:pt x="1027440" y="318"/>
                </a:lnTo>
                <a:lnTo>
                  <a:pt x="1034436" y="1272"/>
                </a:lnTo>
                <a:lnTo>
                  <a:pt x="1041750" y="1908"/>
                </a:lnTo>
                <a:lnTo>
                  <a:pt x="1049064" y="2863"/>
                </a:lnTo>
                <a:lnTo>
                  <a:pt x="1057014" y="4135"/>
                </a:lnTo>
                <a:lnTo>
                  <a:pt x="1065282" y="5726"/>
                </a:lnTo>
                <a:lnTo>
                  <a:pt x="1073231" y="7952"/>
                </a:lnTo>
                <a:lnTo>
                  <a:pt x="1081499" y="10179"/>
                </a:lnTo>
                <a:lnTo>
                  <a:pt x="1089767" y="12406"/>
                </a:lnTo>
                <a:lnTo>
                  <a:pt x="1098671" y="15587"/>
                </a:lnTo>
                <a:lnTo>
                  <a:pt x="1106939" y="18767"/>
                </a:lnTo>
                <a:lnTo>
                  <a:pt x="1115207" y="22585"/>
                </a:lnTo>
                <a:lnTo>
                  <a:pt x="1123474" y="26720"/>
                </a:lnTo>
                <a:lnTo>
                  <a:pt x="1131742" y="30855"/>
                </a:lnTo>
                <a:lnTo>
                  <a:pt x="1139374" y="35626"/>
                </a:lnTo>
                <a:lnTo>
                  <a:pt x="1147006" y="40716"/>
                </a:lnTo>
                <a:lnTo>
                  <a:pt x="1154638" y="46442"/>
                </a:lnTo>
                <a:lnTo>
                  <a:pt x="1161952" y="52167"/>
                </a:lnTo>
                <a:lnTo>
                  <a:pt x="1168629" y="59166"/>
                </a:lnTo>
                <a:lnTo>
                  <a:pt x="1174989" y="65846"/>
                </a:lnTo>
                <a:lnTo>
                  <a:pt x="1181031" y="73480"/>
                </a:lnTo>
                <a:lnTo>
                  <a:pt x="1186119" y="81432"/>
                </a:lnTo>
                <a:lnTo>
                  <a:pt x="1190889" y="89703"/>
                </a:lnTo>
                <a:lnTo>
                  <a:pt x="1195341" y="98927"/>
                </a:lnTo>
                <a:lnTo>
                  <a:pt x="1197249" y="103381"/>
                </a:lnTo>
                <a:lnTo>
                  <a:pt x="1198839" y="108152"/>
                </a:lnTo>
                <a:lnTo>
                  <a:pt x="1200429" y="113242"/>
                </a:lnTo>
                <a:lnTo>
                  <a:pt x="1202019" y="118331"/>
                </a:lnTo>
                <a:lnTo>
                  <a:pt x="1202973" y="123739"/>
                </a:lnTo>
                <a:lnTo>
                  <a:pt x="1203927" y="128828"/>
                </a:lnTo>
                <a:lnTo>
                  <a:pt x="1204881" y="134554"/>
                </a:lnTo>
                <a:lnTo>
                  <a:pt x="1205517" y="140280"/>
                </a:lnTo>
                <a:lnTo>
                  <a:pt x="1205835" y="146005"/>
                </a:lnTo>
                <a:lnTo>
                  <a:pt x="1206153" y="152049"/>
                </a:lnTo>
                <a:lnTo>
                  <a:pt x="1206153" y="158093"/>
                </a:lnTo>
                <a:lnTo>
                  <a:pt x="1206153" y="164455"/>
                </a:lnTo>
                <a:lnTo>
                  <a:pt x="1205517" y="170817"/>
                </a:lnTo>
                <a:lnTo>
                  <a:pt x="1204881" y="177497"/>
                </a:lnTo>
                <a:lnTo>
                  <a:pt x="1204245" y="184177"/>
                </a:lnTo>
                <a:lnTo>
                  <a:pt x="1203291" y="191175"/>
                </a:lnTo>
                <a:lnTo>
                  <a:pt x="1204245" y="191175"/>
                </a:lnTo>
                <a:lnTo>
                  <a:pt x="1206789" y="192129"/>
                </a:lnTo>
                <a:lnTo>
                  <a:pt x="1210286" y="194038"/>
                </a:lnTo>
                <a:lnTo>
                  <a:pt x="1212194" y="195628"/>
                </a:lnTo>
                <a:lnTo>
                  <a:pt x="1214420" y="197219"/>
                </a:lnTo>
                <a:lnTo>
                  <a:pt x="1216328" y="199445"/>
                </a:lnTo>
                <a:lnTo>
                  <a:pt x="1218554" y="202308"/>
                </a:lnTo>
                <a:lnTo>
                  <a:pt x="1220462" y="205171"/>
                </a:lnTo>
                <a:lnTo>
                  <a:pt x="1222052" y="208988"/>
                </a:lnTo>
                <a:lnTo>
                  <a:pt x="1223642" y="212805"/>
                </a:lnTo>
                <a:lnTo>
                  <a:pt x="1224596" y="217895"/>
                </a:lnTo>
                <a:lnTo>
                  <a:pt x="1225232" y="223302"/>
                </a:lnTo>
                <a:lnTo>
                  <a:pt x="1225550" y="229664"/>
                </a:lnTo>
                <a:lnTo>
                  <a:pt x="1225232" y="241752"/>
                </a:lnTo>
                <a:lnTo>
                  <a:pt x="1224278" y="251931"/>
                </a:lnTo>
                <a:lnTo>
                  <a:pt x="1223006" y="261156"/>
                </a:lnTo>
                <a:lnTo>
                  <a:pt x="1221098" y="268790"/>
                </a:lnTo>
                <a:lnTo>
                  <a:pt x="1218236" y="275152"/>
                </a:lnTo>
                <a:lnTo>
                  <a:pt x="1215692" y="280878"/>
                </a:lnTo>
                <a:lnTo>
                  <a:pt x="1212194" y="285967"/>
                </a:lnTo>
                <a:lnTo>
                  <a:pt x="1209015" y="290102"/>
                </a:lnTo>
                <a:lnTo>
                  <a:pt x="1205199" y="294556"/>
                </a:lnTo>
                <a:lnTo>
                  <a:pt x="1203609" y="297737"/>
                </a:lnTo>
                <a:lnTo>
                  <a:pt x="1201701" y="300918"/>
                </a:lnTo>
                <a:lnTo>
                  <a:pt x="1199793" y="305053"/>
                </a:lnTo>
                <a:lnTo>
                  <a:pt x="1198203" y="309506"/>
                </a:lnTo>
                <a:lnTo>
                  <a:pt x="1196931" y="314914"/>
                </a:lnTo>
                <a:lnTo>
                  <a:pt x="1195977" y="321276"/>
                </a:lnTo>
                <a:lnTo>
                  <a:pt x="1195023" y="328592"/>
                </a:lnTo>
                <a:lnTo>
                  <a:pt x="1193433" y="335908"/>
                </a:lnTo>
                <a:lnTo>
                  <a:pt x="1191843" y="343860"/>
                </a:lnTo>
                <a:lnTo>
                  <a:pt x="1189617" y="351495"/>
                </a:lnTo>
                <a:lnTo>
                  <a:pt x="1187391" y="359447"/>
                </a:lnTo>
                <a:lnTo>
                  <a:pt x="1184211" y="367081"/>
                </a:lnTo>
                <a:lnTo>
                  <a:pt x="1181349" y="375352"/>
                </a:lnTo>
                <a:lnTo>
                  <a:pt x="1177851" y="383304"/>
                </a:lnTo>
                <a:lnTo>
                  <a:pt x="1173717" y="391257"/>
                </a:lnTo>
                <a:lnTo>
                  <a:pt x="1169901" y="398891"/>
                </a:lnTo>
                <a:lnTo>
                  <a:pt x="1165449" y="406843"/>
                </a:lnTo>
                <a:lnTo>
                  <a:pt x="1160680" y="414796"/>
                </a:lnTo>
                <a:lnTo>
                  <a:pt x="1155910" y="422430"/>
                </a:lnTo>
                <a:lnTo>
                  <a:pt x="1150504" y="429746"/>
                </a:lnTo>
                <a:lnTo>
                  <a:pt x="1145098" y="437062"/>
                </a:lnTo>
                <a:lnTo>
                  <a:pt x="1139374" y="444378"/>
                </a:lnTo>
                <a:lnTo>
                  <a:pt x="1133332" y="451058"/>
                </a:lnTo>
                <a:lnTo>
                  <a:pt x="1126972" y="457738"/>
                </a:lnTo>
                <a:lnTo>
                  <a:pt x="1120612" y="464100"/>
                </a:lnTo>
                <a:lnTo>
                  <a:pt x="1113935" y="470144"/>
                </a:lnTo>
                <a:lnTo>
                  <a:pt x="1106939" y="475870"/>
                </a:lnTo>
                <a:lnTo>
                  <a:pt x="1099943" y="481596"/>
                </a:lnTo>
                <a:lnTo>
                  <a:pt x="1092947" y="486367"/>
                </a:lnTo>
                <a:lnTo>
                  <a:pt x="1085633" y="490820"/>
                </a:lnTo>
                <a:lnTo>
                  <a:pt x="1078001" y="495274"/>
                </a:lnTo>
                <a:lnTo>
                  <a:pt x="1070052" y="499091"/>
                </a:lnTo>
                <a:lnTo>
                  <a:pt x="1062102" y="501954"/>
                </a:lnTo>
                <a:lnTo>
                  <a:pt x="1054152" y="504816"/>
                </a:lnTo>
                <a:lnTo>
                  <a:pt x="1046202" y="506725"/>
                </a:lnTo>
                <a:lnTo>
                  <a:pt x="1037616" y="508315"/>
                </a:lnTo>
                <a:lnTo>
                  <a:pt x="1029348" y="509270"/>
                </a:lnTo>
                <a:lnTo>
                  <a:pt x="1020763" y="509588"/>
                </a:lnTo>
                <a:lnTo>
                  <a:pt x="1012177" y="509270"/>
                </a:lnTo>
                <a:lnTo>
                  <a:pt x="1003909" y="508315"/>
                </a:lnTo>
                <a:lnTo>
                  <a:pt x="995641" y="506725"/>
                </a:lnTo>
                <a:lnTo>
                  <a:pt x="987691" y="504816"/>
                </a:lnTo>
                <a:lnTo>
                  <a:pt x="979423" y="501954"/>
                </a:lnTo>
                <a:lnTo>
                  <a:pt x="971473" y="499091"/>
                </a:lnTo>
                <a:lnTo>
                  <a:pt x="963842" y="495274"/>
                </a:lnTo>
                <a:lnTo>
                  <a:pt x="956210" y="490820"/>
                </a:lnTo>
                <a:lnTo>
                  <a:pt x="948896" y="486367"/>
                </a:lnTo>
                <a:lnTo>
                  <a:pt x="941264" y="481596"/>
                </a:lnTo>
                <a:lnTo>
                  <a:pt x="934268" y="475870"/>
                </a:lnTo>
                <a:lnTo>
                  <a:pt x="927590" y="470144"/>
                </a:lnTo>
                <a:lnTo>
                  <a:pt x="920913" y="464100"/>
                </a:lnTo>
                <a:lnTo>
                  <a:pt x="914553" y="457738"/>
                </a:lnTo>
                <a:lnTo>
                  <a:pt x="908193" y="451058"/>
                </a:lnTo>
                <a:lnTo>
                  <a:pt x="902151" y="444378"/>
                </a:lnTo>
                <a:lnTo>
                  <a:pt x="896427" y="437062"/>
                </a:lnTo>
                <a:lnTo>
                  <a:pt x="891339" y="429746"/>
                </a:lnTo>
                <a:lnTo>
                  <a:pt x="885933" y="422430"/>
                </a:lnTo>
                <a:lnTo>
                  <a:pt x="880845" y="414796"/>
                </a:lnTo>
                <a:lnTo>
                  <a:pt x="876076" y="406843"/>
                </a:lnTo>
                <a:lnTo>
                  <a:pt x="871942" y="398891"/>
                </a:lnTo>
                <a:lnTo>
                  <a:pt x="867808" y="391257"/>
                </a:lnTo>
                <a:lnTo>
                  <a:pt x="863674" y="383304"/>
                </a:lnTo>
                <a:lnTo>
                  <a:pt x="860494" y="375352"/>
                </a:lnTo>
                <a:lnTo>
                  <a:pt x="856996" y="367081"/>
                </a:lnTo>
                <a:lnTo>
                  <a:pt x="854452" y="359447"/>
                </a:lnTo>
                <a:lnTo>
                  <a:pt x="852226" y="351495"/>
                </a:lnTo>
                <a:lnTo>
                  <a:pt x="849682" y="343860"/>
                </a:lnTo>
                <a:lnTo>
                  <a:pt x="848092" y="335908"/>
                </a:lnTo>
                <a:lnTo>
                  <a:pt x="846820" y="328592"/>
                </a:lnTo>
                <a:lnTo>
                  <a:pt x="845866" y="321276"/>
                </a:lnTo>
                <a:lnTo>
                  <a:pt x="844594" y="314914"/>
                </a:lnTo>
                <a:lnTo>
                  <a:pt x="843322" y="309506"/>
                </a:lnTo>
                <a:lnTo>
                  <a:pt x="841732" y="305053"/>
                </a:lnTo>
                <a:lnTo>
                  <a:pt x="840142" y="300918"/>
                </a:lnTo>
                <a:lnTo>
                  <a:pt x="837916" y="297737"/>
                </a:lnTo>
                <a:lnTo>
                  <a:pt x="836326" y="294556"/>
                </a:lnTo>
                <a:lnTo>
                  <a:pt x="832829" y="290102"/>
                </a:lnTo>
                <a:lnTo>
                  <a:pt x="829013" y="285967"/>
                </a:lnTo>
                <a:lnTo>
                  <a:pt x="826151" y="280878"/>
                </a:lnTo>
                <a:lnTo>
                  <a:pt x="822971" y="275152"/>
                </a:lnTo>
                <a:lnTo>
                  <a:pt x="820745" y="268790"/>
                </a:lnTo>
                <a:lnTo>
                  <a:pt x="818519" y="261156"/>
                </a:lnTo>
                <a:lnTo>
                  <a:pt x="817247" y="251931"/>
                </a:lnTo>
                <a:lnTo>
                  <a:pt x="816293" y="241752"/>
                </a:lnTo>
                <a:lnTo>
                  <a:pt x="815975" y="229664"/>
                </a:lnTo>
                <a:lnTo>
                  <a:pt x="816293" y="223302"/>
                </a:lnTo>
                <a:lnTo>
                  <a:pt x="816929" y="217895"/>
                </a:lnTo>
                <a:lnTo>
                  <a:pt x="817883" y="212805"/>
                </a:lnTo>
                <a:lnTo>
                  <a:pt x="819791" y="208988"/>
                </a:lnTo>
                <a:lnTo>
                  <a:pt x="821381" y="205171"/>
                </a:lnTo>
                <a:lnTo>
                  <a:pt x="822971" y="202308"/>
                </a:lnTo>
                <a:lnTo>
                  <a:pt x="824879" y="199445"/>
                </a:lnTo>
                <a:lnTo>
                  <a:pt x="827423" y="197219"/>
                </a:lnTo>
                <a:lnTo>
                  <a:pt x="829331" y="195628"/>
                </a:lnTo>
                <a:lnTo>
                  <a:pt x="831239" y="194038"/>
                </a:lnTo>
                <a:lnTo>
                  <a:pt x="835054" y="192129"/>
                </a:lnTo>
                <a:lnTo>
                  <a:pt x="837280" y="191175"/>
                </a:lnTo>
                <a:lnTo>
                  <a:pt x="838234" y="191175"/>
                </a:lnTo>
                <a:lnTo>
                  <a:pt x="837280" y="184177"/>
                </a:lnTo>
                <a:lnTo>
                  <a:pt x="836326" y="177497"/>
                </a:lnTo>
                <a:lnTo>
                  <a:pt x="835690" y="170817"/>
                </a:lnTo>
                <a:lnTo>
                  <a:pt x="835372" y="164455"/>
                </a:lnTo>
                <a:lnTo>
                  <a:pt x="835372" y="158093"/>
                </a:lnTo>
                <a:lnTo>
                  <a:pt x="835372" y="152049"/>
                </a:lnTo>
                <a:lnTo>
                  <a:pt x="835690" y="146005"/>
                </a:lnTo>
                <a:lnTo>
                  <a:pt x="836008" y="140280"/>
                </a:lnTo>
                <a:lnTo>
                  <a:pt x="836644" y="134554"/>
                </a:lnTo>
                <a:lnTo>
                  <a:pt x="837280" y="128828"/>
                </a:lnTo>
                <a:lnTo>
                  <a:pt x="838234" y="123739"/>
                </a:lnTo>
                <a:lnTo>
                  <a:pt x="839824" y="118331"/>
                </a:lnTo>
                <a:lnTo>
                  <a:pt x="841096" y="113242"/>
                </a:lnTo>
                <a:lnTo>
                  <a:pt x="842686" y="108152"/>
                </a:lnTo>
                <a:lnTo>
                  <a:pt x="844276" y="103381"/>
                </a:lnTo>
                <a:lnTo>
                  <a:pt x="846502" y="98927"/>
                </a:lnTo>
                <a:lnTo>
                  <a:pt x="850636" y="89703"/>
                </a:lnTo>
                <a:lnTo>
                  <a:pt x="855406" y="81432"/>
                </a:lnTo>
                <a:lnTo>
                  <a:pt x="860812" y="73480"/>
                </a:lnTo>
                <a:lnTo>
                  <a:pt x="866854" y="65846"/>
                </a:lnTo>
                <a:lnTo>
                  <a:pt x="873214" y="59166"/>
                </a:lnTo>
                <a:lnTo>
                  <a:pt x="879891" y="52167"/>
                </a:lnTo>
                <a:lnTo>
                  <a:pt x="886887" y="46442"/>
                </a:lnTo>
                <a:lnTo>
                  <a:pt x="894201" y="40716"/>
                </a:lnTo>
                <a:lnTo>
                  <a:pt x="901833" y="35626"/>
                </a:lnTo>
                <a:lnTo>
                  <a:pt x="910101" y="30855"/>
                </a:lnTo>
                <a:lnTo>
                  <a:pt x="918051" y="26720"/>
                </a:lnTo>
                <a:lnTo>
                  <a:pt x="926318" y="22585"/>
                </a:lnTo>
                <a:lnTo>
                  <a:pt x="934586" y="18767"/>
                </a:lnTo>
                <a:lnTo>
                  <a:pt x="943172" y="15587"/>
                </a:lnTo>
                <a:lnTo>
                  <a:pt x="951440" y="12406"/>
                </a:lnTo>
                <a:lnTo>
                  <a:pt x="959708" y="10179"/>
                </a:lnTo>
                <a:lnTo>
                  <a:pt x="968294" y="7952"/>
                </a:lnTo>
                <a:lnTo>
                  <a:pt x="976561" y="5726"/>
                </a:lnTo>
                <a:lnTo>
                  <a:pt x="984511" y="4135"/>
                </a:lnTo>
                <a:lnTo>
                  <a:pt x="992143" y="2863"/>
                </a:lnTo>
                <a:lnTo>
                  <a:pt x="999775" y="1908"/>
                </a:lnTo>
                <a:lnTo>
                  <a:pt x="1007407" y="1272"/>
                </a:lnTo>
                <a:lnTo>
                  <a:pt x="1014403" y="318"/>
                </a:lnTo>
                <a:lnTo>
                  <a:pt x="1020763"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sp>
        <p:nvSpPr>
          <p:cNvPr id="8204" name="文本框 13"/>
          <p:cNvSpPr txBox="1">
            <a:spLocks noChangeArrowheads="1"/>
          </p:cNvSpPr>
          <p:nvPr/>
        </p:nvSpPr>
        <p:spPr bwMode="auto">
          <a:xfrm>
            <a:off x="1225550" y="5432425"/>
            <a:ext cx="35242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808080"/>
                </a:solidFill>
              </a:rPr>
              <a:t>请在这里添加相应的文字内容请在这里添加相应的文字内容</a:t>
            </a:r>
            <a:endParaRPr lang="zh-CN" altLang="en-US" sz="1800">
              <a:solidFill>
                <a:srgbClr val="808080"/>
              </a:solidFill>
            </a:endParaRPr>
          </a:p>
        </p:txBody>
      </p:sp>
      <p:sp>
        <p:nvSpPr>
          <p:cNvPr id="15" name="文本框 14"/>
          <p:cNvSpPr txBox="1"/>
          <p:nvPr/>
        </p:nvSpPr>
        <p:spPr>
          <a:xfrm>
            <a:off x="1196975" y="4970463"/>
            <a:ext cx="2030413" cy="461962"/>
          </a:xfrm>
          <a:prstGeom prst="rect">
            <a:avLst/>
          </a:prstGeom>
          <a:noFill/>
        </p:spPr>
        <p:txBody>
          <a:bodyPr wrap="none">
            <a:spAutoFit/>
          </a:bodyPr>
          <a:lstStyle/>
          <a:p>
            <a:pPr algn="ctr" eaLnBrk="1" fontAlgn="auto" hangingPunct="1">
              <a:defRPr/>
            </a:pPr>
            <a:r>
              <a:rPr lang="zh-CN" altLang="en-US" sz="2400" b="1" noProof="1">
                <a:solidFill>
                  <a:schemeClr val="accent6"/>
                </a:solidFill>
                <a:latin typeface="+mn-lt"/>
                <a:ea typeface="+mn-ea"/>
              </a:rPr>
              <a:t>这里添加标题</a:t>
            </a:r>
            <a:endParaRPr lang="zh-CN" altLang="en-US" sz="2400" b="1" noProof="1">
              <a:solidFill>
                <a:schemeClr val="accent6"/>
              </a:solidFill>
            </a:endParaRPr>
          </a:p>
        </p:txBody>
      </p:sp>
      <p:sp>
        <p:nvSpPr>
          <p:cNvPr id="16" name="圆角矩形 15"/>
          <p:cNvSpPr/>
          <p:nvPr/>
        </p:nvSpPr>
        <p:spPr>
          <a:xfrm>
            <a:off x="725488" y="1289050"/>
            <a:ext cx="2438400" cy="692150"/>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207" name="文本框 16"/>
          <p:cNvSpPr txBox="1">
            <a:spLocks noChangeArrowheads="1"/>
          </p:cNvSpPr>
          <p:nvPr/>
        </p:nvSpPr>
        <p:spPr bwMode="auto">
          <a:xfrm>
            <a:off x="957263" y="1404938"/>
            <a:ext cx="2030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chemeClr val="bg1"/>
                </a:solidFill>
              </a:rPr>
              <a:t>这里添加标题</a:t>
            </a:r>
            <a:endParaRPr lang="zh-CN" altLang="en-US" sz="2400" b="1">
              <a:solidFill>
                <a:schemeClr val="bg1"/>
              </a:solidFill>
            </a:endParaRPr>
          </a:p>
        </p:txBody>
      </p:sp>
      <p:pic>
        <p:nvPicPr>
          <p:cNvPr id="8208"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9"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215"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65002"/>
                <a:gd name="T109" fmla="*/ 0 h 8673857"/>
                <a:gd name="T110" fmla="*/ 8965002 w 8965002"/>
                <a:gd name="T111" fmla="*/ 8673857 h 867385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8210" name="文本框 2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添加论文内容第一部分标题</a:t>
            </a:r>
            <a:endParaRPr lang="zh-CN" altLang="en-US" b="1">
              <a:solidFill>
                <a:srgbClr val="4B649F"/>
              </a:solidFill>
            </a:endParaRPr>
          </a:p>
        </p:txBody>
      </p:sp>
      <p:cxnSp>
        <p:nvCxnSpPr>
          <p:cNvPr id="24" name="直接连接符 23"/>
          <p:cNvCxnSpPr/>
          <p:nvPr/>
        </p:nvCxnSpPr>
        <p:spPr>
          <a:xfrm>
            <a:off x="0" y="76835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67450" y="0"/>
            <a:ext cx="5924550" cy="68580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aphicFrame>
        <p:nvGraphicFramePr>
          <p:cNvPr id="9219" name="对象 2"/>
          <p:cNvGraphicFramePr/>
          <p:nvPr/>
        </p:nvGraphicFramePr>
        <p:xfrm>
          <a:off x="488950" y="681038"/>
          <a:ext cx="5568950" cy="5419725"/>
        </p:xfrm>
        <a:graphic>
          <a:graphicData uri="http://schemas.openxmlformats.org/presentationml/2006/ole">
            <mc:AlternateContent xmlns:mc="http://schemas.openxmlformats.org/markup-compatibility/2006">
              <mc:Choice xmlns:v="urn:schemas-microsoft-com:vml" Requires="v">
                <p:oleObj spid="_x0000_s9229" name="" r:id="rId1" imgW="5562600" imgH="5410200" progId="excel.sheet.8">
                  <p:embed/>
                </p:oleObj>
              </mc:Choice>
              <mc:Fallback>
                <p:oleObj name="" r:id="rId1" imgW="5562600" imgH="5410200" progId="excel.sheet.8">
                  <p:embed/>
                  <p:pic>
                    <p:nvPicPr>
                      <p:cNvPr id="0" name="对象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681038"/>
                        <a:ext cx="556895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0" name="文本框 5"/>
          <p:cNvSpPr txBox="1">
            <a:spLocks noChangeArrowheads="1"/>
          </p:cNvSpPr>
          <p:nvPr/>
        </p:nvSpPr>
        <p:spPr bwMode="auto">
          <a:xfrm>
            <a:off x="8134350" y="1765300"/>
            <a:ext cx="33782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chemeClr val="bg1"/>
                </a:solidFill>
              </a:rPr>
              <a:t>请在这里添加相应的文字内容请在这里添加相应的文字内容</a:t>
            </a:r>
            <a:endParaRPr lang="zh-CN" altLang="en-US" sz="1800">
              <a:solidFill>
                <a:schemeClr val="bg1"/>
              </a:solidFill>
            </a:endParaRPr>
          </a:p>
        </p:txBody>
      </p:sp>
      <p:sp>
        <p:nvSpPr>
          <p:cNvPr id="9221" name="文本框 6"/>
          <p:cNvSpPr txBox="1">
            <a:spLocks noChangeArrowheads="1"/>
          </p:cNvSpPr>
          <p:nvPr/>
        </p:nvSpPr>
        <p:spPr bwMode="auto">
          <a:xfrm>
            <a:off x="8134350" y="130333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chemeClr val="bg1"/>
                </a:solidFill>
              </a:rPr>
              <a:t>这里添加标题</a:t>
            </a:r>
            <a:endParaRPr lang="zh-CN" altLang="en-US" sz="2400" b="1">
              <a:solidFill>
                <a:schemeClr val="bg1"/>
              </a:solidFill>
            </a:endParaRPr>
          </a:p>
        </p:txBody>
      </p:sp>
      <p:sp>
        <p:nvSpPr>
          <p:cNvPr id="9222" name="文本框 7"/>
          <p:cNvSpPr txBox="1">
            <a:spLocks noChangeArrowheads="1"/>
          </p:cNvSpPr>
          <p:nvPr/>
        </p:nvSpPr>
        <p:spPr bwMode="auto">
          <a:xfrm>
            <a:off x="8134350" y="3379788"/>
            <a:ext cx="3378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chemeClr val="bg1"/>
                </a:solidFill>
              </a:rPr>
              <a:t>请在这里添加相应的文字内容请在这里添加相应的文字内容</a:t>
            </a:r>
            <a:endParaRPr lang="zh-CN" altLang="en-US" sz="1800">
              <a:solidFill>
                <a:schemeClr val="bg1"/>
              </a:solidFill>
            </a:endParaRPr>
          </a:p>
        </p:txBody>
      </p:sp>
      <p:sp>
        <p:nvSpPr>
          <p:cNvPr id="9223" name="文本框 8"/>
          <p:cNvSpPr txBox="1">
            <a:spLocks noChangeArrowheads="1"/>
          </p:cNvSpPr>
          <p:nvPr/>
        </p:nvSpPr>
        <p:spPr bwMode="auto">
          <a:xfrm>
            <a:off x="8134350" y="291782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chemeClr val="bg1"/>
                </a:solidFill>
              </a:rPr>
              <a:t>这里添加标题</a:t>
            </a:r>
            <a:endParaRPr lang="zh-CN" altLang="en-US" sz="2400" b="1">
              <a:solidFill>
                <a:schemeClr val="bg1"/>
              </a:solidFill>
            </a:endParaRPr>
          </a:p>
        </p:txBody>
      </p:sp>
      <p:sp>
        <p:nvSpPr>
          <p:cNvPr id="9224" name="文本框 9"/>
          <p:cNvSpPr txBox="1">
            <a:spLocks noChangeArrowheads="1"/>
          </p:cNvSpPr>
          <p:nvPr/>
        </p:nvSpPr>
        <p:spPr bwMode="auto">
          <a:xfrm>
            <a:off x="8134350" y="5059363"/>
            <a:ext cx="3378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chemeClr val="bg1"/>
                </a:solidFill>
              </a:rPr>
              <a:t>请在这里添加相应的文字内容请在这里添加相应的文字内容</a:t>
            </a:r>
            <a:endParaRPr lang="zh-CN" altLang="en-US" sz="1800">
              <a:solidFill>
                <a:schemeClr val="bg1"/>
              </a:solidFill>
            </a:endParaRPr>
          </a:p>
        </p:txBody>
      </p:sp>
      <p:sp>
        <p:nvSpPr>
          <p:cNvPr id="9225" name="文本框 10"/>
          <p:cNvSpPr txBox="1">
            <a:spLocks noChangeArrowheads="1"/>
          </p:cNvSpPr>
          <p:nvPr/>
        </p:nvSpPr>
        <p:spPr bwMode="auto">
          <a:xfrm>
            <a:off x="8134350" y="4598988"/>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chemeClr val="bg1"/>
                </a:solidFill>
              </a:rPr>
              <a:t>这里添加标题</a:t>
            </a:r>
            <a:endParaRPr lang="zh-CN" altLang="en-US" sz="2400" b="1">
              <a:solidFill>
                <a:schemeClr val="bg1"/>
              </a:solidFill>
            </a:endParaRPr>
          </a:p>
        </p:txBody>
      </p:sp>
      <p:sp>
        <p:nvSpPr>
          <p:cNvPr id="9226" name="Freeform 19"/>
          <p:cNvSpPr>
            <a:spLocks noEditPoints="1" noChangeArrowheads="1"/>
          </p:cNvSpPr>
          <p:nvPr/>
        </p:nvSpPr>
        <p:spPr bwMode="auto">
          <a:xfrm>
            <a:off x="7056438" y="3243263"/>
            <a:ext cx="673100" cy="623887"/>
          </a:xfrm>
          <a:custGeom>
            <a:avLst/>
            <a:gdLst>
              <a:gd name="T0" fmla="*/ 2147483646 w 144"/>
              <a:gd name="T1" fmla="*/ 0 h 132"/>
              <a:gd name="T2" fmla="*/ 2147483646 w 144"/>
              <a:gd name="T3" fmla="*/ 0 h 132"/>
              <a:gd name="T4" fmla="*/ 0 w 144"/>
              <a:gd name="T5" fmla="*/ 2147483646 h 132"/>
              <a:gd name="T6" fmla="*/ 0 w 144"/>
              <a:gd name="T7" fmla="*/ 2147483646 h 132"/>
              <a:gd name="T8" fmla="*/ 2147483646 w 144"/>
              <a:gd name="T9" fmla="*/ 2147483646 h 132"/>
              <a:gd name="T10" fmla="*/ 2147483646 w 144"/>
              <a:gd name="T11" fmla="*/ 2147483646 h 132"/>
              <a:gd name="T12" fmla="*/ 2147483646 w 144"/>
              <a:gd name="T13" fmla="*/ 2147483646 h 132"/>
              <a:gd name="T14" fmla="*/ 2147483646 w 144"/>
              <a:gd name="T15" fmla="*/ 2147483646 h 132"/>
              <a:gd name="T16" fmla="*/ 2147483646 w 144"/>
              <a:gd name="T17" fmla="*/ 2147483646 h 132"/>
              <a:gd name="T18" fmla="*/ 2147483646 w 144"/>
              <a:gd name="T19" fmla="*/ 2147483646 h 132"/>
              <a:gd name="T20" fmla="*/ 2147483646 w 144"/>
              <a:gd name="T21" fmla="*/ 2147483646 h 132"/>
              <a:gd name="T22" fmla="*/ 2147483646 w 144"/>
              <a:gd name="T23" fmla="*/ 0 h 132"/>
              <a:gd name="T24" fmla="*/ 2147483646 w 144"/>
              <a:gd name="T25" fmla="*/ 2147483646 h 132"/>
              <a:gd name="T26" fmla="*/ 2147483646 w 144"/>
              <a:gd name="T27" fmla="*/ 2147483646 h 132"/>
              <a:gd name="T28" fmla="*/ 2147483646 w 144"/>
              <a:gd name="T29" fmla="*/ 2147483646 h 132"/>
              <a:gd name="T30" fmla="*/ 2147483646 w 144"/>
              <a:gd name="T31" fmla="*/ 2147483646 h 132"/>
              <a:gd name="T32" fmla="*/ 2147483646 w 144"/>
              <a:gd name="T33" fmla="*/ 2147483646 h 132"/>
              <a:gd name="T34" fmla="*/ 2147483646 w 144"/>
              <a:gd name="T35" fmla="*/ 2147483646 h 132"/>
              <a:gd name="T36" fmla="*/ 2147483646 w 144"/>
              <a:gd name="T37" fmla="*/ 2147483646 h 132"/>
              <a:gd name="T38" fmla="*/ 2147483646 w 144"/>
              <a:gd name="T39" fmla="*/ 2147483646 h 132"/>
              <a:gd name="T40" fmla="*/ 2147483646 w 144"/>
              <a:gd name="T41" fmla="*/ 2147483646 h 132"/>
              <a:gd name="T42" fmla="*/ 2147483646 w 144"/>
              <a:gd name="T43" fmla="*/ 2147483646 h 132"/>
              <a:gd name="T44" fmla="*/ 2147483646 w 144"/>
              <a:gd name="T45" fmla="*/ 2147483646 h 132"/>
              <a:gd name="T46" fmla="*/ 2147483646 w 144"/>
              <a:gd name="T47" fmla="*/ 2147483646 h 132"/>
              <a:gd name="T48" fmla="*/ 2147483646 w 144"/>
              <a:gd name="T49" fmla="*/ 2147483646 h 132"/>
              <a:gd name="T50" fmla="*/ 2147483646 w 144"/>
              <a:gd name="T51" fmla="*/ 2147483646 h 132"/>
              <a:gd name="T52" fmla="*/ 2147483646 w 144"/>
              <a:gd name="T53" fmla="*/ 2147483646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4"/>
              <a:gd name="T82" fmla="*/ 0 h 132"/>
              <a:gd name="T83" fmla="*/ 144 w 144"/>
              <a:gd name="T84" fmla="*/ 132 h 13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4" h="132">
                <a:moveTo>
                  <a:pt x="108" y="0"/>
                </a:moveTo>
                <a:cubicBezTo>
                  <a:pt x="36" y="0"/>
                  <a:pt x="36" y="0"/>
                  <a:pt x="36" y="0"/>
                </a:cubicBezTo>
                <a:cubicBezTo>
                  <a:pt x="16" y="0"/>
                  <a:pt x="0" y="16"/>
                  <a:pt x="0" y="36"/>
                </a:cubicBezTo>
                <a:cubicBezTo>
                  <a:pt x="0" y="60"/>
                  <a:pt x="0" y="60"/>
                  <a:pt x="0" y="60"/>
                </a:cubicBezTo>
                <a:cubicBezTo>
                  <a:pt x="0" y="80"/>
                  <a:pt x="16" y="96"/>
                  <a:pt x="36" y="96"/>
                </a:cubicBezTo>
                <a:cubicBezTo>
                  <a:pt x="42" y="96"/>
                  <a:pt x="42" y="96"/>
                  <a:pt x="42" y="96"/>
                </a:cubicBezTo>
                <a:cubicBezTo>
                  <a:pt x="42" y="132"/>
                  <a:pt x="42" y="132"/>
                  <a:pt x="42" y="132"/>
                </a:cubicBezTo>
                <a:cubicBezTo>
                  <a:pt x="83" y="96"/>
                  <a:pt x="83" y="96"/>
                  <a:pt x="83" y="96"/>
                </a:cubicBezTo>
                <a:cubicBezTo>
                  <a:pt x="108" y="96"/>
                  <a:pt x="108" y="96"/>
                  <a:pt x="108" y="96"/>
                </a:cubicBezTo>
                <a:cubicBezTo>
                  <a:pt x="128" y="96"/>
                  <a:pt x="144" y="80"/>
                  <a:pt x="144" y="60"/>
                </a:cubicBezTo>
                <a:cubicBezTo>
                  <a:pt x="144" y="36"/>
                  <a:pt x="144" y="36"/>
                  <a:pt x="144" y="36"/>
                </a:cubicBezTo>
                <a:cubicBezTo>
                  <a:pt x="144" y="16"/>
                  <a:pt x="128" y="0"/>
                  <a:pt x="108" y="0"/>
                </a:cubicBezTo>
                <a:moveTo>
                  <a:pt x="36" y="60"/>
                </a:moveTo>
                <a:cubicBezTo>
                  <a:pt x="29" y="60"/>
                  <a:pt x="24" y="55"/>
                  <a:pt x="24" y="48"/>
                </a:cubicBezTo>
                <a:cubicBezTo>
                  <a:pt x="24" y="41"/>
                  <a:pt x="29" y="36"/>
                  <a:pt x="36" y="36"/>
                </a:cubicBezTo>
                <a:cubicBezTo>
                  <a:pt x="43" y="36"/>
                  <a:pt x="48" y="41"/>
                  <a:pt x="48" y="48"/>
                </a:cubicBezTo>
                <a:cubicBezTo>
                  <a:pt x="48" y="55"/>
                  <a:pt x="43" y="60"/>
                  <a:pt x="36" y="60"/>
                </a:cubicBezTo>
                <a:moveTo>
                  <a:pt x="72" y="60"/>
                </a:moveTo>
                <a:cubicBezTo>
                  <a:pt x="65" y="60"/>
                  <a:pt x="60" y="55"/>
                  <a:pt x="60" y="48"/>
                </a:cubicBezTo>
                <a:cubicBezTo>
                  <a:pt x="60" y="41"/>
                  <a:pt x="65" y="36"/>
                  <a:pt x="72" y="36"/>
                </a:cubicBezTo>
                <a:cubicBezTo>
                  <a:pt x="79" y="36"/>
                  <a:pt x="84" y="41"/>
                  <a:pt x="84" y="48"/>
                </a:cubicBezTo>
                <a:cubicBezTo>
                  <a:pt x="84" y="55"/>
                  <a:pt x="79" y="60"/>
                  <a:pt x="72" y="60"/>
                </a:cubicBezTo>
                <a:moveTo>
                  <a:pt x="108" y="60"/>
                </a:moveTo>
                <a:cubicBezTo>
                  <a:pt x="101" y="60"/>
                  <a:pt x="96" y="55"/>
                  <a:pt x="96" y="48"/>
                </a:cubicBezTo>
                <a:cubicBezTo>
                  <a:pt x="96" y="41"/>
                  <a:pt x="101" y="36"/>
                  <a:pt x="108" y="36"/>
                </a:cubicBezTo>
                <a:cubicBezTo>
                  <a:pt x="115" y="36"/>
                  <a:pt x="120" y="41"/>
                  <a:pt x="120" y="48"/>
                </a:cubicBezTo>
                <a:cubicBezTo>
                  <a:pt x="120" y="55"/>
                  <a:pt x="115" y="60"/>
                  <a:pt x="108" y="6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27" name="Freeform 28"/>
          <p:cNvSpPr>
            <a:spLocks noEditPoints="1" noChangeArrowheads="1"/>
          </p:cNvSpPr>
          <p:nvPr/>
        </p:nvSpPr>
        <p:spPr bwMode="auto">
          <a:xfrm>
            <a:off x="7124700" y="4818063"/>
            <a:ext cx="681038" cy="676275"/>
          </a:xfrm>
          <a:custGeom>
            <a:avLst/>
            <a:gdLst>
              <a:gd name="T0" fmla="*/ 2147483646 w 144"/>
              <a:gd name="T1" fmla="*/ 2147483646 h 144"/>
              <a:gd name="T2" fmla="*/ 2147483646 w 144"/>
              <a:gd name="T3" fmla="*/ 2147483646 h 144"/>
              <a:gd name="T4" fmla="*/ 2147483646 w 144"/>
              <a:gd name="T5" fmla="*/ 2147483646 h 144"/>
              <a:gd name="T6" fmla="*/ 2147483646 w 144"/>
              <a:gd name="T7" fmla="*/ 2147483646 h 144"/>
              <a:gd name="T8" fmla="*/ 2147483646 w 144"/>
              <a:gd name="T9" fmla="*/ 2147483646 h 144"/>
              <a:gd name="T10" fmla="*/ 2147483646 w 144"/>
              <a:gd name="T11" fmla="*/ 2147483646 h 144"/>
              <a:gd name="T12" fmla="*/ 2147483646 w 144"/>
              <a:gd name="T13" fmla="*/ 2147483646 h 144"/>
              <a:gd name="T14" fmla="*/ 2147483646 w 144"/>
              <a:gd name="T15" fmla="*/ 0 h 144"/>
              <a:gd name="T16" fmla="*/ 2147483646 w 144"/>
              <a:gd name="T17" fmla="*/ 2147483646 h 144"/>
              <a:gd name="T18" fmla="*/ 2147483646 w 144"/>
              <a:gd name="T19" fmla="*/ 2147483646 h 144"/>
              <a:gd name="T20" fmla="*/ 2147483646 w 144"/>
              <a:gd name="T21" fmla="*/ 2147483646 h 144"/>
              <a:gd name="T22" fmla="*/ 2147483646 w 144"/>
              <a:gd name="T23" fmla="*/ 2147483646 h 144"/>
              <a:gd name="T24" fmla="*/ 2147483646 w 144"/>
              <a:gd name="T25" fmla="*/ 2147483646 h 144"/>
              <a:gd name="T26" fmla="*/ 2147483646 w 144"/>
              <a:gd name="T27" fmla="*/ 2147483646 h 144"/>
              <a:gd name="T28" fmla="*/ 2147483646 w 144"/>
              <a:gd name="T29" fmla="*/ 2147483646 h 144"/>
              <a:gd name="T30" fmla="*/ 0 w 144"/>
              <a:gd name="T31" fmla="*/ 2147483646 h 144"/>
              <a:gd name="T32" fmla="*/ 2147483646 w 144"/>
              <a:gd name="T33" fmla="*/ 2147483646 h 144"/>
              <a:gd name="T34" fmla="*/ 2147483646 w 144"/>
              <a:gd name="T35" fmla="*/ 2147483646 h 144"/>
              <a:gd name="T36" fmla="*/ 2147483646 w 144"/>
              <a:gd name="T37" fmla="*/ 2147483646 h 144"/>
              <a:gd name="T38" fmla="*/ 2147483646 w 144"/>
              <a:gd name="T39" fmla="*/ 2147483646 h 144"/>
              <a:gd name="T40" fmla="*/ 2147483646 w 144"/>
              <a:gd name="T41" fmla="*/ 2147483646 h 144"/>
              <a:gd name="T42" fmla="*/ 2147483646 w 144"/>
              <a:gd name="T43" fmla="*/ 2147483646 h 144"/>
              <a:gd name="T44" fmla="*/ 2147483646 w 144"/>
              <a:gd name="T45" fmla="*/ 2147483646 h 144"/>
              <a:gd name="T46" fmla="*/ 2147483646 w 144"/>
              <a:gd name="T47" fmla="*/ 2147483646 h 144"/>
              <a:gd name="T48" fmla="*/ 2147483646 w 144"/>
              <a:gd name="T49" fmla="*/ 2147483646 h 144"/>
              <a:gd name="T50" fmla="*/ 2147483646 w 144"/>
              <a:gd name="T51" fmla="*/ 2147483646 h 144"/>
              <a:gd name="T52" fmla="*/ 2147483646 w 144"/>
              <a:gd name="T53" fmla="*/ 2147483646 h 144"/>
              <a:gd name="T54" fmla="*/ 2147483646 w 144"/>
              <a:gd name="T55" fmla="*/ 2147483646 h 144"/>
              <a:gd name="T56" fmla="*/ 2147483646 w 144"/>
              <a:gd name="T57" fmla="*/ 2147483646 h 144"/>
              <a:gd name="T58" fmla="*/ 2147483646 w 144"/>
              <a:gd name="T59" fmla="*/ 2147483646 h 144"/>
              <a:gd name="T60" fmla="*/ 2147483646 w 144"/>
              <a:gd name="T61" fmla="*/ 2147483646 h 144"/>
              <a:gd name="T62" fmla="*/ 2147483646 w 144"/>
              <a:gd name="T63" fmla="*/ 2147483646 h 144"/>
              <a:gd name="T64" fmla="*/ 2147483646 w 144"/>
              <a:gd name="T65" fmla="*/ 2147483646 h 144"/>
              <a:gd name="T66" fmla="*/ 2147483646 w 144"/>
              <a:gd name="T67" fmla="*/ 2147483646 h 144"/>
              <a:gd name="T68" fmla="*/ 2147483646 w 144"/>
              <a:gd name="T69" fmla="*/ 2147483646 h 1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
              <a:gd name="T106" fmla="*/ 0 h 144"/>
              <a:gd name="T107" fmla="*/ 144 w 144"/>
              <a:gd name="T108" fmla="*/ 144 h 1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 name="组合 13"/>
          <p:cNvGrpSpPr/>
          <p:nvPr/>
        </p:nvGrpSpPr>
        <p:grpSpPr>
          <a:xfrm>
            <a:off x="7056438" y="1544458"/>
            <a:ext cx="748697" cy="535254"/>
            <a:chOff x="4122738" y="1968500"/>
            <a:chExt cx="361950" cy="258763"/>
          </a:xfrm>
          <a:solidFill>
            <a:schemeClr val="bg1"/>
          </a:solidFill>
        </p:grpSpPr>
        <p:sp>
          <p:nvSpPr>
            <p:cNvPr id="15" name="Freeform 39"/>
            <p:cNvSpPr/>
            <p:nvPr/>
          </p:nvSpPr>
          <p:spPr>
            <a:xfrm>
              <a:off x="4281488" y="2109788"/>
              <a:ext cx="203200" cy="117475"/>
            </a:xfrm>
            <a:custGeom>
              <a:avLst/>
              <a:gdLst/>
              <a:ahLst/>
              <a:cxnLst>
                <a:cxn ang="0">
                  <a:pos x="203019" y="63652"/>
                </a:cxn>
                <a:cxn ang="0">
                  <a:pos x="121811" y="9093"/>
                </a:cxn>
                <a:cxn ang="0">
                  <a:pos x="121811" y="43192"/>
                </a:cxn>
                <a:cxn ang="0">
                  <a:pos x="119556" y="43192"/>
                </a:cxn>
                <a:cxn ang="0">
                  <a:pos x="63161" y="43192"/>
                </a:cxn>
                <a:cxn ang="0">
                  <a:pos x="27069" y="0"/>
                </a:cxn>
                <a:cxn ang="0">
                  <a:pos x="0" y="31826"/>
                </a:cxn>
                <a:cxn ang="0">
                  <a:pos x="38348" y="77292"/>
                </a:cxn>
                <a:cxn ang="0">
                  <a:pos x="54138" y="84112"/>
                </a:cxn>
                <a:cxn ang="0">
                  <a:pos x="119556" y="84112"/>
                </a:cxn>
                <a:cxn ang="0">
                  <a:pos x="121811" y="84112"/>
                </a:cxn>
                <a:cxn ang="0">
                  <a:pos x="121811" y="118211"/>
                </a:cxn>
                <a:cxn ang="0">
                  <a:pos x="203019" y="63652"/>
                </a:cxn>
              </a:cxnLst>
              <a:rect l="0" t="0" r="0" b="0"/>
              <a:pathLst>
                <a:path w="90" h="52">
                  <a:moveTo>
                    <a:pt x="90" y="28"/>
                  </a:moveTo>
                  <a:cubicBezTo>
                    <a:pt x="54" y="4"/>
                    <a:pt x="54" y="4"/>
                    <a:pt x="54" y="4"/>
                  </a:cubicBezTo>
                  <a:cubicBezTo>
                    <a:pt x="54" y="19"/>
                    <a:pt x="54" y="19"/>
                    <a:pt x="54" y="19"/>
                  </a:cubicBezTo>
                  <a:cubicBezTo>
                    <a:pt x="53" y="19"/>
                    <a:pt x="53" y="19"/>
                    <a:pt x="53" y="19"/>
                  </a:cubicBezTo>
                  <a:cubicBezTo>
                    <a:pt x="28" y="19"/>
                    <a:pt x="28" y="19"/>
                    <a:pt x="28" y="19"/>
                  </a:cubicBezTo>
                  <a:cubicBezTo>
                    <a:pt x="12" y="0"/>
                    <a:pt x="12" y="0"/>
                    <a:pt x="12" y="0"/>
                  </a:cubicBezTo>
                  <a:cubicBezTo>
                    <a:pt x="0" y="14"/>
                    <a:pt x="0" y="14"/>
                    <a:pt x="0" y="14"/>
                  </a:cubicBezTo>
                  <a:cubicBezTo>
                    <a:pt x="17" y="34"/>
                    <a:pt x="17" y="34"/>
                    <a:pt x="17" y="34"/>
                  </a:cubicBezTo>
                  <a:cubicBezTo>
                    <a:pt x="18" y="36"/>
                    <a:pt x="21" y="37"/>
                    <a:pt x="24" y="37"/>
                  </a:cubicBezTo>
                  <a:cubicBezTo>
                    <a:pt x="53" y="37"/>
                    <a:pt x="53" y="37"/>
                    <a:pt x="53" y="37"/>
                  </a:cubicBezTo>
                  <a:cubicBezTo>
                    <a:pt x="54" y="37"/>
                    <a:pt x="54" y="37"/>
                    <a:pt x="54" y="37"/>
                  </a:cubicBezTo>
                  <a:cubicBezTo>
                    <a:pt x="54" y="52"/>
                    <a:pt x="54" y="52"/>
                    <a:pt x="54" y="52"/>
                  </a:cubicBezTo>
                  <a:lnTo>
                    <a:pt x="90" y="28"/>
                  </a:lnTo>
                  <a:close/>
                </a:path>
              </a:pathLst>
            </a:custGeom>
            <a:grpFill/>
            <a:ln w="9525">
              <a:noFill/>
            </a:ln>
          </p:spPr>
          <p:txBody>
            <a:bodyPr/>
            <a:lstStyle/>
            <a:p>
              <a:pPr eaLnBrk="1" fontAlgn="auto" hangingPunct="1">
                <a:defRPr/>
              </a:pPr>
              <a:endParaRPr lang="zh-CN" altLang="en-US" noProof="1"/>
            </a:p>
          </p:txBody>
        </p:sp>
        <p:sp>
          <p:nvSpPr>
            <p:cNvPr id="16" name="Freeform 40"/>
            <p:cNvSpPr/>
            <p:nvPr/>
          </p:nvSpPr>
          <p:spPr>
            <a:xfrm>
              <a:off x="4124325" y="2001838"/>
              <a:ext cx="139700" cy="84137"/>
            </a:xfrm>
            <a:custGeom>
              <a:avLst/>
              <a:gdLst/>
              <a:ahLst/>
              <a:cxnLst>
                <a:cxn ang="0">
                  <a:pos x="87293" y="0"/>
                </a:cxn>
                <a:cxn ang="0">
                  <a:pos x="20144" y="0"/>
                </a:cxn>
                <a:cxn ang="0">
                  <a:pos x="0" y="20628"/>
                </a:cxn>
                <a:cxn ang="0">
                  <a:pos x="20144" y="41256"/>
                </a:cxn>
                <a:cxn ang="0">
                  <a:pos x="76101" y="41256"/>
                </a:cxn>
                <a:cxn ang="0">
                  <a:pos x="111914" y="84804"/>
                </a:cxn>
                <a:cxn ang="0">
                  <a:pos x="138773" y="52716"/>
                </a:cxn>
                <a:cxn ang="0">
                  <a:pos x="100722" y="6876"/>
                </a:cxn>
                <a:cxn ang="0">
                  <a:pos x="87293" y="0"/>
                </a:cxn>
              </a:cxnLst>
              <a:rect l="0" t="0" r="0" b="0"/>
              <a:pathLst>
                <a:path w="62" h="37">
                  <a:moveTo>
                    <a:pt x="39" y="0"/>
                  </a:moveTo>
                  <a:cubicBezTo>
                    <a:pt x="9" y="0"/>
                    <a:pt x="9" y="0"/>
                    <a:pt x="9" y="0"/>
                  </a:cubicBezTo>
                  <a:cubicBezTo>
                    <a:pt x="4" y="0"/>
                    <a:pt x="0" y="4"/>
                    <a:pt x="0" y="9"/>
                  </a:cubicBezTo>
                  <a:cubicBezTo>
                    <a:pt x="0" y="14"/>
                    <a:pt x="4" y="18"/>
                    <a:pt x="9" y="18"/>
                  </a:cubicBezTo>
                  <a:cubicBezTo>
                    <a:pt x="34" y="18"/>
                    <a:pt x="34" y="18"/>
                    <a:pt x="34" y="18"/>
                  </a:cubicBezTo>
                  <a:cubicBezTo>
                    <a:pt x="50" y="37"/>
                    <a:pt x="50" y="37"/>
                    <a:pt x="50" y="37"/>
                  </a:cubicBezTo>
                  <a:cubicBezTo>
                    <a:pt x="62" y="23"/>
                    <a:pt x="62" y="23"/>
                    <a:pt x="62" y="23"/>
                  </a:cubicBezTo>
                  <a:cubicBezTo>
                    <a:pt x="45" y="3"/>
                    <a:pt x="45" y="3"/>
                    <a:pt x="45" y="3"/>
                  </a:cubicBezTo>
                  <a:cubicBezTo>
                    <a:pt x="44" y="1"/>
                    <a:pt x="41" y="0"/>
                    <a:pt x="39" y="0"/>
                  </a:cubicBezTo>
                </a:path>
              </a:pathLst>
            </a:custGeom>
            <a:grpFill/>
            <a:ln w="9525">
              <a:noFill/>
            </a:ln>
          </p:spPr>
          <p:txBody>
            <a:bodyPr/>
            <a:lstStyle/>
            <a:p>
              <a:pPr eaLnBrk="1" fontAlgn="auto" hangingPunct="1">
                <a:defRPr/>
              </a:pPr>
              <a:endParaRPr lang="zh-CN" altLang="en-US" noProof="1"/>
            </a:p>
          </p:txBody>
        </p:sp>
        <p:sp>
          <p:nvSpPr>
            <p:cNvPr id="17" name="Freeform 41"/>
            <p:cNvSpPr/>
            <p:nvPr/>
          </p:nvSpPr>
          <p:spPr>
            <a:xfrm>
              <a:off x="4122738" y="1968500"/>
              <a:ext cx="361950" cy="225425"/>
            </a:xfrm>
            <a:custGeom>
              <a:avLst/>
              <a:gdLst/>
              <a:ahLst/>
              <a:cxnLst>
                <a:cxn ang="0">
                  <a:pos x="362350" y="54823"/>
                </a:cxn>
                <a:cxn ang="0">
                  <a:pos x="280821" y="0"/>
                </a:cxn>
                <a:cxn ang="0">
                  <a:pos x="280821" y="34264"/>
                </a:cxn>
                <a:cxn ang="0">
                  <a:pos x="278557" y="34264"/>
                </a:cxn>
                <a:cxn ang="0">
                  <a:pos x="212881" y="34264"/>
                </a:cxn>
                <a:cxn ang="0">
                  <a:pos x="197028" y="41117"/>
                </a:cxn>
                <a:cxn ang="0">
                  <a:pos x="79264" y="185026"/>
                </a:cxn>
                <a:cxn ang="0">
                  <a:pos x="20382" y="185026"/>
                </a:cxn>
                <a:cxn ang="0">
                  <a:pos x="0" y="205585"/>
                </a:cxn>
                <a:cxn ang="0">
                  <a:pos x="20382" y="226143"/>
                </a:cxn>
                <a:cxn ang="0">
                  <a:pos x="90588" y="226143"/>
                </a:cxn>
                <a:cxn ang="0">
                  <a:pos x="104176" y="219290"/>
                </a:cxn>
                <a:cxn ang="0">
                  <a:pos x="221939" y="75381"/>
                </a:cxn>
                <a:cxn ang="0">
                  <a:pos x="278557" y="75381"/>
                </a:cxn>
                <a:cxn ang="0">
                  <a:pos x="280821" y="75381"/>
                </a:cxn>
                <a:cxn ang="0">
                  <a:pos x="280821" y="109645"/>
                </a:cxn>
                <a:cxn ang="0">
                  <a:pos x="362350" y="54823"/>
                </a:cxn>
              </a:cxnLst>
              <a:rect l="0" t="0" r="0" b="0"/>
              <a:pathLst>
                <a:path w="160" h="99">
                  <a:moveTo>
                    <a:pt x="160" y="24"/>
                  </a:moveTo>
                  <a:cubicBezTo>
                    <a:pt x="124" y="0"/>
                    <a:pt x="124" y="0"/>
                    <a:pt x="124" y="0"/>
                  </a:cubicBezTo>
                  <a:cubicBezTo>
                    <a:pt x="124" y="15"/>
                    <a:pt x="124" y="15"/>
                    <a:pt x="124" y="15"/>
                  </a:cubicBezTo>
                  <a:cubicBezTo>
                    <a:pt x="123" y="15"/>
                    <a:pt x="123" y="15"/>
                    <a:pt x="123" y="15"/>
                  </a:cubicBezTo>
                  <a:cubicBezTo>
                    <a:pt x="94" y="15"/>
                    <a:pt x="94" y="15"/>
                    <a:pt x="94" y="15"/>
                  </a:cubicBezTo>
                  <a:cubicBezTo>
                    <a:pt x="91" y="15"/>
                    <a:pt x="88" y="16"/>
                    <a:pt x="87" y="18"/>
                  </a:cubicBezTo>
                  <a:cubicBezTo>
                    <a:pt x="35" y="81"/>
                    <a:pt x="35" y="81"/>
                    <a:pt x="35" y="81"/>
                  </a:cubicBezTo>
                  <a:cubicBezTo>
                    <a:pt x="9" y="81"/>
                    <a:pt x="9" y="81"/>
                    <a:pt x="9" y="81"/>
                  </a:cubicBezTo>
                  <a:cubicBezTo>
                    <a:pt x="5" y="81"/>
                    <a:pt x="0" y="85"/>
                    <a:pt x="0" y="90"/>
                  </a:cubicBezTo>
                  <a:cubicBezTo>
                    <a:pt x="0" y="95"/>
                    <a:pt x="5" y="99"/>
                    <a:pt x="9" y="99"/>
                  </a:cubicBezTo>
                  <a:cubicBezTo>
                    <a:pt x="40" y="99"/>
                    <a:pt x="40" y="99"/>
                    <a:pt x="40" y="99"/>
                  </a:cubicBezTo>
                  <a:cubicBezTo>
                    <a:pt x="42" y="99"/>
                    <a:pt x="45" y="98"/>
                    <a:pt x="46" y="96"/>
                  </a:cubicBezTo>
                  <a:cubicBezTo>
                    <a:pt x="98" y="33"/>
                    <a:pt x="98" y="33"/>
                    <a:pt x="98" y="33"/>
                  </a:cubicBezTo>
                  <a:cubicBezTo>
                    <a:pt x="123" y="33"/>
                    <a:pt x="123" y="33"/>
                    <a:pt x="123" y="33"/>
                  </a:cubicBezTo>
                  <a:cubicBezTo>
                    <a:pt x="124" y="33"/>
                    <a:pt x="124" y="33"/>
                    <a:pt x="124" y="33"/>
                  </a:cubicBezTo>
                  <a:cubicBezTo>
                    <a:pt x="124" y="48"/>
                    <a:pt x="124" y="48"/>
                    <a:pt x="124" y="48"/>
                  </a:cubicBezTo>
                  <a:lnTo>
                    <a:pt x="160" y="24"/>
                  </a:lnTo>
                  <a:close/>
                </a:path>
              </a:pathLst>
            </a:custGeom>
            <a:grpFill/>
            <a:ln w="9525">
              <a:noFill/>
            </a:ln>
          </p:spPr>
          <p:txBody>
            <a:bodyPr/>
            <a:lstStyle/>
            <a:p>
              <a:pPr eaLnBrk="1" fontAlgn="auto" hangingPunct="1">
                <a:defRPr/>
              </a:pPr>
              <a:endParaRPr lang="zh-CN" altLang="en-US" noProof="1"/>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右箭头 21"/>
          <p:cNvSpPr/>
          <p:nvPr/>
        </p:nvSpPr>
        <p:spPr>
          <a:xfrm>
            <a:off x="1085850" y="2366963"/>
            <a:ext cx="10244138" cy="1162050"/>
          </a:xfrm>
          <a:prstGeom prst="rightArrow">
            <a:avLst>
              <a:gd name="adj1" fmla="val 50000"/>
              <a:gd name="adj2" fmla="val 8727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 name="MH_Other_1"/>
          <p:cNvSpPr/>
          <p:nvPr>
            <p:custDataLst>
              <p:tags r:id="rId1"/>
            </p:custDataLst>
          </p:nvPr>
        </p:nvSpPr>
        <p:spPr>
          <a:xfrm>
            <a:off x="3963988" y="2116138"/>
            <a:ext cx="1646237" cy="1649412"/>
          </a:xfrm>
          <a:prstGeom prst="ellipse">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schemeClr val="accent1"/>
              </a:solidFill>
              <a:cs typeface="+mn-ea"/>
              <a:sym typeface="+mn-lt"/>
            </a:endParaRPr>
          </a:p>
        </p:txBody>
      </p:sp>
      <p:sp>
        <p:nvSpPr>
          <p:cNvPr id="7" name="MH_Other_3"/>
          <p:cNvSpPr/>
          <p:nvPr>
            <p:custDataLst>
              <p:tags r:id="rId2"/>
            </p:custDataLst>
          </p:nvPr>
        </p:nvSpPr>
        <p:spPr>
          <a:xfrm>
            <a:off x="1728788" y="2116138"/>
            <a:ext cx="1649412" cy="1649412"/>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schemeClr val="accent1"/>
              </a:solidFill>
              <a:cs typeface="+mn-ea"/>
              <a:sym typeface="+mn-lt"/>
            </a:endParaRPr>
          </a:p>
        </p:txBody>
      </p:sp>
      <p:sp>
        <p:nvSpPr>
          <p:cNvPr id="8" name="MH_Other_6"/>
          <p:cNvSpPr/>
          <p:nvPr>
            <p:custDataLst>
              <p:tags r:id="rId3"/>
            </p:custDataLst>
          </p:nvPr>
        </p:nvSpPr>
        <p:spPr>
          <a:xfrm>
            <a:off x="6208713" y="2116138"/>
            <a:ext cx="1646237" cy="1649412"/>
          </a:xfrm>
          <a:prstGeom prst="ellipse">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schemeClr val="accent1"/>
              </a:solidFill>
              <a:cs typeface="+mn-ea"/>
              <a:sym typeface="+mn-lt"/>
            </a:endParaRPr>
          </a:p>
        </p:txBody>
      </p:sp>
      <p:sp>
        <p:nvSpPr>
          <p:cNvPr id="9" name="MH_Other_8"/>
          <p:cNvSpPr/>
          <p:nvPr>
            <p:custDataLst>
              <p:tags r:id="rId4"/>
            </p:custDataLst>
          </p:nvPr>
        </p:nvSpPr>
        <p:spPr>
          <a:xfrm>
            <a:off x="8453438" y="2116138"/>
            <a:ext cx="1647825" cy="16494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schemeClr val="accent1"/>
              </a:solidFill>
              <a:cs typeface="+mn-ea"/>
              <a:sym typeface="+mn-lt"/>
            </a:endParaRPr>
          </a:p>
        </p:txBody>
      </p:sp>
      <p:sp>
        <p:nvSpPr>
          <p:cNvPr id="10" name="KSO_Shape"/>
          <p:cNvSpPr/>
          <p:nvPr/>
        </p:nvSpPr>
        <p:spPr>
          <a:xfrm>
            <a:off x="6750050" y="2601913"/>
            <a:ext cx="563563" cy="677862"/>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chemeClr val="accent1"/>
              </a:solidFill>
              <a:cs typeface="+mn-ea"/>
              <a:sym typeface="+mn-lt"/>
            </a:endParaRPr>
          </a:p>
        </p:txBody>
      </p:sp>
      <p:sp>
        <p:nvSpPr>
          <p:cNvPr id="11" name="KSO_Shape"/>
          <p:cNvSpPr/>
          <p:nvPr/>
        </p:nvSpPr>
        <p:spPr bwMode="auto">
          <a:xfrm>
            <a:off x="2268538" y="2655888"/>
            <a:ext cx="571500" cy="569912"/>
          </a:xfrm>
          <a:custGeom>
            <a:avLst/>
            <a:gdLst>
              <a:gd name="T0" fmla="*/ 346433 w 5026"/>
              <a:gd name="T1" fmla="*/ 0 h 5027"/>
              <a:gd name="T2" fmla="*/ 293748 w 5026"/>
              <a:gd name="T3" fmla="*/ 4164 h 5027"/>
              <a:gd name="T4" fmla="*/ 243337 w 5026"/>
              <a:gd name="T5" fmla="*/ 15897 h 5027"/>
              <a:gd name="T6" fmla="*/ 196337 w 5026"/>
              <a:gd name="T7" fmla="*/ 34065 h 5027"/>
              <a:gd name="T8" fmla="*/ 153128 w 5026"/>
              <a:gd name="T9" fmla="*/ 59046 h 5027"/>
              <a:gd name="T10" fmla="*/ 113709 w 5026"/>
              <a:gd name="T11" fmla="*/ 90083 h 5027"/>
              <a:gd name="T12" fmla="*/ 79217 w 5026"/>
              <a:gd name="T13" fmla="*/ 126041 h 5027"/>
              <a:gd name="T14" fmla="*/ 50411 w 5026"/>
              <a:gd name="T15" fmla="*/ 166541 h 5027"/>
              <a:gd name="T16" fmla="*/ 27290 w 5026"/>
              <a:gd name="T17" fmla="*/ 211204 h 5027"/>
              <a:gd name="T18" fmla="*/ 10992 w 5026"/>
              <a:gd name="T19" fmla="*/ 259652 h 5027"/>
              <a:gd name="T20" fmla="*/ 1895 w 5026"/>
              <a:gd name="T21" fmla="*/ 310750 h 5027"/>
              <a:gd name="T22" fmla="*/ 0 w 5026"/>
              <a:gd name="T23" fmla="*/ 1556777 h 5027"/>
              <a:gd name="T24" fmla="*/ 1895 w 5026"/>
              <a:gd name="T25" fmla="*/ 1591978 h 5027"/>
              <a:gd name="T26" fmla="*/ 10992 w 5026"/>
              <a:gd name="T27" fmla="*/ 1643076 h 5027"/>
              <a:gd name="T28" fmla="*/ 27290 w 5026"/>
              <a:gd name="T29" fmla="*/ 1691524 h 5027"/>
              <a:gd name="T30" fmla="*/ 50411 w 5026"/>
              <a:gd name="T31" fmla="*/ 1736566 h 5027"/>
              <a:gd name="T32" fmla="*/ 79217 w 5026"/>
              <a:gd name="T33" fmla="*/ 1777065 h 5027"/>
              <a:gd name="T34" fmla="*/ 113709 w 5026"/>
              <a:gd name="T35" fmla="*/ 1812645 h 5027"/>
              <a:gd name="T36" fmla="*/ 153128 w 5026"/>
              <a:gd name="T37" fmla="*/ 1843682 h 5027"/>
              <a:gd name="T38" fmla="*/ 196337 w 5026"/>
              <a:gd name="T39" fmla="*/ 1868663 h 5027"/>
              <a:gd name="T40" fmla="*/ 243337 w 5026"/>
              <a:gd name="T41" fmla="*/ 1887209 h 5027"/>
              <a:gd name="T42" fmla="*/ 293748 w 5026"/>
              <a:gd name="T43" fmla="*/ 1898564 h 5027"/>
              <a:gd name="T44" fmla="*/ 346433 w 5026"/>
              <a:gd name="T45" fmla="*/ 1902728 h 5027"/>
              <a:gd name="T46" fmla="*/ 1576761 w 5026"/>
              <a:gd name="T47" fmla="*/ 1901971 h 5027"/>
              <a:gd name="T48" fmla="*/ 1628688 w 5026"/>
              <a:gd name="T49" fmla="*/ 1895536 h 5027"/>
              <a:gd name="T50" fmla="*/ 1677962 w 5026"/>
              <a:gd name="T51" fmla="*/ 1881532 h 5027"/>
              <a:gd name="T52" fmla="*/ 1723824 w 5026"/>
              <a:gd name="T53" fmla="*/ 1861093 h 5027"/>
              <a:gd name="T54" fmla="*/ 1766275 w 5026"/>
              <a:gd name="T55" fmla="*/ 1834219 h 5027"/>
              <a:gd name="T56" fmla="*/ 1803799 w 5026"/>
              <a:gd name="T57" fmla="*/ 1801290 h 5027"/>
              <a:gd name="T58" fmla="*/ 1836396 w 5026"/>
              <a:gd name="T59" fmla="*/ 1763818 h 5027"/>
              <a:gd name="T60" fmla="*/ 1863686 w 5026"/>
              <a:gd name="T61" fmla="*/ 1721426 h 5027"/>
              <a:gd name="T62" fmla="*/ 1884153 w 5026"/>
              <a:gd name="T63" fmla="*/ 1675627 h 5027"/>
              <a:gd name="T64" fmla="*/ 1898177 w 5026"/>
              <a:gd name="T65" fmla="*/ 1626422 h 5027"/>
              <a:gd name="T66" fmla="*/ 1904621 w 5026"/>
              <a:gd name="T67" fmla="*/ 1574567 h 5027"/>
              <a:gd name="T68" fmla="*/ 1905000 w 5026"/>
              <a:gd name="T69" fmla="*/ 345951 h 5027"/>
              <a:gd name="T70" fmla="*/ 1901210 w 5026"/>
              <a:gd name="T71" fmla="*/ 293339 h 5027"/>
              <a:gd name="T72" fmla="*/ 1889839 w 5026"/>
              <a:gd name="T73" fmla="*/ 242998 h 5027"/>
              <a:gd name="T74" fmla="*/ 1870887 w 5026"/>
              <a:gd name="T75" fmla="*/ 196064 h 5027"/>
              <a:gd name="T76" fmla="*/ 1846250 w 5026"/>
              <a:gd name="T77" fmla="*/ 152915 h 5027"/>
              <a:gd name="T78" fmla="*/ 1815170 w 5026"/>
              <a:gd name="T79" fmla="*/ 113551 h 5027"/>
              <a:gd name="T80" fmla="*/ 1779162 w 5026"/>
              <a:gd name="T81" fmla="*/ 79107 h 5027"/>
              <a:gd name="T82" fmla="*/ 1738606 w 5026"/>
              <a:gd name="T83" fmla="*/ 50341 h 5027"/>
              <a:gd name="T84" fmla="*/ 1693881 w 5026"/>
              <a:gd name="T85" fmla="*/ 27252 h 5027"/>
              <a:gd name="T86" fmla="*/ 1645744 w 5026"/>
              <a:gd name="T87" fmla="*/ 10977 h 5027"/>
              <a:gd name="T88" fmla="*/ 1594196 w 5026"/>
              <a:gd name="T89" fmla="*/ 1893 h 5027"/>
              <a:gd name="T90" fmla="*/ 1559326 w 5026"/>
              <a:gd name="T91" fmla="*/ 1124529 h 5027"/>
              <a:gd name="T92" fmla="*/ 779663 w 5026"/>
              <a:gd name="T93" fmla="*/ 1557156 h 5027"/>
              <a:gd name="T94" fmla="*/ 346433 w 5026"/>
              <a:gd name="T95" fmla="*/ 778578 h 5027"/>
              <a:gd name="T96" fmla="*/ 1126095 w 5026"/>
              <a:gd name="T97" fmla="*/ 345951 h 5027"/>
              <a:gd name="T98" fmla="*/ 1559326 w 5026"/>
              <a:gd name="T99" fmla="*/ 1124529 h 50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026" h="5027">
                <a:moveTo>
                  <a:pt x="4113" y="0"/>
                </a:moveTo>
                <a:lnTo>
                  <a:pt x="914" y="0"/>
                </a:lnTo>
                <a:lnTo>
                  <a:pt x="867" y="1"/>
                </a:lnTo>
                <a:lnTo>
                  <a:pt x="821" y="5"/>
                </a:lnTo>
                <a:lnTo>
                  <a:pt x="775" y="11"/>
                </a:lnTo>
                <a:lnTo>
                  <a:pt x="730" y="19"/>
                </a:lnTo>
                <a:lnTo>
                  <a:pt x="686" y="29"/>
                </a:lnTo>
                <a:lnTo>
                  <a:pt x="642" y="42"/>
                </a:lnTo>
                <a:lnTo>
                  <a:pt x="599" y="56"/>
                </a:lnTo>
                <a:lnTo>
                  <a:pt x="558" y="72"/>
                </a:lnTo>
                <a:lnTo>
                  <a:pt x="518" y="90"/>
                </a:lnTo>
                <a:lnTo>
                  <a:pt x="478" y="111"/>
                </a:lnTo>
                <a:lnTo>
                  <a:pt x="440" y="133"/>
                </a:lnTo>
                <a:lnTo>
                  <a:pt x="404" y="156"/>
                </a:lnTo>
                <a:lnTo>
                  <a:pt x="368" y="182"/>
                </a:lnTo>
                <a:lnTo>
                  <a:pt x="333" y="209"/>
                </a:lnTo>
                <a:lnTo>
                  <a:pt x="300" y="238"/>
                </a:lnTo>
                <a:lnTo>
                  <a:pt x="268" y="268"/>
                </a:lnTo>
                <a:lnTo>
                  <a:pt x="238" y="300"/>
                </a:lnTo>
                <a:lnTo>
                  <a:pt x="209" y="333"/>
                </a:lnTo>
                <a:lnTo>
                  <a:pt x="181" y="368"/>
                </a:lnTo>
                <a:lnTo>
                  <a:pt x="156" y="404"/>
                </a:lnTo>
                <a:lnTo>
                  <a:pt x="133" y="440"/>
                </a:lnTo>
                <a:lnTo>
                  <a:pt x="111" y="478"/>
                </a:lnTo>
                <a:lnTo>
                  <a:pt x="90" y="518"/>
                </a:lnTo>
                <a:lnTo>
                  <a:pt x="72" y="558"/>
                </a:lnTo>
                <a:lnTo>
                  <a:pt x="56" y="599"/>
                </a:lnTo>
                <a:lnTo>
                  <a:pt x="42" y="642"/>
                </a:lnTo>
                <a:lnTo>
                  <a:pt x="29" y="686"/>
                </a:lnTo>
                <a:lnTo>
                  <a:pt x="19" y="730"/>
                </a:lnTo>
                <a:lnTo>
                  <a:pt x="11" y="775"/>
                </a:lnTo>
                <a:lnTo>
                  <a:pt x="5" y="821"/>
                </a:lnTo>
                <a:lnTo>
                  <a:pt x="1" y="867"/>
                </a:lnTo>
                <a:lnTo>
                  <a:pt x="0" y="914"/>
                </a:lnTo>
                <a:lnTo>
                  <a:pt x="0" y="4113"/>
                </a:lnTo>
                <a:lnTo>
                  <a:pt x="1" y="4160"/>
                </a:lnTo>
                <a:lnTo>
                  <a:pt x="5" y="4206"/>
                </a:lnTo>
                <a:lnTo>
                  <a:pt x="11" y="4252"/>
                </a:lnTo>
                <a:lnTo>
                  <a:pt x="19" y="4297"/>
                </a:lnTo>
                <a:lnTo>
                  <a:pt x="29" y="4341"/>
                </a:lnTo>
                <a:lnTo>
                  <a:pt x="42" y="4385"/>
                </a:lnTo>
                <a:lnTo>
                  <a:pt x="56" y="4427"/>
                </a:lnTo>
                <a:lnTo>
                  <a:pt x="72" y="4469"/>
                </a:lnTo>
                <a:lnTo>
                  <a:pt x="90" y="4509"/>
                </a:lnTo>
                <a:lnTo>
                  <a:pt x="111" y="4548"/>
                </a:lnTo>
                <a:lnTo>
                  <a:pt x="133" y="4588"/>
                </a:lnTo>
                <a:lnTo>
                  <a:pt x="156" y="4624"/>
                </a:lnTo>
                <a:lnTo>
                  <a:pt x="181" y="4660"/>
                </a:lnTo>
                <a:lnTo>
                  <a:pt x="209" y="4695"/>
                </a:lnTo>
                <a:lnTo>
                  <a:pt x="238" y="4728"/>
                </a:lnTo>
                <a:lnTo>
                  <a:pt x="268" y="4759"/>
                </a:lnTo>
                <a:lnTo>
                  <a:pt x="300" y="4789"/>
                </a:lnTo>
                <a:lnTo>
                  <a:pt x="333" y="4818"/>
                </a:lnTo>
                <a:lnTo>
                  <a:pt x="368" y="4846"/>
                </a:lnTo>
                <a:lnTo>
                  <a:pt x="404" y="4871"/>
                </a:lnTo>
                <a:lnTo>
                  <a:pt x="440" y="4895"/>
                </a:lnTo>
                <a:lnTo>
                  <a:pt x="478" y="4917"/>
                </a:lnTo>
                <a:lnTo>
                  <a:pt x="518" y="4937"/>
                </a:lnTo>
                <a:lnTo>
                  <a:pt x="558" y="4955"/>
                </a:lnTo>
                <a:lnTo>
                  <a:pt x="599" y="4971"/>
                </a:lnTo>
                <a:lnTo>
                  <a:pt x="642" y="4986"/>
                </a:lnTo>
                <a:lnTo>
                  <a:pt x="686" y="4999"/>
                </a:lnTo>
                <a:lnTo>
                  <a:pt x="730" y="5008"/>
                </a:lnTo>
                <a:lnTo>
                  <a:pt x="775" y="5016"/>
                </a:lnTo>
                <a:lnTo>
                  <a:pt x="821" y="5022"/>
                </a:lnTo>
                <a:lnTo>
                  <a:pt x="867" y="5025"/>
                </a:lnTo>
                <a:lnTo>
                  <a:pt x="914" y="5027"/>
                </a:lnTo>
                <a:lnTo>
                  <a:pt x="4113" y="5027"/>
                </a:lnTo>
                <a:lnTo>
                  <a:pt x="4160" y="5025"/>
                </a:lnTo>
                <a:lnTo>
                  <a:pt x="4206" y="5022"/>
                </a:lnTo>
                <a:lnTo>
                  <a:pt x="4252" y="5016"/>
                </a:lnTo>
                <a:lnTo>
                  <a:pt x="4297" y="5008"/>
                </a:lnTo>
                <a:lnTo>
                  <a:pt x="4342" y="4999"/>
                </a:lnTo>
                <a:lnTo>
                  <a:pt x="4384" y="4986"/>
                </a:lnTo>
                <a:lnTo>
                  <a:pt x="4427" y="4971"/>
                </a:lnTo>
                <a:lnTo>
                  <a:pt x="4469" y="4955"/>
                </a:lnTo>
                <a:lnTo>
                  <a:pt x="4509" y="4937"/>
                </a:lnTo>
                <a:lnTo>
                  <a:pt x="4548" y="4917"/>
                </a:lnTo>
                <a:lnTo>
                  <a:pt x="4587" y="4895"/>
                </a:lnTo>
                <a:lnTo>
                  <a:pt x="4624" y="4871"/>
                </a:lnTo>
                <a:lnTo>
                  <a:pt x="4660" y="4846"/>
                </a:lnTo>
                <a:lnTo>
                  <a:pt x="4694" y="4818"/>
                </a:lnTo>
                <a:lnTo>
                  <a:pt x="4728" y="4789"/>
                </a:lnTo>
                <a:lnTo>
                  <a:pt x="4759" y="4759"/>
                </a:lnTo>
                <a:lnTo>
                  <a:pt x="4789" y="4728"/>
                </a:lnTo>
                <a:lnTo>
                  <a:pt x="4818" y="4695"/>
                </a:lnTo>
                <a:lnTo>
                  <a:pt x="4845" y="4660"/>
                </a:lnTo>
                <a:lnTo>
                  <a:pt x="4871" y="4624"/>
                </a:lnTo>
                <a:lnTo>
                  <a:pt x="4895" y="4588"/>
                </a:lnTo>
                <a:lnTo>
                  <a:pt x="4917" y="4548"/>
                </a:lnTo>
                <a:lnTo>
                  <a:pt x="4936" y="4509"/>
                </a:lnTo>
                <a:lnTo>
                  <a:pt x="4955" y="4469"/>
                </a:lnTo>
                <a:lnTo>
                  <a:pt x="4971" y="4427"/>
                </a:lnTo>
                <a:lnTo>
                  <a:pt x="4986" y="4385"/>
                </a:lnTo>
                <a:lnTo>
                  <a:pt x="4997" y="4341"/>
                </a:lnTo>
                <a:lnTo>
                  <a:pt x="5008" y="4297"/>
                </a:lnTo>
                <a:lnTo>
                  <a:pt x="5016" y="4252"/>
                </a:lnTo>
                <a:lnTo>
                  <a:pt x="5022" y="4206"/>
                </a:lnTo>
                <a:lnTo>
                  <a:pt x="5025" y="4160"/>
                </a:lnTo>
                <a:lnTo>
                  <a:pt x="5026" y="4113"/>
                </a:lnTo>
                <a:lnTo>
                  <a:pt x="5026" y="914"/>
                </a:lnTo>
                <a:lnTo>
                  <a:pt x="5025" y="867"/>
                </a:lnTo>
                <a:lnTo>
                  <a:pt x="5022" y="821"/>
                </a:lnTo>
                <a:lnTo>
                  <a:pt x="5016" y="775"/>
                </a:lnTo>
                <a:lnTo>
                  <a:pt x="5008" y="730"/>
                </a:lnTo>
                <a:lnTo>
                  <a:pt x="4997" y="686"/>
                </a:lnTo>
                <a:lnTo>
                  <a:pt x="4986" y="642"/>
                </a:lnTo>
                <a:lnTo>
                  <a:pt x="4971" y="599"/>
                </a:lnTo>
                <a:lnTo>
                  <a:pt x="4955" y="558"/>
                </a:lnTo>
                <a:lnTo>
                  <a:pt x="4936" y="518"/>
                </a:lnTo>
                <a:lnTo>
                  <a:pt x="4917" y="478"/>
                </a:lnTo>
                <a:lnTo>
                  <a:pt x="4895" y="440"/>
                </a:lnTo>
                <a:lnTo>
                  <a:pt x="4871" y="404"/>
                </a:lnTo>
                <a:lnTo>
                  <a:pt x="4845" y="368"/>
                </a:lnTo>
                <a:lnTo>
                  <a:pt x="4818" y="333"/>
                </a:lnTo>
                <a:lnTo>
                  <a:pt x="4789" y="300"/>
                </a:lnTo>
                <a:lnTo>
                  <a:pt x="4759" y="268"/>
                </a:lnTo>
                <a:lnTo>
                  <a:pt x="4728" y="238"/>
                </a:lnTo>
                <a:lnTo>
                  <a:pt x="4694" y="209"/>
                </a:lnTo>
                <a:lnTo>
                  <a:pt x="4660" y="182"/>
                </a:lnTo>
                <a:lnTo>
                  <a:pt x="4624" y="156"/>
                </a:lnTo>
                <a:lnTo>
                  <a:pt x="4587" y="133"/>
                </a:lnTo>
                <a:lnTo>
                  <a:pt x="4548" y="111"/>
                </a:lnTo>
                <a:lnTo>
                  <a:pt x="4509" y="90"/>
                </a:lnTo>
                <a:lnTo>
                  <a:pt x="4469" y="72"/>
                </a:lnTo>
                <a:lnTo>
                  <a:pt x="4427" y="56"/>
                </a:lnTo>
                <a:lnTo>
                  <a:pt x="4384" y="42"/>
                </a:lnTo>
                <a:lnTo>
                  <a:pt x="4342" y="29"/>
                </a:lnTo>
                <a:lnTo>
                  <a:pt x="4297" y="19"/>
                </a:lnTo>
                <a:lnTo>
                  <a:pt x="4252" y="11"/>
                </a:lnTo>
                <a:lnTo>
                  <a:pt x="4206" y="5"/>
                </a:lnTo>
                <a:lnTo>
                  <a:pt x="4160" y="1"/>
                </a:lnTo>
                <a:lnTo>
                  <a:pt x="4113" y="0"/>
                </a:lnTo>
                <a:close/>
                <a:moveTo>
                  <a:pt x="4114" y="2971"/>
                </a:moveTo>
                <a:lnTo>
                  <a:pt x="2971" y="2971"/>
                </a:lnTo>
                <a:lnTo>
                  <a:pt x="2971" y="4114"/>
                </a:lnTo>
                <a:lnTo>
                  <a:pt x="2057" y="4114"/>
                </a:lnTo>
                <a:lnTo>
                  <a:pt x="2057" y="2971"/>
                </a:lnTo>
                <a:lnTo>
                  <a:pt x="914" y="2971"/>
                </a:lnTo>
                <a:lnTo>
                  <a:pt x="914" y="2057"/>
                </a:lnTo>
                <a:lnTo>
                  <a:pt x="2057" y="2057"/>
                </a:lnTo>
                <a:lnTo>
                  <a:pt x="2057" y="914"/>
                </a:lnTo>
                <a:lnTo>
                  <a:pt x="2971" y="914"/>
                </a:lnTo>
                <a:lnTo>
                  <a:pt x="2971" y="2057"/>
                </a:lnTo>
                <a:lnTo>
                  <a:pt x="4114" y="2057"/>
                </a:lnTo>
                <a:lnTo>
                  <a:pt x="4114" y="297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chemeClr val="accent1"/>
              </a:solidFill>
              <a:latin typeface="+mn-lt"/>
              <a:ea typeface="+mn-ea"/>
              <a:cs typeface="+mn-ea"/>
              <a:sym typeface="+mn-lt"/>
            </a:endParaRPr>
          </a:p>
        </p:txBody>
      </p:sp>
      <p:sp>
        <p:nvSpPr>
          <p:cNvPr id="12" name="KSO_Shape"/>
          <p:cNvSpPr/>
          <p:nvPr/>
        </p:nvSpPr>
        <p:spPr>
          <a:xfrm>
            <a:off x="8937625" y="2655888"/>
            <a:ext cx="677863" cy="569912"/>
          </a:xfrm>
          <a:custGeom>
            <a:avLst/>
            <a:gdLst>
              <a:gd name="connsiteX0" fmla="*/ 2733675 w 5559425"/>
              <a:gd name="connsiteY0" fmla="*/ 1498599 h 4676774"/>
              <a:gd name="connsiteX1" fmla="*/ 2708275 w 5559425"/>
              <a:gd name="connsiteY1" fmla="*/ 1501774 h 4676774"/>
              <a:gd name="connsiteX2" fmla="*/ 2689225 w 5559425"/>
              <a:gd name="connsiteY2" fmla="*/ 1511299 h 4676774"/>
              <a:gd name="connsiteX3" fmla="*/ 2673350 w 5559425"/>
              <a:gd name="connsiteY3" fmla="*/ 1520824 h 4676774"/>
              <a:gd name="connsiteX4" fmla="*/ 2663825 w 5559425"/>
              <a:gd name="connsiteY4" fmla="*/ 1536699 h 4676774"/>
              <a:gd name="connsiteX5" fmla="*/ 2657475 w 5559425"/>
              <a:gd name="connsiteY5" fmla="*/ 1555749 h 4676774"/>
              <a:gd name="connsiteX6" fmla="*/ 2654300 w 5559425"/>
              <a:gd name="connsiteY6" fmla="*/ 1577974 h 4676774"/>
              <a:gd name="connsiteX7" fmla="*/ 2654300 w 5559425"/>
              <a:gd name="connsiteY7" fmla="*/ 1603374 h 4676774"/>
              <a:gd name="connsiteX8" fmla="*/ 2654300 w 5559425"/>
              <a:gd name="connsiteY8" fmla="*/ 1758949 h 4676774"/>
              <a:gd name="connsiteX9" fmla="*/ 2593975 w 5559425"/>
              <a:gd name="connsiteY9" fmla="*/ 1771649 h 4676774"/>
              <a:gd name="connsiteX10" fmla="*/ 2540000 w 5559425"/>
              <a:gd name="connsiteY10" fmla="*/ 1787524 h 4676774"/>
              <a:gd name="connsiteX11" fmla="*/ 2492375 w 5559425"/>
              <a:gd name="connsiteY11" fmla="*/ 1806574 h 4676774"/>
              <a:gd name="connsiteX12" fmla="*/ 2444750 w 5559425"/>
              <a:gd name="connsiteY12" fmla="*/ 1828799 h 4676774"/>
              <a:gd name="connsiteX13" fmla="*/ 2400300 w 5559425"/>
              <a:gd name="connsiteY13" fmla="*/ 1854199 h 4676774"/>
              <a:gd name="connsiteX14" fmla="*/ 2362200 w 5559425"/>
              <a:gd name="connsiteY14" fmla="*/ 1879599 h 4676774"/>
              <a:gd name="connsiteX15" fmla="*/ 2327275 w 5559425"/>
              <a:gd name="connsiteY15" fmla="*/ 1911349 h 4676774"/>
              <a:gd name="connsiteX16" fmla="*/ 2292350 w 5559425"/>
              <a:gd name="connsiteY16" fmla="*/ 1943099 h 4676774"/>
              <a:gd name="connsiteX17" fmla="*/ 2266950 w 5559425"/>
              <a:gd name="connsiteY17" fmla="*/ 1978024 h 4676774"/>
              <a:gd name="connsiteX18" fmla="*/ 2241550 w 5559425"/>
              <a:gd name="connsiteY18" fmla="*/ 2016124 h 4676774"/>
              <a:gd name="connsiteX19" fmla="*/ 2219325 w 5559425"/>
              <a:gd name="connsiteY19" fmla="*/ 2054224 h 4676774"/>
              <a:gd name="connsiteX20" fmla="*/ 2203450 w 5559425"/>
              <a:gd name="connsiteY20" fmla="*/ 2092324 h 4676774"/>
              <a:gd name="connsiteX21" fmla="*/ 2190750 w 5559425"/>
              <a:gd name="connsiteY21" fmla="*/ 2130424 h 4676774"/>
              <a:gd name="connsiteX22" fmla="*/ 2181225 w 5559425"/>
              <a:gd name="connsiteY22" fmla="*/ 2168524 h 4676774"/>
              <a:gd name="connsiteX23" fmla="*/ 2174875 w 5559425"/>
              <a:gd name="connsiteY23" fmla="*/ 2209799 h 4676774"/>
              <a:gd name="connsiteX24" fmla="*/ 2171700 w 5559425"/>
              <a:gd name="connsiteY24" fmla="*/ 2251074 h 4676774"/>
              <a:gd name="connsiteX25" fmla="*/ 2174875 w 5559425"/>
              <a:gd name="connsiteY25" fmla="*/ 2314574 h 4676774"/>
              <a:gd name="connsiteX26" fmla="*/ 2184400 w 5559425"/>
              <a:gd name="connsiteY26" fmla="*/ 2371724 h 4676774"/>
              <a:gd name="connsiteX27" fmla="*/ 2197100 w 5559425"/>
              <a:gd name="connsiteY27" fmla="*/ 2425699 h 4676774"/>
              <a:gd name="connsiteX28" fmla="*/ 2216150 w 5559425"/>
              <a:gd name="connsiteY28" fmla="*/ 2476499 h 4676774"/>
              <a:gd name="connsiteX29" fmla="*/ 2238375 w 5559425"/>
              <a:gd name="connsiteY29" fmla="*/ 2520949 h 4676774"/>
              <a:gd name="connsiteX30" fmla="*/ 2266950 w 5559425"/>
              <a:gd name="connsiteY30" fmla="*/ 2562224 h 4676774"/>
              <a:gd name="connsiteX31" fmla="*/ 2298700 w 5559425"/>
              <a:gd name="connsiteY31" fmla="*/ 2603499 h 4676774"/>
              <a:gd name="connsiteX32" fmla="*/ 2333625 w 5559425"/>
              <a:gd name="connsiteY32" fmla="*/ 2638424 h 4676774"/>
              <a:gd name="connsiteX33" fmla="*/ 2371725 w 5559425"/>
              <a:gd name="connsiteY33" fmla="*/ 2670174 h 4676774"/>
              <a:gd name="connsiteX34" fmla="*/ 2413000 w 5559425"/>
              <a:gd name="connsiteY34" fmla="*/ 2701924 h 4676774"/>
              <a:gd name="connsiteX35" fmla="*/ 2457450 w 5559425"/>
              <a:gd name="connsiteY35" fmla="*/ 2730499 h 4676774"/>
              <a:gd name="connsiteX36" fmla="*/ 2501900 w 5559425"/>
              <a:gd name="connsiteY36" fmla="*/ 2755899 h 4676774"/>
              <a:gd name="connsiteX37" fmla="*/ 2600325 w 5559425"/>
              <a:gd name="connsiteY37" fmla="*/ 2803524 h 4676774"/>
              <a:gd name="connsiteX38" fmla="*/ 2701925 w 5559425"/>
              <a:gd name="connsiteY38" fmla="*/ 2844799 h 4676774"/>
              <a:gd name="connsiteX39" fmla="*/ 2790825 w 5559425"/>
              <a:gd name="connsiteY39" fmla="*/ 2882899 h 4676774"/>
              <a:gd name="connsiteX40" fmla="*/ 2863850 w 5559425"/>
              <a:gd name="connsiteY40" fmla="*/ 2920999 h 4676774"/>
              <a:gd name="connsiteX41" fmla="*/ 2924175 w 5559425"/>
              <a:gd name="connsiteY41" fmla="*/ 2955924 h 4676774"/>
              <a:gd name="connsiteX42" fmla="*/ 2946400 w 5559425"/>
              <a:gd name="connsiteY42" fmla="*/ 2974974 h 4676774"/>
              <a:gd name="connsiteX43" fmla="*/ 2968625 w 5559425"/>
              <a:gd name="connsiteY43" fmla="*/ 2994024 h 4676774"/>
              <a:gd name="connsiteX44" fmla="*/ 2984500 w 5559425"/>
              <a:gd name="connsiteY44" fmla="*/ 3009899 h 4676774"/>
              <a:gd name="connsiteX45" fmla="*/ 3000375 w 5559425"/>
              <a:gd name="connsiteY45" fmla="*/ 3032124 h 4676774"/>
              <a:gd name="connsiteX46" fmla="*/ 3013075 w 5559425"/>
              <a:gd name="connsiteY46" fmla="*/ 3051174 h 4676774"/>
              <a:gd name="connsiteX47" fmla="*/ 3022600 w 5559425"/>
              <a:gd name="connsiteY47" fmla="*/ 3073399 h 4676774"/>
              <a:gd name="connsiteX48" fmla="*/ 3028950 w 5559425"/>
              <a:gd name="connsiteY48" fmla="*/ 3095624 h 4676774"/>
              <a:gd name="connsiteX49" fmla="*/ 3035300 w 5559425"/>
              <a:gd name="connsiteY49" fmla="*/ 3121024 h 4676774"/>
              <a:gd name="connsiteX50" fmla="*/ 3038475 w 5559425"/>
              <a:gd name="connsiteY50" fmla="*/ 3146424 h 4676774"/>
              <a:gd name="connsiteX51" fmla="*/ 3041650 w 5559425"/>
              <a:gd name="connsiteY51" fmla="*/ 3171824 h 4676774"/>
              <a:gd name="connsiteX52" fmla="*/ 3038475 w 5559425"/>
              <a:gd name="connsiteY52" fmla="*/ 3203574 h 4676774"/>
              <a:gd name="connsiteX53" fmla="*/ 3032125 w 5559425"/>
              <a:gd name="connsiteY53" fmla="*/ 3232149 h 4676774"/>
              <a:gd name="connsiteX54" fmla="*/ 3025775 w 5559425"/>
              <a:gd name="connsiteY54" fmla="*/ 3257549 h 4676774"/>
              <a:gd name="connsiteX55" fmla="*/ 3013075 w 5559425"/>
              <a:gd name="connsiteY55" fmla="*/ 3279774 h 4676774"/>
              <a:gd name="connsiteX56" fmla="*/ 2997200 w 5559425"/>
              <a:gd name="connsiteY56" fmla="*/ 3301999 h 4676774"/>
              <a:gd name="connsiteX57" fmla="*/ 2978150 w 5559425"/>
              <a:gd name="connsiteY57" fmla="*/ 3317874 h 4676774"/>
              <a:gd name="connsiteX58" fmla="*/ 2955925 w 5559425"/>
              <a:gd name="connsiteY58" fmla="*/ 3333749 h 4676774"/>
              <a:gd name="connsiteX59" fmla="*/ 2927350 w 5559425"/>
              <a:gd name="connsiteY59" fmla="*/ 3349624 h 4676774"/>
              <a:gd name="connsiteX60" fmla="*/ 2898775 w 5559425"/>
              <a:gd name="connsiteY60" fmla="*/ 3359149 h 4676774"/>
              <a:gd name="connsiteX61" fmla="*/ 2870200 w 5559425"/>
              <a:gd name="connsiteY61" fmla="*/ 3371849 h 4676774"/>
              <a:gd name="connsiteX62" fmla="*/ 2803525 w 5559425"/>
              <a:gd name="connsiteY62" fmla="*/ 3384549 h 4676774"/>
              <a:gd name="connsiteX63" fmla="*/ 2733675 w 5559425"/>
              <a:gd name="connsiteY63" fmla="*/ 3394074 h 4676774"/>
              <a:gd name="connsiteX64" fmla="*/ 2657475 w 5559425"/>
              <a:gd name="connsiteY64" fmla="*/ 3397249 h 4676774"/>
              <a:gd name="connsiteX65" fmla="*/ 2581275 w 5559425"/>
              <a:gd name="connsiteY65" fmla="*/ 3397249 h 4676774"/>
              <a:gd name="connsiteX66" fmla="*/ 2517775 w 5559425"/>
              <a:gd name="connsiteY66" fmla="*/ 3390899 h 4676774"/>
              <a:gd name="connsiteX67" fmla="*/ 2457450 w 5559425"/>
              <a:gd name="connsiteY67" fmla="*/ 3384549 h 4676774"/>
              <a:gd name="connsiteX68" fmla="*/ 2406650 w 5559425"/>
              <a:gd name="connsiteY68" fmla="*/ 3375024 h 4676774"/>
              <a:gd name="connsiteX69" fmla="*/ 2324100 w 5559425"/>
              <a:gd name="connsiteY69" fmla="*/ 3349624 h 4676774"/>
              <a:gd name="connsiteX70" fmla="*/ 2257425 w 5559425"/>
              <a:gd name="connsiteY70" fmla="*/ 3324224 h 4676774"/>
              <a:gd name="connsiteX71" fmla="*/ 2232025 w 5559425"/>
              <a:gd name="connsiteY71" fmla="*/ 3314699 h 4676774"/>
              <a:gd name="connsiteX72" fmla="*/ 2212975 w 5559425"/>
              <a:gd name="connsiteY72" fmla="*/ 3308349 h 4676774"/>
              <a:gd name="connsiteX73" fmla="*/ 2203450 w 5559425"/>
              <a:gd name="connsiteY73" fmla="*/ 3311524 h 4676774"/>
              <a:gd name="connsiteX74" fmla="*/ 2193925 w 5559425"/>
              <a:gd name="connsiteY74" fmla="*/ 3317874 h 4676774"/>
              <a:gd name="connsiteX75" fmla="*/ 2184400 w 5559425"/>
              <a:gd name="connsiteY75" fmla="*/ 3330574 h 4676774"/>
              <a:gd name="connsiteX76" fmla="*/ 2174875 w 5559425"/>
              <a:gd name="connsiteY76" fmla="*/ 3346449 h 4676774"/>
              <a:gd name="connsiteX77" fmla="*/ 2159000 w 5559425"/>
              <a:gd name="connsiteY77" fmla="*/ 3390899 h 4676774"/>
              <a:gd name="connsiteX78" fmla="*/ 2146300 w 5559425"/>
              <a:gd name="connsiteY78" fmla="*/ 3441699 h 4676774"/>
              <a:gd name="connsiteX79" fmla="*/ 2133600 w 5559425"/>
              <a:gd name="connsiteY79" fmla="*/ 3495674 h 4676774"/>
              <a:gd name="connsiteX80" fmla="*/ 2130425 w 5559425"/>
              <a:gd name="connsiteY80" fmla="*/ 3546474 h 4676774"/>
              <a:gd name="connsiteX81" fmla="*/ 2130425 w 5559425"/>
              <a:gd name="connsiteY81" fmla="*/ 3568699 h 4676774"/>
              <a:gd name="connsiteX82" fmla="*/ 2130425 w 5559425"/>
              <a:gd name="connsiteY82" fmla="*/ 3587749 h 4676774"/>
              <a:gd name="connsiteX83" fmla="*/ 2133600 w 5559425"/>
              <a:gd name="connsiteY83" fmla="*/ 3600449 h 4676774"/>
              <a:gd name="connsiteX84" fmla="*/ 2139950 w 5559425"/>
              <a:gd name="connsiteY84" fmla="*/ 3606799 h 4676774"/>
              <a:gd name="connsiteX85" fmla="*/ 2168525 w 5559425"/>
              <a:gd name="connsiteY85" fmla="*/ 3622674 h 4676774"/>
              <a:gd name="connsiteX86" fmla="*/ 2203450 w 5559425"/>
              <a:gd name="connsiteY86" fmla="*/ 3641724 h 4676774"/>
              <a:gd name="connsiteX87" fmla="*/ 2247900 w 5559425"/>
              <a:gd name="connsiteY87" fmla="*/ 3657599 h 4676774"/>
              <a:gd name="connsiteX88" fmla="*/ 2301875 w 5559425"/>
              <a:gd name="connsiteY88" fmla="*/ 3673474 h 4676774"/>
              <a:gd name="connsiteX89" fmla="*/ 2362200 w 5559425"/>
              <a:gd name="connsiteY89" fmla="*/ 3689349 h 4676774"/>
              <a:gd name="connsiteX90" fmla="*/ 2432050 w 5559425"/>
              <a:gd name="connsiteY90" fmla="*/ 3702049 h 4676774"/>
              <a:gd name="connsiteX91" fmla="*/ 2511425 w 5559425"/>
              <a:gd name="connsiteY91" fmla="*/ 3711574 h 4676774"/>
              <a:gd name="connsiteX92" fmla="*/ 2597150 w 5559425"/>
              <a:gd name="connsiteY92" fmla="*/ 3717924 h 4676774"/>
              <a:gd name="connsiteX93" fmla="*/ 2597150 w 5559425"/>
              <a:gd name="connsiteY93" fmla="*/ 3829049 h 4676774"/>
              <a:gd name="connsiteX94" fmla="*/ 2597150 w 5559425"/>
              <a:gd name="connsiteY94" fmla="*/ 3860799 h 4676774"/>
              <a:gd name="connsiteX95" fmla="*/ 2603500 w 5559425"/>
              <a:gd name="connsiteY95" fmla="*/ 3886199 h 4676774"/>
              <a:gd name="connsiteX96" fmla="*/ 2609850 w 5559425"/>
              <a:gd name="connsiteY96" fmla="*/ 3905249 h 4676774"/>
              <a:gd name="connsiteX97" fmla="*/ 2619375 w 5559425"/>
              <a:gd name="connsiteY97" fmla="*/ 3921124 h 4676774"/>
              <a:gd name="connsiteX98" fmla="*/ 2632075 w 5559425"/>
              <a:gd name="connsiteY98" fmla="*/ 3930649 h 4676774"/>
              <a:gd name="connsiteX99" fmla="*/ 2647950 w 5559425"/>
              <a:gd name="connsiteY99" fmla="*/ 3936999 h 4676774"/>
              <a:gd name="connsiteX100" fmla="*/ 2670175 w 5559425"/>
              <a:gd name="connsiteY100" fmla="*/ 3940174 h 4676774"/>
              <a:gd name="connsiteX101" fmla="*/ 2695575 w 5559425"/>
              <a:gd name="connsiteY101" fmla="*/ 3940174 h 4676774"/>
              <a:gd name="connsiteX102" fmla="*/ 2879725 w 5559425"/>
              <a:gd name="connsiteY102" fmla="*/ 3940174 h 4676774"/>
              <a:gd name="connsiteX103" fmla="*/ 2905125 w 5559425"/>
              <a:gd name="connsiteY103" fmla="*/ 3940174 h 4676774"/>
              <a:gd name="connsiteX104" fmla="*/ 2924175 w 5559425"/>
              <a:gd name="connsiteY104" fmla="*/ 3936999 h 4676774"/>
              <a:gd name="connsiteX105" fmla="*/ 2940050 w 5559425"/>
              <a:gd name="connsiteY105" fmla="*/ 3930649 h 4676774"/>
              <a:gd name="connsiteX106" fmla="*/ 2946400 w 5559425"/>
              <a:gd name="connsiteY106" fmla="*/ 3924299 h 4676774"/>
              <a:gd name="connsiteX107" fmla="*/ 2952750 w 5559425"/>
              <a:gd name="connsiteY107" fmla="*/ 3911599 h 4676774"/>
              <a:gd name="connsiteX108" fmla="*/ 2959100 w 5559425"/>
              <a:gd name="connsiteY108" fmla="*/ 3892549 h 4676774"/>
              <a:gd name="connsiteX109" fmla="*/ 2959100 w 5559425"/>
              <a:gd name="connsiteY109" fmla="*/ 3870324 h 4676774"/>
              <a:gd name="connsiteX110" fmla="*/ 2962275 w 5559425"/>
              <a:gd name="connsiteY110" fmla="*/ 3841749 h 4676774"/>
              <a:gd name="connsiteX111" fmla="*/ 2962275 w 5559425"/>
              <a:gd name="connsiteY111" fmla="*/ 3689349 h 4676774"/>
              <a:gd name="connsiteX112" fmla="*/ 3009900 w 5559425"/>
              <a:gd name="connsiteY112" fmla="*/ 3679824 h 4676774"/>
              <a:gd name="connsiteX113" fmla="*/ 3057525 w 5559425"/>
              <a:gd name="connsiteY113" fmla="*/ 3663949 h 4676774"/>
              <a:gd name="connsiteX114" fmla="*/ 3101975 w 5559425"/>
              <a:gd name="connsiteY114" fmla="*/ 3648074 h 4676774"/>
              <a:gd name="connsiteX115" fmla="*/ 3146425 w 5559425"/>
              <a:gd name="connsiteY115" fmla="*/ 3629024 h 4676774"/>
              <a:gd name="connsiteX116" fmla="*/ 3187700 w 5559425"/>
              <a:gd name="connsiteY116" fmla="*/ 3609974 h 4676774"/>
              <a:gd name="connsiteX117" fmla="*/ 3225800 w 5559425"/>
              <a:gd name="connsiteY117" fmla="*/ 3584574 h 4676774"/>
              <a:gd name="connsiteX118" fmla="*/ 3260725 w 5559425"/>
              <a:gd name="connsiteY118" fmla="*/ 3555999 h 4676774"/>
              <a:gd name="connsiteX119" fmla="*/ 3295650 w 5559425"/>
              <a:gd name="connsiteY119" fmla="*/ 3527424 h 4676774"/>
              <a:gd name="connsiteX120" fmla="*/ 3324225 w 5559425"/>
              <a:gd name="connsiteY120" fmla="*/ 3492499 h 4676774"/>
              <a:gd name="connsiteX121" fmla="*/ 3349625 w 5559425"/>
              <a:gd name="connsiteY121" fmla="*/ 3454399 h 4676774"/>
              <a:gd name="connsiteX122" fmla="*/ 3371850 w 5559425"/>
              <a:gd name="connsiteY122" fmla="*/ 3413124 h 4676774"/>
              <a:gd name="connsiteX123" fmla="*/ 3390900 w 5559425"/>
              <a:gd name="connsiteY123" fmla="*/ 3371849 h 4676774"/>
              <a:gd name="connsiteX124" fmla="*/ 3406775 w 5559425"/>
              <a:gd name="connsiteY124" fmla="*/ 3324224 h 4676774"/>
              <a:gd name="connsiteX125" fmla="*/ 3419475 w 5559425"/>
              <a:gd name="connsiteY125" fmla="*/ 3270249 h 4676774"/>
              <a:gd name="connsiteX126" fmla="*/ 3425825 w 5559425"/>
              <a:gd name="connsiteY126" fmla="*/ 3216274 h 4676774"/>
              <a:gd name="connsiteX127" fmla="*/ 3429000 w 5559425"/>
              <a:gd name="connsiteY127" fmla="*/ 3155949 h 4676774"/>
              <a:gd name="connsiteX128" fmla="*/ 3425825 w 5559425"/>
              <a:gd name="connsiteY128" fmla="*/ 3101974 h 4676774"/>
              <a:gd name="connsiteX129" fmla="*/ 3419475 w 5559425"/>
              <a:gd name="connsiteY129" fmla="*/ 3051174 h 4676774"/>
              <a:gd name="connsiteX130" fmla="*/ 3406775 w 5559425"/>
              <a:gd name="connsiteY130" fmla="*/ 3003549 h 4676774"/>
              <a:gd name="connsiteX131" fmla="*/ 3394075 w 5559425"/>
              <a:gd name="connsiteY131" fmla="*/ 2955924 h 4676774"/>
              <a:gd name="connsiteX132" fmla="*/ 3371850 w 5559425"/>
              <a:gd name="connsiteY132" fmla="*/ 2911474 h 4676774"/>
              <a:gd name="connsiteX133" fmla="*/ 3349625 w 5559425"/>
              <a:gd name="connsiteY133" fmla="*/ 2870199 h 4676774"/>
              <a:gd name="connsiteX134" fmla="*/ 3317875 w 5559425"/>
              <a:gd name="connsiteY134" fmla="*/ 2828924 h 4676774"/>
              <a:gd name="connsiteX135" fmla="*/ 3286125 w 5559425"/>
              <a:gd name="connsiteY135" fmla="*/ 2790824 h 4676774"/>
              <a:gd name="connsiteX136" fmla="*/ 3248025 w 5559425"/>
              <a:gd name="connsiteY136" fmla="*/ 2755899 h 4676774"/>
              <a:gd name="connsiteX137" fmla="*/ 3206750 w 5559425"/>
              <a:gd name="connsiteY137" fmla="*/ 2720974 h 4676774"/>
              <a:gd name="connsiteX138" fmla="*/ 3162300 w 5559425"/>
              <a:gd name="connsiteY138" fmla="*/ 2689224 h 4676774"/>
              <a:gd name="connsiteX139" fmla="*/ 3114675 w 5559425"/>
              <a:gd name="connsiteY139" fmla="*/ 2657474 h 4676774"/>
              <a:gd name="connsiteX140" fmla="*/ 3063875 w 5559425"/>
              <a:gd name="connsiteY140" fmla="*/ 2625724 h 4676774"/>
              <a:gd name="connsiteX141" fmla="*/ 3006725 w 5559425"/>
              <a:gd name="connsiteY141" fmla="*/ 2597149 h 4676774"/>
              <a:gd name="connsiteX142" fmla="*/ 2946400 w 5559425"/>
              <a:gd name="connsiteY142" fmla="*/ 2568574 h 4676774"/>
              <a:gd name="connsiteX143" fmla="*/ 2886075 w 5559425"/>
              <a:gd name="connsiteY143" fmla="*/ 2539999 h 4676774"/>
              <a:gd name="connsiteX144" fmla="*/ 2806700 w 5559425"/>
              <a:gd name="connsiteY144" fmla="*/ 2508249 h 4676774"/>
              <a:gd name="connsiteX145" fmla="*/ 2740025 w 5559425"/>
              <a:gd name="connsiteY145" fmla="*/ 2476499 h 4676774"/>
              <a:gd name="connsiteX146" fmla="*/ 2682875 w 5559425"/>
              <a:gd name="connsiteY146" fmla="*/ 2441574 h 4676774"/>
              <a:gd name="connsiteX147" fmla="*/ 2635250 w 5559425"/>
              <a:gd name="connsiteY147" fmla="*/ 2409824 h 4676774"/>
              <a:gd name="connsiteX148" fmla="*/ 2616200 w 5559425"/>
              <a:gd name="connsiteY148" fmla="*/ 2393949 h 4676774"/>
              <a:gd name="connsiteX149" fmla="*/ 2600325 w 5559425"/>
              <a:gd name="connsiteY149" fmla="*/ 2378074 h 4676774"/>
              <a:gd name="connsiteX150" fmla="*/ 2587625 w 5559425"/>
              <a:gd name="connsiteY150" fmla="*/ 2359024 h 4676774"/>
              <a:gd name="connsiteX151" fmla="*/ 2574925 w 5559425"/>
              <a:gd name="connsiteY151" fmla="*/ 2339974 h 4676774"/>
              <a:gd name="connsiteX152" fmla="*/ 2565400 w 5559425"/>
              <a:gd name="connsiteY152" fmla="*/ 2320924 h 4676774"/>
              <a:gd name="connsiteX153" fmla="*/ 2559050 w 5559425"/>
              <a:gd name="connsiteY153" fmla="*/ 2298699 h 4676774"/>
              <a:gd name="connsiteX154" fmla="*/ 2555875 w 5559425"/>
              <a:gd name="connsiteY154" fmla="*/ 2276474 h 4676774"/>
              <a:gd name="connsiteX155" fmla="*/ 2552700 w 5559425"/>
              <a:gd name="connsiteY155" fmla="*/ 2251074 h 4676774"/>
              <a:gd name="connsiteX156" fmla="*/ 2555875 w 5559425"/>
              <a:gd name="connsiteY156" fmla="*/ 2228849 h 4676774"/>
              <a:gd name="connsiteX157" fmla="*/ 2559050 w 5559425"/>
              <a:gd name="connsiteY157" fmla="*/ 2206624 h 4676774"/>
              <a:gd name="connsiteX158" fmla="*/ 2562225 w 5559425"/>
              <a:gd name="connsiteY158" fmla="*/ 2184399 h 4676774"/>
              <a:gd name="connsiteX159" fmla="*/ 2571750 w 5559425"/>
              <a:gd name="connsiteY159" fmla="*/ 2162174 h 4676774"/>
              <a:gd name="connsiteX160" fmla="*/ 2581275 w 5559425"/>
              <a:gd name="connsiteY160" fmla="*/ 2143124 h 4676774"/>
              <a:gd name="connsiteX161" fmla="*/ 2593975 w 5559425"/>
              <a:gd name="connsiteY161" fmla="*/ 2124074 h 4676774"/>
              <a:gd name="connsiteX162" fmla="*/ 2609850 w 5559425"/>
              <a:gd name="connsiteY162" fmla="*/ 2108199 h 4676774"/>
              <a:gd name="connsiteX163" fmla="*/ 2625725 w 5559425"/>
              <a:gd name="connsiteY163" fmla="*/ 2092324 h 4676774"/>
              <a:gd name="connsiteX164" fmla="*/ 2644775 w 5559425"/>
              <a:gd name="connsiteY164" fmla="*/ 2079624 h 4676774"/>
              <a:gd name="connsiteX165" fmla="*/ 2667000 w 5559425"/>
              <a:gd name="connsiteY165" fmla="*/ 2066924 h 4676774"/>
              <a:gd name="connsiteX166" fmla="*/ 2695575 w 5559425"/>
              <a:gd name="connsiteY166" fmla="*/ 2057399 h 4676774"/>
              <a:gd name="connsiteX167" fmla="*/ 2724150 w 5559425"/>
              <a:gd name="connsiteY167" fmla="*/ 2047874 h 4676774"/>
              <a:gd name="connsiteX168" fmla="*/ 2759075 w 5559425"/>
              <a:gd name="connsiteY168" fmla="*/ 2041524 h 4676774"/>
              <a:gd name="connsiteX169" fmla="*/ 2797175 w 5559425"/>
              <a:gd name="connsiteY169" fmla="*/ 2038349 h 4676774"/>
              <a:gd name="connsiteX170" fmla="*/ 2838450 w 5559425"/>
              <a:gd name="connsiteY170" fmla="*/ 2035174 h 4676774"/>
              <a:gd name="connsiteX171" fmla="*/ 2886075 w 5559425"/>
              <a:gd name="connsiteY171" fmla="*/ 2035174 h 4676774"/>
              <a:gd name="connsiteX172" fmla="*/ 2933700 w 5559425"/>
              <a:gd name="connsiteY172" fmla="*/ 2035174 h 4676774"/>
              <a:gd name="connsiteX173" fmla="*/ 2981325 w 5559425"/>
              <a:gd name="connsiteY173" fmla="*/ 2038349 h 4676774"/>
              <a:gd name="connsiteX174" fmla="*/ 3032125 w 5559425"/>
              <a:gd name="connsiteY174" fmla="*/ 2044699 h 4676774"/>
              <a:gd name="connsiteX175" fmla="*/ 3079750 w 5559425"/>
              <a:gd name="connsiteY175" fmla="*/ 2054224 h 4676774"/>
              <a:gd name="connsiteX176" fmla="*/ 3165475 w 5559425"/>
              <a:gd name="connsiteY176" fmla="*/ 2073274 h 4676774"/>
              <a:gd name="connsiteX177" fmla="*/ 3225800 w 5559425"/>
              <a:gd name="connsiteY177" fmla="*/ 2089149 h 4676774"/>
              <a:gd name="connsiteX178" fmla="*/ 3238500 w 5559425"/>
              <a:gd name="connsiteY178" fmla="*/ 2089149 h 4676774"/>
              <a:gd name="connsiteX179" fmla="*/ 3251200 w 5559425"/>
              <a:gd name="connsiteY179" fmla="*/ 2082799 h 4676774"/>
              <a:gd name="connsiteX180" fmla="*/ 3260725 w 5559425"/>
              <a:gd name="connsiteY180" fmla="*/ 2073274 h 4676774"/>
              <a:gd name="connsiteX181" fmla="*/ 3273425 w 5559425"/>
              <a:gd name="connsiteY181" fmla="*/ 2054224 h 4676774"/>
              <a:gd name="connsiteX182" fmla="*/ 3295650 w 5559425"/>
              <a:gd name="connsiteY182" fmla="*/ 2006599 h 4676774"/>
              <a:gd name="connsiteX183" fmla="*/ 3311525 w 5559425"/>
              <a:gd name="connsiteY183" fmla="*/ 1958974 h 4676774"/>
              <a:gd name="connsiteX184" fmla="*/ 3321050 w 5559425"/>
              <a:gd name="connsiteY184" fmla="*/ 1904999 h 4676774"/>
              <a:gd name="connsiteX185" fmla="*/ 3324225 w 5559425"/>
              <a:gd name="connsiteY185" fmla="*/ 1857374 h 4676774"/>
              <a:gd name="connsiteX186" fmla="*/ 3324225 w 5559425"/>
              <a:gd name="connsiteY186" fmla="*/ 1835149 h 4676774"/>
              <a:gd name="connsiteX187" fmla="*/ 3317875 w 5559425"/>
              <a:gd name="connsiteY187" fmla="*/ 1819274 h 4676774"/>
              <a:gd name="connsiteX188" fmla="*/ 3311525 w 5559425"/>
              <a:gd name="connsiteY188" fmla="*/ 1806574 h 4676774"/>
              <a:gd name="connsiteX189" fmla="*/ 3298825 w 5559425"/>
              <a:gd name="connsiteY189" fmla="*/ 1797049 h 4676774"/>
              <a:gd name="connsiteX190" fmla="*/ 3254375 w 5559425"/>
              <a:gd name="connsiteY190" fmla="*/ 1784349 h 4676774"/>
              <a:gd name="connsiteX191" fmla="*/ 3197225 w 5559425"/>
              <a:gd name="connsiteY191" fmla="*/ 1768474 h 4676774"/>
              <a:gd name="connsiteX192" fmla="*/ 3159125 w 5559425"/>
              <a:gd name="connsiteY192" fmla="*/ 1762124 h 4676774"/>
              <a:gd name="connsiteX193" fmla="*/ 3117850 w 5559425"/>
              <a:gd name="connsiteY193" fmla="*/ 1755774 h 4676774"/>
              <a:gd name="connsiteX194" fmla="*/ 3019425 w 5559425"/>
              <a:gd name="connsiteY194" fmla="*/ 1746249 h 4676774"/>
              <a:gd name="connsiteX195" fmla="*/ 3019425 w 5559425"/>
              <a:gd name="connsiteY195" fmla="*/ 1609724 h 4676774"/>
              <a:gd name="connsiteX196" fmla="*/ 3019425 w 5559425"/>
              <a:gd name="connsiteY196" fmla="*/ 1555749 h 4676774"/>
              <a:gd name="connsiteX197" fmla="*/ 3016250 w 5559425"/>
              <a:gd name="connsiteY197" fmla="*/ 1533524 h 4676774"/>
              <a:gd name="connsiteX198" fmla="*/ 3009900 w 5559425"/>
              <a:gd name="connsiteY198" fmla="*/ 1520824 h 4676774"/>
              <a:gd name="connsiteX199" fmla="*/ 3003550 w 5559425"/>
              <a:gd name="connsiteY199" fmla="*/ 1511299 h 4676774"/>
              <a:gd name="connsiteX200" fmla="*/ 2990850 w 5559425"/>
              <a:gd name="connsiteY200" fmla="*/ 1501774 h 4676774"/>
              <a:gd name="connsiteX201" fmla="*/ 2968625 w 5559425"/>
              <a:gd name="connsiteY201" fmla="*/ 1498599 h 4676774"/>
              <a:gd name="connsiteX202" fmla="*/ 2943225 w 5559425"/>
              <a:gd name="connsiteY202" fmla="*/ 1498599 h 4676774"/>
              <a:gd name="connsiteX203" fmla="*/ 2762250 w 5559425"/>
              <a:gd name="connsiteY203" fmla="*/ 1498599 h 4676774"/>
              <a:gd name="connsiteX204" fmla="*/ 2077933 w 5559425"/>
              <a:gd name="connsiteY204" fmla="*/ 438148 h 4676774"/>
              <a:gd name="connsiteX205" fmla="*/ 2048669 w 5559425"/>
              <a:gd name="connsiteY205" fmla="*/ 467412 h 4676774"/>
              <a:gd name="connsiteX206" fmla="*/ 2048669 w 5559425"/>
              <a:gd name="connsiteY206" fmla="*/ 769928 h 4676774"/>
              <a:gd name="connsiteX207" fmla="*/ 2075397 w 5559425"/>
              <a:gd name="connsiteY207" fmla="*/ 778225 h 4676774"/>
              <a:gd name="connsiteX208" fmla="*/ 2174524 w 5559425"/>
              <a:gd name="connsiteY208" fmla="*/ 877352 h 4676774"/>
              <a:gd name="connsiteX209" fmla="*/ 2184888 w 5559425"/>
              <a:gd name="connsiteY209" fmla="*/ 928686 h 4676774"/>
              <a:gd name="connsiteX210" fmla="*/ 3371361 w 5559425"/>
              <a:gd name="connsiteY210" fmla="*/ 928686 h 4676774"/>
              <a:gd name="connsiteX211" fmla="*/ 3381725 w 5559425"/>
              <a:gd name="connsiteY211" fmla="*/ 877352 h 4676774"/>
              <a:gd name="connsiteX212" fmla="*/ 3480853 w 5559425"/>
              <a:gd name="connsiteY212" fmla="*/ 778224 h 4676774"/>
              <a:gd name="connsiteX213" fmla="*/ 3507582 w 5559425"/>
              <a:gd name="connsiteY213" fmla="*/ 769927 h 4676774"/>
              <a:gd name="connsiteX214" fmla="*/ 3507582 w 5559425"/>
              <a:gd name="connsiteY214" fmla="*/ 467412 h 4676774"/>
              <a:gd name="connsiteX215" fmla="*/ 3478318 w 5559425"/>
              <a:gd name="connsiteY215" fmla="*/ 438148 h 4676774"/>
              <a:gd name="connsiteX216" fmla="*/ 2060754 w 5559425"/>
              <a:gd name="connsiteY216" fmla="*/ 0 h 4676774"/>
              <a:gd name="connsiteX217" fmla="*/ 3495494 w 5559425"/>
              <a:gd name="connsiteY217" fmla="*/ 0 h 4676774"/>
              <a:gd name="connsiteX218" fmla="*/ 3949699 w 5559425"/>
              <a:gd name="connsiteY218" fmla="*/ 454204 h 4676774"/>
              <a:gd name="connsiteX219" fmla="*/ 3949699 w 5559425"/>
              <a:gd name="connsiteY219" fmla="*/ 772638 h 4676774"/>
              <a:gd name="connsiteX220" fmla="*/ 3967697 w 5559425"/>
              <a:gd name="connsiteY220" fmla="*/ 778224 h 4676774"/>
              <a:gd name="connsiteX221" fmla="*/ 4066824 w 5559425"/>
              <a:gd name="connsiteY221" fmla="*/ 877352 h 4676774"/>
              <a:gd name="connsiteX222" fmla="*/ 4077188 w 5559425"/>
              <a:gd name="connsiteY222" fmla="*/ 928686 h 4676774"/>
              <a:gd name="connsiteX223" fmla="*/ 5316011 w 5559425"/>
              <a:gd name="connsiteY223" fmla="*/ 928686 h 4676774"/>
              <a:gd name="connsiteX224" fmla="*/ 5559425 w 5559425"/>
              <a:gd name="connsiteY224" fmla="*/ 1172100 h 4676774"/>
              <a:gd name="connsiteX225" fmla="*/ 5559425 w 5559425"/>
              <a:gd name="connsiteY225" fmla="*/ 4355572 h 4676774"/>
              <a:gd name="connsiteX226" fmla="*/ 5316011 w 5559425"/>
              <a:gd name="connsiteY226" fmla="*/ 4598986 h 4676774"/>
              <a:gd name="connsiteX227" fmla="*/ 4950129 w 5559425"/>
              <a:gd name="connsiteY227" fmla="*/ 4598986 h 4676774"/>
              <a:gd name="connsiteX228" fmla="*/ 4924434 w 5559425"/>
              <a:gd name="connsiteY228" fmla="*/ 4637096 h 4676774"/>
              <a:gd name="connsiteX229" fmla="*/ 4828643 w 5559425"/>
              <a:gd name="connsiteY229" fmla="*/ 4676774 h 4676774"/>
              <a:gd name="connsiteX230" fmla="*/ 4572531 w 5559425"/>
              <a:gd name="connsiteY230" fmla="*/ 4676774 h 4676774"/>
              <a:gd name="connsiteX231" fmla="*/ 4476740 w 5559425"/>
              <a:gd name="connsiteY231" fmla="*/ 4637096 h 4676774"/>
              <a:gd name="connsiteX232" fmla="*/ 4451046 w 5559425"/>
              <a:gd name="connsiteY232" fmla="*/ 4598986 h 4676774"/>
              <a:gd name="connsiteX233" fmla="*/ 1063928 w 5559425"/>
              <a:gd name="connsiteY233" fmla="*/ 4598986 h 4676774"/>
              <a:gd name="connsiteX234" fmla="*/ 1038234 w 5559425"/>
              <a:gd name="connsiteY234" fmla="*/ 4637096 h 4676774"/>
              <a:gd name="connsiteX235" fmla="*/ 942443 w 5559425"/>
              <a:gd name="connsiteY235" fmla="*/ 4676774 h 4676774"/>
              <a:gd name="connsiteX236" fmla="*/ 686331 w 5559425"/>
              <a:gd name="connsiteY236" fmla="*/ 4676774 h 4676774"/>
              <a:gd name="connsiteX237" fmla="*/ 590540 w 5559425"/>
              <a:gd name="connsiteY237" fmla="*/ 4637096 h 4676774"/>
              <a:gd name="connsiteX238" fmla="*/ 564846 w 5559425"/>
              <a:gd name="connsiteY238" fmla="*/ 4598986 h 4676774"/>
              <a:gd name="connsiteX239" fmla="*/ 243414 w 5559425"/>
              <a:gd name="connsiteY239" fmla="*/ 4598986 h 4676774"/>
              <a:gd name="connsiteX240" fmla="*/ 0 w 5559425"/>
              <a:gd name="connsiteY240" fmla="*/ 4355572 h 4676774"/>
              <a:gd name="connsiteX241" fmla="*/ 0 w 5559425"/>
              <a:gd name="connsiteY241" fmla="*/ 1172100 h 4676774"/>
              <a:gd name="connsiteX242" fmla="*/ 243414 w 5559425"/>
              <a:gd name="connsiteY242" fmla="*/ 928686 h 4676774"/>
              <a:gd name="connsiteX243" fmla="*/ 1479061 w 5559425"/>
              <a:gd name="connsiteY243" fmla="*/ 928686 h 4676774"/>
              <a:gd name="connsiteX244" fmla="*/ 1489425 w 5559425"/>
              <a:gd name="connsiteY244" fmla="*/ 877352 h 4676774"/>
              <a:gd name="connsiteX245" fmla="*/ 1588552 w 5559425"/>
              <a:gd name="connsiteY245" fmla="*/ 778225 h 4676774"/>
              <a:gd name="connsiteX246" fmla="*/ 1606549 w 5559425"/>
              <a:gd name="connsiteY246" fmla="*/ 772638 h 4676774"/>
              <a:gd name="connsiteX247" fmla="*/ 1606549 w 5559425"/>
              <a:gd name="connsiteY247" fmla="*/ 454204 h 4676774"/>
              <a:gd name="connsiteX248" fmla="*/ 2060754 w 5559425"/>
              <a:gd name="connsiteY248" fmla="*/ 0 h 467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5559425" h="4676774">
                <a:moveTo>
                  <a:pt x="2733675" y="1498599"/>
                </a:moveTo>
                <a:lnTo>
                  <a:pt x="2708275" y="1501774"/>
                </a:lnTo>
                <a:lnTo>
                  <a:pt x="2689225" y="1511299"/>
                </a:lnTo>
                <a:lnTo>
                  <a:pt x="2673350" y="1520824"/>
                </a:lnTo>
                <a:lnTo>
                  <a:pt x="2663825" y="1536699"/>
                </a:lnTo>
                <a:lnTo>
                  <a:pt x="2657475" y="1555749"/>
                </a:lnTo>
                <a:lnTo>
                  <a:pt x="2654300" y="1577974"/>
                </a:lnTo>
                <a:lnTo>
                  <a:pt x="2654300" y="1603374"/>
                </a:lnTo>
                <a:lnTo>
                  <a:pt x="2654300" y="1758949"/>
                </a:lnTo>
                <a:lnTo>
                  <a:pt x="2593975" y="1771649"/>
                </a:lnTo>
                <a:lnTo>
                  <a:pt x="2540000" y="1787524"/>
                </a:lnTo>
                <a:lnTo>
                  <a:pt x="2492375" y="1806574"/>
                </a:lnTo>
                <a:lnTo>
                  <a:pt x="2444750" y="1828799"/>
                </a:lnTo>
                <a:lnTo>
                  <a:pt x="2400300" y="1854199"/>
                </a:lnTo>
                <a:lnTo>
                  <a:pt x="2362200" y="1879599"/>
                </a:lnTo>
                <a:lnTo>
                  <a:pt x="2327275" y="1911349"/>
                </a:lnTo>
                <a:lnTo>
                  <a:pt x="2292350" y="1943099"/>
                </a:lnTo>
                <a:lnTo>
                  <a:pt x="2266950" y="1978024"/>
                </a:lnTo>
                <a:lnTo>
                  <a:pt x="2241550" y="2016124"/>
                </a:lnTo>
                <a:lnTo>
                  <a:pt x="2219325" y="2054224"/>
                </a:lnTo>
                <a:lnTo>
                  <a:pt x="2203450" y="2092324"/>
                </a:lnTo>
                <a:lnTo>
                  <a:pt x="2190750" y="2130424"/>
                </a:lnTo>
                <a:lnTo>
                  <a:pt x="2181225" y="2168524"/>
                </a:lnTo>
                <a:lnTo>
                  <a:pt x="2174875" y="2209799"/>
                </a:lnTo>
                <a:lnTo>
                  <a:pt x="2171700" y="2251074"/>
                </a:lnTo>
                <a:lnTo>
                  <a:pt x="2174875" y="2314574"/>
                </a:lnTo>
                <a:lnTo>
                  <a:pt x="2184400" y="2371724"/>
                </a:lnTo>
                <a:lnTo>
                  <a:pt x="2197100" y="2425699"/>
                </a:lnTo>
                <a:lnTo>
                  <a:pt x="2216150" y="2476499"/>
                </a:lnTo>
                <a:lnTo>
                  <a:pt x="2238375" y="2520949"/>
                </a:lnTo>
                <a:lnTo>
                  <a:pt x="2266950" y="2562224"/>
                </a:lnTo>
                <a:lnTo>
                  <a:pt x="2298700" y="2603499"/>
                </a:lnTo>
                <a:lnTo>
                  <a:pt x="2333625" y="2638424"/>
                </a:lnTo>
                <a:lnTo>
                  <a:pt x="2371725" y="2670174"/>
                </a:lnTo>
                <a:lnTo>
                  <a:pt x="2413000" y="2701924"/>
                </a:lnTo>
                <a:lnTo>
                  <a:pt x="2457450" y="2730499"/>
                </a:lnTo>
                <a:lnTo>
                  <a:pt x="2501900" y="2755899"/>
                </a:lnTo>
                <a:lnTo>
                  <a:pt x="2600325" y="2803524"/>
                </a:lnTo>
                <a:lnTo>
                  <a:pt x="2701925" y="2844799"/>
                </a:lnTo>
                <a:lnTo>
                  <a:pt x="2790825" y="2882899"/>
                </a:lnTo>
                <a:lnTo>
                  <a:pt x="2863850" y="2920999"/>
                </a:lnTo>
                <a:lnTo>
                  <a:pt x="2924175" y="2955924"/>
                </a:lnTo>
                <a:lnTo>
                  <a:pt x="2946400" y="2974974"/>
                </a:lnTo>
                <a:lnTo>
                  <a:pt x="2968625" y="2994024"/>
                </a:lnTo>
                <a:lnTo>
                  <a:pt x="2984500" y="3009899"/>
                </a:lnTo>
                <a:lnTo>
                  <a:pt x="3000375" y="3032124"/>
                </a:lnTo>
                <a:lnTo>
                  <a:pt x="3013075" y="3051174"/>
                </a:lnTo>
                <a:lnTo>
                  <a:pt x="3022600" y="3073399"/>
                </a:lnTo>
                <a:lnTo>
                  <a:pt x="3028950" y="3095624"/>
                </a:lnTo>
                <a:lnTo>
                  <a:pt x="3035300" y="3121024"/>
                </a:lnTo>
                <a:lnTo>
                  <a:pt x="3038475" y="3146424"/>
                </a:lnTo>
                <a:lnTo>
                  <a:pt x="3041650" y="3171824"/>
                </a:lnTo>
                <a:lnTo>
                  <a:pt x="3038475" y="3203574"/>
                </a:lnTo>
                <a:lnTo>
                  <a:pt x="3032125" y="3232149"/>
                </a:lnTo>
                <a:lnTo>
                  <a:pt x="3025775" y="3257549"/>
                </a:lnTo>
                <a:lnTo>
                  <a:pt x="3013075" y="3279774"/>
                </a:lnTo>
                <a:lnTo>
                  <a:pt x="2997200" y="3301999"/>
                </a:lnTo>
                <a:lnTo>
                  <a:pt x="2978150" y="3317874"/>
                </a:lnTo>
                <a:lnTo>
                  <a:pt x="2955925" y="3333749"/>
                </a:lnTo>
                <a:lnTo>
                  <a:pt x="2927350" y="3349624"/>
                </a:lnTo>
                <a:lnTo>
                  <a:pt x="2898775" y="3359149"/>
                </a:lnTo>
                <a:lnTo>
                  <a:pt x="2870200" y="3371849"/>
                </a:lnTo>
                <a:lnTo>
                  <a:pt x="2803525" y="3384549"/>
                </a:lnTo>
                <a:lnTo>
                  <a:pt x="2733675" y="3394074"/>
                </a:lnTo>
                <a:lnTo>
                  <a:pt x="2657475" y="3397249"/>
                </a:lnTo>
                <a:lnTo>
                  <a:pt x="2581275" y="3397249"/>
                </a:lnTo>
                <a:lnTo>
                  <a:pt x="2517775" y="3390899"/>
                </a:lnTo>
                <a:lnTo>
                  <a:pt x="2457450" y="3384549"/>
                </a:lnTo>
                <a:lnTo>
                  <a:pt x="2406650" y="3375024"/>
                </a:lnTo>
                <a:lnTo>
                  <a:pt x="2324100" y="3349624"/>
                </a:lnTo>
                <a:lnTo>
                  <a:pt x="2257425" y="3324224"/>
                </a:lnTo>
                <a:lnTo>
                  <a:pt x="2232025" y="3314699"/>
                </a:lnTo>
                <a:lnTo>
                  <a:pt x="2212975" y="3308349"/>
                </a:lnTo>
                <a:lnTo>
                  <a:pt x="2203450" y="3311524"/>
                </a:lnTo>
                <a:lnTo>
                  <a:pt x="2193925" y="3317874"/>
                </a:lnTo>
                <a:lnTo>
                  <a:pt x="2184400" y="3330574"/>
                </a:lnTo>
                <a:lnTo>
                  <a:pt x="2174875" y="3346449"/>
                </a:lnTo>
                <a:lnTo>
                  <a:pt x="2159000" y="3390899"/>
                </a:lnTo>
                <a:lnTo>
                  <a:pt x="2146300" y="3441699"/>
                </a:lnTo>
                <a:lnTo>
                  <a:pt x="2133600" y="3495674"/>
                </a:lnTo>
                <a:lnTo>
                  <a:pt x="2130425" y="3546474"/>
                </a:lnTo>
                <a:lnTo>
                  <a:pt x="2130425" y="3568699"/>
                </a:lnTo>
                <a:lnTo>
                  <a:pt x="2130425" y="3587749"/>
                </a:lnTo>
                <a:lnTo>
                  <a:pt x="2133600" y="3600449"/>
                </a:lnTo>
                <a:lnTo>
                  <a:pt x="2139950" y="3606799"/>
                </a:lnTo>
                <a:lnTo>
                  <a:pt x="2168525" y="3622674"/>
                </a:lnTo>
                <a:lnTo>
                  <a:pt x="2203450" y="3641724"/>
                </a:lnTo>
                <a:lnTo>
                  <a:pt x="2247900" y="3657599"/>
                </a:lnTo>
                <a:lnTo>
                  <a:pt x="2301875" y="3673474"/>
                </a:lnTo>
                <a:lnTo>
                  <a:pt x="2362200" y="3689349"/>
                </a:lnTo>
                <a:lnTo>
                  <a:pt x="2432050" y="3702049"/>
                </a:lnTo>
                <a:lnTo>
                  <a:pt x="2511425" y="3711574"/>
                </a:lnTo>
                <a:lnTo>
                  <a:pt x="2597150" y="3717924"/>
                </a:lnTo>
                <a:lnTo>
                  <a:pt x="2597150" y="3829049"/>
                </a:lnTo>
                <a:lnTo>
                  <a:pt x="2597150" y="3860799"/>
                </a:lnTo>
                <a:lnTo>
                  <a:pt x="2603500" y="3886199"/>
                </a:lnTo>
                <a:lnTo>
                  <a:pt x="2609850" y="3905249"/>
                </a:lnTo>
                <a:lnTo>
                  <a:pt x="2619375" y="3921124"/>
                </a:lnTo>
                <a:lnTo>
                  <a:pt x="2632075" y="3930649"/>
                </a:lnTo>
                <a:lnTo>
                  <a:pt x="2647950" y="3936999"/>
                </a:lnTo>
                <a:lnTo>
                  <a:pt x="2670175" y="3940174"/>
                </a:lnTo>
                <a:lnTo>
                  <a:pt x="2695575" y="3940174"/>
                </a:lnTo>
                <a:lnTo>
                  <a:pt x="2879725" y="3940174"/>
                </a:lnTo>
                <a:lnTo>
                  <a:pt x="2905125" y="3940174"/>
                </a:lnTo>
                <a:lnTo>
                  <a:pt x="2924175" y="3936999"/>
                </a:lnTo>
                <a:lnTo>
                  <a:pt x="2940050" y="3930649"/>
                </a:lnTo>
                <a:lnTo>
                  <a:pt x="2946400" y="3924299"/>
                </a:lnTo>
                <a:lnTo>
                  <a:pt x="2952750" y="3911599"/>
                </a:lnTo>
                <a:lnTo>
                  <a:pt x="2959100" y="3892549"/>
                </a:lnTo>
                <a:lnTo>
                  <a:pt x="2959100" y="3870324"/>
                </a:lnTo>
                <a:lnTo>
                  <a:pt x="2962275" y="3841749"/>
                </a:lnTo>
                <a:lnTo>
                  <a:pt x="2962275" y="3689349"/>
                </a:lnTo>
                <a:lnTo>
                  <a:pt x="3009900" y="3679824"/>
                </a:lnTo>
                <a:lnTo>
                  <a:pt x="3057525" y="3663949"/>
                </a:lnTo>
                <a:lnTo>
                  <a:pt x="3101975" y="3648074"/>
                </a:lnTo>
                <a:lnTo>
                  <a:pt x="3146425" y="3629024"/>
                </a:lnTo>
                <a:lnTo>
                  <a:pt x="3187700" y="3609974"/>
                </a:lnTo>
                <a:lnTo>
                  <a:pt x="3225800" y="3584574"/>
                </a:lnTo>
                <a:lnTo>
                  <a:pt x="3260725" y="3555999"/>
                </a:lnTo>
                <a:lnTo>
                  <a:pt x="3295650" y="3527424"/>
                </a:lnTo>
                <a:lnTo>
                  <a:pt x="3324225" y="3492499"/>
                </a:lnTo>
                <a:lnTo>
                  <a:pt x="3349625" y="3454399"/>
                </a:lnTo>
                <a:lnTo>
                  <a:pt x="3371850" y="3413124"/>
                </a:lnTo>
                <a:lnTo>
                  <a:pt x="3390900" y="3371849"/>
                </a:lnTo>
                <a:lnTo>
                  <a:pt x="3406775" y="3324224"/>
                </a:lnTo>
                <a:lnTo>
                  <a:pt x="3419475" y="3270249"/>
                </a:lnTo>
                <a:lnTo>
                  <a:pt x="3425825" y="3216274"/>
                </a:lnTo>
                <a:lnTo>
                  <a:pt x="3429000" y="3155949"/>
                </a:lnTo>
                <a:lnTo>
                  <a:pt x="3425825" y="3101974"/>
                </a:lnTo>
                <a:lnTo>
                  <a:pt x="3419475" y="3051174"/>
                </a:lnTo>
                <a:lnTo>
                  <a:pt x="3406775" y="3003549"/>
                </a:lnTo>
                <a:lnTo>
                  <a:pt x="3394075" y="2955924"/>
                </a:lnTo>
                <a:lnTo>
                  <a:pt x="3371850" y="2911474"/>
                </a:lnTo>
                <a:lnTo>
                  <a:pt x="3349625" y="2870199"/>
                </a:lnTo>
                <a:lnTo>
                  <a:pt x="3317875" y="2828924"/>
                </a:lnTo>
                <a:lnTo>
                  <a:pt x="3286125" y="2790824"/>
                </a:lnTo>
                <a:lnTo>
                  <a:pt x="3248025" y="2755899"/>
                </a:lnTo>
                <a:lnTo>
                  <a:pt x="3206750" y="2720974"/>
                </a:lnTo>
                <a:lnTo>
                  <a:pt x="3162300" y="2689224"/>
                </a:lnTo>
                <a:lnTo>
                  <a:pt x="3114675" y="2657474"/>
                </a:lnTo>
                <a:lnTo>
                  <a:pt x="3063875" y="2625724"/>
                </a:lnTo>
                <a:lnTo>
                  <a:pt x="3006725" y="2597149"/>
                </a:lnTo>
                <a:lnTo>
                  <a:pt x="2946400" y="2568574"/>
                </a:lnTo>
                <a:lnTo>
                  <a:pt x="2886075" y="2539999"/>
                </a:lnTo>
                <a:lnTo>
                  <a:pt x="2806700" y="2508249"/>
                </a:lnTo>
                <a:lnTo>
                  <a:pt x="2740025" y="2476499"/>
                </a:lnTo>
                <a:lnTo>
                  <a:pt x="2682875" y="2441574"/>
                </a:lnTo>
                <a:lnTo>
                  <a:pt x="2635250" y="2409824"/>
                </a:lnTo>
                <a:lnTo>
                  <a:pt x="2616200" y="2393949"/>
                </a:lnTo>
                <a:lnTo>
                  <a:pt x="2600325" y="2378074"/>
                </a:lnTo>
                <a:lnTo>
                  <a:pt x="2587625" y="2359024"/>
                </a:lnTo>
                <a:lnTo>
                  <a:pt x="2574925" y="2339974"/>
                </a:lnTo>
                <a:lnTo>
                  <a:pt x="2565400" y="2320924"/>
                </a:lnTo>
                <a:lnTo>
                  <a:pt x="2559050" y="2298699"/>
                </a:lnTo>
                <a:lnTo>
                  <a:pt x="2555875" y="2276474"/>
                </a:lnTo>
                <a:lnTo>
                  <a:pt x="2552700" y="2251074"/>
                </a:lnTo>
                <a:lnTo>
                  <a:pt x="2555875" y="2228849"/>
                </a:lnTo>
                <a:lnTo>
                  <a:pt x="2559050" y="2206624"/>
                </a:lnTo>
                <a:lnTo>
                  <a:pt x="2562225" y="2184399"/>
                </a:lnTo>
                <a:lnTo>
                  <a:pt x="2571750" y="2162174"/>
                </a:lnTo>
                <a:lnTo>
                  <a:pt x="2581275" y="2143124"/>
                </a:lnTo>
                <a:lnTo>
                  <a:pt x="2593975" y="2124074"/>
                </a:lnTo>
                <a:lnTo>
                  <a:pt x="2609850" y="2108199"/>
                </a:lnTo>
                <a:lnTo>
                  <a:pt x="2625725" y="2092324"/>
                </a:lnTo>
                <a:lnTo>
                  <a:pt x="2644775" y="2079624"/>
                </a:lnTo>
                <a:lnTo>
                  <a:pt x="2667000" y="2066924"/>
                </a:lnTo>
                <a:lnTo>
                  <a:pt x="2695575" y="2057399"/>
                </a:lnTo>
                <a:lnTo>
                  <a:pt x="2724150" y="2047874"/>
                </a:lnTo>
                <a:lnTo>
                  <a:pt x="2759075" y="2041524"/>
                </a:lnTo>
                <a:lnTo>
                  <a:pt x="2797175" y="2038349"/>
                </a:lnTo>
                <a:lnTo>
                  <a:pt x="2838450" y="2035174"/>
                </a:lnTo>
                <a:lnTo>
                  <a:pt x="2886075" y="2035174"/>
                </a:lnTo>
                <a:lnTo>
                  <a:pt x="2933700" y="2035174"/>
                </a:lnTo>
                <a:lnTo>
                  <a:pt x="2981325" y="2038349"/>
                </a:lnTo>
                <a:lnTo>
                  <a:pt x="3032125" y="2044699"/>
                </a:lnTo>
                <a:lnTo>
                  <a:pt x="3079750" y="2054224"/>
                </a:lnTo>
                <a:lnTo>
                  <a:pt x="3165475" y="2073274"/>
                </a:lnTo>
                <a:lnTo>
                  <a:pt x="3225800" y="2089149"/>
                </a:lnTo>
                <a:lnTo>
                  <a:pt x="3238500" y="2089149"/>
                </a:lnTo>
                <a:lnTo>
                  <a:pt x="3251200" y="2082799"/>
                </a:lnTo>
                <a:lnTo>
                  <a:pt x="3260725" y="2073274"/>
                </a:lnTo>
                <a:lnTo>
                  <a:pt x="3273425" y="2054224"/>
                </a:lnTo>
                <a:lnTo>
                  <a:pt x="3295650" y="2006599"/>
                </a:lnTo>
                <a:lnTo>
                  <a:pt x="3311525" y="1958974"/>
                </a:lnTo>
                <a:lnTo>
                  <a:pt x="3321050" y="1904999"/>
                </a:lnTo>
                <a:lnTo>
                  <a:pt x="3324225" y="1857374"/>
                </a:lnTo>
                <a:lnTo>
                  <a:pt x="3324225" y="1835149"/>
                </a:lnTo>
                <a:lnTo>
                  <a:pt x="3317875" y="1819274"/>
                </a:lnTo>
                <a:lnTo>
                  <a:pt x="3311525" y="1806574"/>
                </a:lnTo>
                <a:lnTo>
                  <a:pt x="3298825" y="1797049"/>
                </a:lnTo>
                <a:lnTo>
                  <a:pt x="3254375" y="1784349"/>
                </a:lnTo>
                <a:lnTo>
                  <a:pt x="3197225" y="1768474"/>
                </a:lnTo>
                <a:lnTo>
                  <a:pt x="3159125" y="1762124"/>
                </a:lnTo>
                <a:lnTo>
                  <a:pt x="3117850" y="1755774"/>
                </a:lnTo>
                <a:lnTo>
                  <a:pt x="3019425" y="1746249"/>
                </a:lnTo>
                <a:lnTo>
                  <a:pt x="3019425" y="1609724"/>
                </a:lnTo>
                <a:lnTo>
                  <a:pt x="3019425" y="1555749"/>
                </a:lnTo>
                <a:lnTo>
                  <a:pt x="3016250" y="1533524"/>
                </a:lnTo>
                <a:lnTo>
                  <a:pt x="3009900" y="1520824"/>
                </a:lnTo>
                <a:lnTo>
                  <a:pt x="3003550" y="1511299"/>
                </a:lnTo>
                <a:lnTo>
                  <a:pt x="2990850" y="1501774"/>
                </a:lnTo>
                <a:lnTo>
                  <a:pt x="2968625" y="1498599"/>
                </a:lnTo>
                <a:lnTo>
                  <a:pt x="2943225" y="1498599"/>
                </a:lnTo>
                <a:lnTo>
                  <a:pt x="2762250" y="1498599"/>
                </a:lnTo>
                <a:close/>
                <a:moveTo>
                  <a:pt x="2077933" y="438148"/>
                </a:moveTo>
                <a:cubicBezTo>
                  <a:pt x="2061771" y="438148"/>
                  <a:pt x="2048669" y="451250"/>
                  <a:pt x="2048669" y="467412"/>
                </a:cubicBezTo>
                <a:lnTo>
                  <a:pt x="2048669" y="769928"/>
                </a:lnTo>
                <a:lnTo>
                  <a:pt x="2075397" y="778225"/>
                </a:lnTo>
                <a:cubicBezTo>
                  <a:pt x="2119967" y="797076"/>
                  <a:pt x="2155673" y="832782"/>
                  <a:pt x="2174524" y="877352"/>
                </a:cubicBezTo>
                <a:lnTo>
                  <a:pt x="2184888" y="928686"/>
                </a:lnTo>
                <a:lnTo>
                  <a:pt x="3371361" y="928686"/>
                </a:lnTo>
                <a:lnTo>
                  <a:pt x="3381725" y="877352"/>
                </a:lnTo>
                <a:cubicBezTo>
                  <a:pt x="3400577" y="832782"/>
                  <a:pt x="3436283" y="797076"/>
                  <a:pt x="3480853" y="778224"/>
                </a:cubicBezTo>
                <a:lnTo>
                  <a:pt x="3507582" y="769927"/>
                </a:lnTo>
                <a:lnTo>
                  <a:pt x="3507582" y="467412"/>
                </a:lnTo>
                <a:cubicBezTo>
                  <a:pt x="3507582" y="451250"/>
                  <a:pt x="3494480" y="438148"/>
                  <a:pt x="3478318" y="438148"/>
                </a:cubicBezTo>
                <a:close/>
                <a:moveTo>
                  <a:pt x="2060754" y="0"/>
                </a:moveTo>
                <a:lnTo>
                  <a:pt x="3495494" y="0"/>
                </a:lnTo>
                <a:cubicBezTo>
                  <a:pt x="3746344" y="0"/>
                  <a:pt x="3949699" y="203354"/>
                  <a:pt x="3949699" y="454204"/>
                </a:cubicBezTo>
                <a:lnTo>
                  <a:pt x="3949699" y="772638"/>
                </a:lnTo>
                <a:lnTo>
                  <a:pt x="3967697" y="778224"/>
                </a:lnTo>
                <a:cubicBezTo>
                  <a:pt x="4012267" y="797076"/>
                  <a:pt x="4047973" y="832782"/>
                  <a:pt x="4066824" y="877352"/>
                </a:cubicBezTo>
                <a:lnTo>
                  <a:pt x="4077188" y="928686"/>
                </a:lnTo>
                <a:lnTo>
                  <a:pt x="5316011" y="928686"/>
                </a:lnTo>
                <a:cubicBezTo>
                  <a:pt x="5450445" y="928686"/>
                  <a:pt x="5559425" y="1037666"/>
                  <a:pt x="5559425" y="1172100"/>
                </a:cubicBezTo>
                <a:lnTo>
                  <a:pt x="5559425" y="4355572"/>
                </a:lnTo>
                <a:cubicBezTo>
                  <a:pt x="5559425" y="4490006"/>
                  <a:pt x="5450445" y="4598986"/>
                  <a:pt x="5316011" y="4598986"/>
                </a:cubicBezTo>
                <a:lnTo>
                  <a:pt x="4950129" y="4598986"/>
                </a:lnTo>
                <a:lnTo>
                  <a:pt x="4924434" y="4637096"/>
                </a:lnTo>
                <a:cubicBezTo>
                  <a:pt x="4899919" y="4661611"/>
                  <a:pt x="4866052" y="4676774"/>
                  <a:pt x="4828643" y="4676774"/>
                </a:cubicBezTo>
                <a:lnTo>
                  <a:pt x="4572531" y="4676774"/>
                </a:lnTo>
                <a:cubicBezTo>
                  <a:pt x="4535123" y="4676774"/>
                  <a:pt x="4501256" y="4661611"/>
                  <a:pt x="4476740" y="4637096"/>
                </a:cubicBezTo>
                <a:lnTo>
                  <a:pt x="4451046" y="4598986"/>
                </a:lnTo>
                <a:lnTo>
                  <a:pt x="1063928" y="4598986"/>
                </a:lnTo>
                <a:lnTo>
                  <a:pt x="1038234" y="4637096"/>
                </a:lnTo>
                <a:cubicBezTo>
                  <a:pt x="1013719" y="4661611"/>
                  <a:pt x="979851" y="4676774"/>
                  <a:pt x="942443" y="4676774"/>
                </a:cubicBezTo>
                <a:lnTo>
                  <a:pt x="686331" y="4676774"/>
                </a:lnTo>
                <a:cubicBezTo>
                  <a:pt x="648922" y="4676774"/>
                  <a:pt x="615055" y="4661611"/>
                  <a:pt x="590540" y="4637096"/>
                </a:cubicBezTo>
                <a:lnTo>
                  <a:pt x="564846" y="4598986"/>
                </a:lnTo>
                <a:lnTo>
                  <a:pt x="243414" y="4598986"/>
                </a:lnTo>
                <a:cubicBezTo>
                  <a:pt x="108980" y="4598986"/>
                  <a:pt x="0" y="4490006"/>
                  <a:pt x="0" y="4355572"/>
                </a:cubicBezTo>
                <a:lnTo>
                  <a:pt x="0" y="1172100"/>
                </a:lnTo>
                <a:cubicBezTo>
                  <a:pt x="0" y="1037666"/>
                  <a:pt x="108980" y="928686"/>
                  <a:pt x="243414" y="928686"/>
                </a:cubicBezTo>
                <a:lnTo>
                  <a:pt x="1479061" y="928686"/>
                </a:lnTo>
                <a:lnTo>
                  <a:pt x="1489425" y="877352"/>
                </a:lnTo>
                <a:cubicBezTo>
                  <a:pt x="1508276" y="832782"/>
                  <a:pt x="1543982" y="797076"/>
                  <a:pt x="1588552" y="778225"/>
                </a:cubicBezTo>
                <a:lnTo>
                  <a:pt x="1606549" y="772638"/>
                </a:lnTo>
                <a:lnTo>
                  <a:pt x="1606549" y="454204"/>
                </a:lnTo>
                <a:cubicBezTo>
                  <a:pt x="1606549" y="203354"/>
                  <a:pt x="1809904" y="0"/>
                  <a:pt x="20607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chemeClr val="accent1"/>
              </a:solidFill>
              <a:cs typeface="+mn-ea"/>
              <a:sym typeface="+mn-lt"/>
            </a:endParaRPr>
          </a:p>
        </p:txBody>
      </p:sp>
      <p:sp>
        <p:nvSpPr>
          <p:cNvPr id="13" name="KSO_Shape"/>
          <p:cNvSpPr/>
          <p:nvPr/>
        </p:nvSpPr>
        <p:spPr>
          <a:xfrm>
            <a:off x="4559300" y="2605088"/>
            <a:ext cx="455613" cy="671512"/>
          </a:xfrm>
          <a:custGeom>
            <a:avLst/>
            <a:gdLst>
              <a:gd name="connsiteX0" fmla="*/ 487089 w 709759"/>
              <a:gd name="connsiteY0" fmla="*/ 0 h 1043506"/>
              <a:gd name="connsiteX1" fmla="*/ 681925 w 709759"/>
              <a:gd name="connsiteY1" fmla="*/ 41740 h 1043506"/>
              <a:gd name="connsiteX2" fmla="*/ 640175 w 709759"/>
              <a:gd name="connsiteY2" fmla="*/ 222615 h 1043506"/>
              <a:gd name="connsiteX3" fmla="*/ 501006 w 709759"/>
              <a:gd name="connsiteY3" fmla="*/ 194788 h 1043506"/>
              <a:gd name="connsiteX4" fmla="*/ 361838 w 709759"/>
              <a:gd name="connsiteY4" fmla="*/ 347835 h 1043506"/>
              <a:gd name="connsiteX5" fmla="*/ 375755 w 709759"/>
              <a:gd name="connsiteY5" fmla="*/ 459143 h 1043506"/>
              <a:gd name="connsiteX6" fmla="*/ 584507 w 709759"/>
              <a:gd name="connsiteY6" fmla="*/ 459143 h 1043506"/>
              <a:gd name="connsiteX7" fmla="*/ 584507 w 709759"/>
              <a:gd name="connsiteY7" fmla="*/ 626104 h 1043506"/>
              <a:gd name="connsiteX8" fmla="*/ 389672 w 709759"/>
              <a:gd name="connsiteY8" fmla="*/ 626104 h 1043506"/>
              <a:gd name="connsiteX9" fmla="*/ 375755 w 709759"/>
              <a:gd name="connsiteY9" fmla="*/ 737411 h 1043506"/>
              <a:gd name="connsiteX10" fmla="*/ 292254 w 709759"/>
              <a:gd name="connsiteY10" fmla="*/ 848718 h 1043506"/>
              <a:gd name="connsiteX11" fmla="*/ 709759 w 709759"/>
              <a:gd name="connsiteY11" fmla="*/ 848718 h 1043506"/>
              <a:gd name="connsiteX12" fmla="*/ 709759 w 709759"/>
              <a:gd name="connsiteY12" fmla="*/ 1043506 h 1043506"/>
              <a:gd name="connsiteX13" fmla="*/ 0 w 709759"/>
              <a:gd name="connsiteY13" fmla="*/ 1043506 h 1043506"/>
              <a:gd name="connsiteX14" fmla="*/ 0 w 709759"/>
              <a:gd name="connsiteY14" fmla="*/ 918285 h 1043506"/>
              <a:gd name="connsiteX15" fmla="*/ 180919 w 709759"/>
              <a:gd name="connsiteY15" fmla="*/ 681757 h 1043506"/>
              <a:gd name="connsiteX16" fmla="*/ 167002 w 709759"/>
              <a:gd name="connsiteY16" fmla="*/ 626104 h 1043506"/>
              <a:gd name="connsiteX17" fmla="*/ 13917 w 709759"/>
              <a:gd name="connsiteY17" fmla="*/ 626104 h 1043506"/>
              <a:gd name="connsiteX18" fmla="*/ 13917 w 709759"/>
              <a:gd name="connsiteY18" fmla="*/ 459143 h 1043506"/>
              <a:gd name="connsiteX19" fmla="*/ 139168 w 709759"/>
              <a:gd name="connsiteY19" fmla="*/ 459143 h 1043506"/>
              <a:gd name="connsiteX20" fmla="*/ 139168 w 709759"/>
              <a:gd name="connsiteY20" fmla="*/ 333922 h 1043506"/>
              <a:gd name="connsiteX21" fmla="*/ 487089 w 709759"/>
              <a:gd name="connsiteY21" fmla="*/ 0 h 10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9759" h="1043506">
                <a:moveTo>
                  <a:pt x="487089" y="0"/>
                </a:moveTo>
                <a:cubicBezTo>
                  <a:pt x="570591" y="0"/>
                  <a:pt x="640175" y="27827"/>
                  <a:pt x="681925" y="41740"/>
                </a:cubicBezTo>
                <a:cubicBezTo>
                  <a:pt x="681925" y="41740"/>
                  <a:pt x="681925" y="41740"/>
                  <a:pt x="640175" y="222615"/>
                </a:cubicBezTo>
                <a:cubicBezTo>
                  <a:pt x="598424" y="208701"/>
                  <a:pt x="556674" y="194788"/>
                  <a:pt x="501006" y="194788"/>
                </a:cubicBezTo>
                <a:cubicBezTo>
                  <a:pt x="389672" y="194788"/>
                  <a:pt x="361838" y="264355"/>
                  <a:pt x="361838" y="347835"/>
                </a:cubicBezTo>
                <a:cubicBezTo>
                  <a:pt x="361838" y="389576"/>
                  <a:pt x="361838" y="417402"/>
                  <a:pt x="375755" y="459143"/>
                </a:cubicBezTo>
                <a:cubicBezTo>
                  <a:pt x="375755" y="459143"/>
                  <a:pt x="375755" y="459143"/>
                  <a:pt x="584507" y="459143"/>
                </a:cubicBezTo>
                <a:cubicBezTo>
                  <a:pt x="584507" y="459143"/>
                  <a:pt x="584507" y="459143"/>
                  <a:pt x="584507" y="626104"/>
                </a:cubicBezTo>
                <a:cubicBezTo>
                  <a:pt x="584507" y="626104"/>
                  <a:pt x="584507" y="626104"/>
                  <a:pt x="389672" y="626104"/>
                </a:cubicBezTo>
                <a:cubicBezTo>
                  <a:pt x="389672" y="667844"/>
                  <a:pt x="389672" y="695671"/>
                  <a:pt x="375755" y="737411"/>
                </a:cubicBezTo>
                <a:cubicBezTo>
                  <a:pt x="361838" y="779151"/>
                  <a:pt x="334004" y="806978"/>
                  <a:pt x="292254" y="848718"/>
                </a:cubicBezTo>
                <a:cubicBezTo>
                  <a:pt x="292254" y="848718"/>
                  <a:pt x="292254" y="848718"/>
                  <a:pt x="709759" y="848718"/>
                </a:cubicBezTo>
                <a:lnTo>
                  <a:pt x="709759" y="1043506"/>
                </a:lnTo>
                <a:cubicBezTo>
                  <a:pt x="709759" y="1043506"/>
                  <a:pt x="709759" y="1043506"/>
                  <a:pt x="0" y="1043506"/>
                </a:cubicBezTo>
                <a:cubicBezTo>
                  <a:pt x="0" y="1043506"/>
                  <a:pt x="0" y="1043506"/>
                  <a:pt x="0" y="918285"/>
                </a:cubicBezTo>
                <a:cubicBezTo>
                  <a:pt x="83501" y="876545"/>
                  <a:pt x="167002" y="793065"/>
                  <a:pt x="180919" y="681757"/>
                </a:cubicBezTo>
                <a:cubicBezTo>
                  <a:pt x="180919" y="667844"/>
                  <a:pt x="180919" y="640017"/>
                  <a:pt x="167002" y="626104"/>
                </a:cubicBezTo>
                <a:cubicBezTo>
                  <a:pt x="167002" y="626104"/>
                  <a:pt x="167002" y="626104"/>
                  <a:pt x="13917" y="626104"/>
                </a:cubicBezTo>
                <a:cubicBezTo>
                  <a:pt x="13917" y="626104"/>
                  <a:pt x="13917" y="626104"/>
                  <a:pt x="13917" y="459143"/>
                </a:cubicBezTo>
                <a:cubicBezTo>
                  <a:pt x="13917" y="459143"/>
                  <a:pt x="13917" y="459143"/>
                  <a:pt x="139168" y="459143"/>
                </a:cubicBezTo>
                <a:cubicBezTo>
                  <a:pt x="139168" y="417402"/>
                  <a:pt x="139168" y="375662"/>
                  <a:pt x="139168" y="333922"/>
                </a:cubicBezTo>
                <a:cubicBezTo>
                  <a:pt x="139168" y="139134"/>
                  <a:pt x="278337" y="0"/>
                  <a:pt x="48708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chemeClr val="accent1"/>
              </a:solidFill>
              <a:cs typeface="+mn-ea"/>
              <a:sym typeface="+mn-lt"/>
            </a:endParaRPr>
          </a:p>
        </p:txBody>
      </p:sp>
      <p:sp>
        <p:nvSpPr>
          <p:cNvPr id="10251" name="文本框 13"/>
          <p:cNvSpPr txBox="1">
            <a:spLocks noChangeArrowheads="1"/>
          </p:cNvSpPr>
          <p:nvPr/>
        </p:nvSpPr>
        <p:spPr bwMode="auto">
          <a:xfrm>
            <a:off x="1266825" y="4416425"/>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1600">
                <a:solidFill>
                  <a:srgbClr val="595959"/>
                </a:solidFill>
                <a:sym typeface="Arial" panose="020B0604020202020204" pitchFamily="34" charset="0"/>
              </a:rPr>
              <a:t>请在这里添加相应的文字内容请在这里添加相应的文字内容</a:t>
            </a:r>
            <a:endParaRPr lang="zh-CN" altLang="en-US" sz="1600">
              <a:solidFill>
                <a:srgbClr val="595959"/>
              </a:solidFill>
              <a:sym typeface="Arial" panose="020B0604020202020204" pitchFamily="34" charset="0"/>
            </a:endParaRPr>
          </a:p>
        </p:txBody>
      </p:sp>
      <p:sp>
        <p:nvSpPr>
          <p:cNvPr id="10252" name="矩形 14"/>
          <p:cNvSpPr>
            <a:spLocks noChangeArrowheads="1"/>
          </p:cNvSpPr>
          <p:nvPr/>
        </p:nvSpPr>
        <p:spPr bwMode="auto">
          <a:xfrm>
            <a:off x="1290638" y="4016375"/>
            <a:ext cx="2236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rgbClr val="4B649F"/>
                </a:solidFill>
                <a:sym typeface="Arial" panose="020B0604020202020204" pitchFamily="34" charset="0"/>
              </a:rPr>
              <a:t>这里添加文字标题</a:t>
            </a:r>
            <a:endParaRPr lang="zh-CN" altLang="en-US" sz="2000">
              <a:solidFill>
                <a:srgbClr val="4B649F"/>
              </a:solidFill>
              <a:sym typeface="Arial" panose="020B0604020202020204" pitchFamily="34" charset="0"/>
            </a:endParaRPr>
          </a:p>
        </p:txBody>
      </p:sp>
      <p:sp>
        <p:nvSpPr>
          <p:cNvPr id="10253" name="文本框 15"/>
          <p:cNvSpPr txBox="1">
            <a:spLocks noChangeArrowheads="1"/>
          </p:cNvSpPr>
          <p:nvPr/>
        </p:nvSpPr>
        <p:spPr bwMode="auto">
          <a:xfrm>
            <a:off x="3668713" y="4416425"/>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1600">
                <a:solidFill>
                  <a:srgbClr val="595959"/>
                </a:solidFill>
                <a:sym typeface="Arial" panose="020B0604020202020204" pitchFamily="34" charset="0"/>
              </a:rPr>
              <a:t>请在这里添加相应的文字内容请在这里添加相应的文字内容</a:t>
            </a:r>
            <a:endParaRPr lang="zh-CN" altLang="en-US" sz="1600">
              <a:solidFill>
                <a:srgbClr val="595959"/>
              </a:solidFill>
              <a:sym typeface="Arial" panose="020B0604020202020204" pitchFamily="34" charset="0"/>
            </a:endParaRPr>
          </a:p>
        </p:txBody>
      </p:sp>
      <p:sp>
        <p:nvSpPr>
          <p:cNvPr id="10254" name="矩形 16"/>
          <p:cNvSpPr>
            <a:spLocks noChangeArrowheads="1"/>
          </p:cNvSpPr>
          <p:nvPr/>
        </p:nvSpPr>
        <p:spPr bwMode="auto">
          <a:xfrm>
            <a:off x="3692525" y="4016375"/>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rgbClr val="7DB1CD"/>
                </a:solidFill>
                <a:sym typeface="Arial" panose="020B0604020202020204" pitchFamily="34" charset="0"/>
              </a:rPr>
              <a:t>这里添加文字标题</a:t>
            </a:r>
            <a:endParaRPr lang="zh-CN" altLang="en-US" sz="2000">
              <a:solidFill>
                <a:srgbClr val="7DB1CD"/>
              </a:solidFill>
              <a:sym typeface="Arial" panose="020B0604020202020204" pitchFamily="34" charset="0"/>
            </a:endParaRPr>
          </a:p>
        </p:txBody>
      </p:sp>
      <p:sp>
        <p:nvSpPr>
          <p:cNvPr id="10255" name="文本框 17"/>
          <p:cNvSpPr txBox="1">
            <a:spLocks noChangeArrowheads="1"/>
          </p:cNvSpPr>
          <p:nvPr/>
        </p:nvSpPr>
        <p:spPr bwMode="auto">
          <a:xfrm>
            <a:off x="5954713" y="4416425"/>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1600">
                <a:solidFill>
                  <a:srgbClr val="595959"/>
                </a:solidFill>
                <a:sym typeface="Arial" panose="020B0604020202020204" pitchFamily="34" charset="0"/>
              </a:rPr>
              <a:t>请在这里添加相应的文字内容请在这里添加相应的文字内容</a:t>
            </a:r>
            <a:endParaRPr lang="zh-CN" altLang="en-US" sz="1600">
              <a:solidFill>
                <a:srgbClr val="595959"/>
              </a:solidFill>
              <a:sym typeface="Arial" panose="020B0604020202020204" pitchFamily="34" charset="0"/>
            </a:endParaRPr>
          </a:p>
        </p:txBody>
      </p:sp>
      <p:sp>
        <p:nvSpPr>
          <p:cNvPr id="10256" name="矩形 18"/>
          <p:cNvSpPr>
            <a:spLocks noChangeArrowheads="1"/>
          </p:cNvSpPr>
          <p:nvPr/>
        </p:nvSpPr>
        <p:spPr bwMode="auto">
          <a:xfrm>
            <a:off x="5978525" y="4016375"/>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rgbClr val="5E80B0"/>
                </a:solidFill>
                <a:sym typeface="Arial" panose="020B0604020202020204" pitchFamily="34" charset="0"/>
              </a:rPr>
              <a:t>这里添加文字标题</a:t>
            </a:r>
            <a:endParaRPr lang="zh-CN" altLang="en-US" sz="2000">
              <a:solidFill>
                <a:srgbClr val="5E80B0"/>
              </a:solidFill>
              <a:sym typeface="Arial" panose="020B0604020202020204" pitchFamily="34" charset="0"/>
            </a:endParaRPr>
          </a:p>
        </p:txBody>
      </p:sp>
      <p:sp>
        <p:nvSpPr>
          <p:cNvPr id="10257" name="文本框 19"/>
          <p:cNvSpPr txBox="1">
            <a:spLocks noChangeArrowheads="1"/>
          </p:cNvSpPr>
          <p:nvPr/>
        </p:nvSpPr>
        <p:spPr bwMode="auto">
          <a:xfrm>
            <a:off x="8264525" y="4416425"/>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1600">
                <a:solidFill>
                  <a:srgbClr val="595959"/>
                </a:solidFill>
                <a:sym typeface="Arial" panose="020B0604020202020204" pitchFamily="34" charset="0"/>
              </a:rPr>
              <a:t>请在这里添加相应的文字内容请在这里添加相应的文字内容</a:t>
            </a:r>
            <a:endParaRPr lang="zh-CN" altLang="en-US" sz="1600">
              <a:solidFill>
                <a:srgbClr val="595959"/>
              </a:solidFill>
              <a:sym typeface="Arial" panose="020B0604020202020204" pitchFamily="34" charset="0"/>
            </a:endParaRPr>
          </a:p>
        </p:txBody>
      </p:sp>
      <p:sp>
        <p:nvSpPr>
          <p:cNvPr id="21" name="矩形 20"/>
          <p:cNvSpPr/>
          <p:nvPr/>
        </p:nvSpPr>
        <p:spPr>
          <a:xfrm>
            <a:off x="8289925" y="4016375"/>
            <a:ext cx="2236788" cy="400050"/>
          </a:xfrm>
          <a:prstGeom prst="rect">
            <a:avLst/>
          </a:prstGeom>
        </p:spPr>
        <p:txBody>
          <a:bodyPr wrap="none">
            <a:spAutoFit/>
          </a:bodyPr>
          <a:lstStyle/>
          <a:p>
            <a:pPr algn="ctr" eaLnBrk="1" fontAlgn="auto" hangingPunct="1">
              <a:defRPr/>
            </a:pPr>
            <a:r>
              <a:rPr lang="zh-CN" altLang="en-US" sz="2000" b="1" noProof="1">
                <a:solidFill>
                  <a:schemeClr val="accent6"/>
                </a:solidFill>
                <a:latin typeface="+mn-lt"/>
                <a:ea typeface="+mn-ea"/>
                <a:cs typeface="+mn-ea"/>
                <a:sym typeface="+mn-lt"/>
              </a:rPr>
              <a:t>这里添加文字标题</a:t>
            </a:r>
            <a:endParaRPr lang="zh-CN" altLang="en-US" sz="2000" noProof="1">
              <a:solidFill>
                <a:schemeClr val="accent6"/>
              </a:solidFill>
              <a:cs typeface="+mn-ea"/>
              <a:sym typeface="+mn-lt"/>
            </a:endParaRPr>
          </a:p>
        </p:txBody>
      </p:sp>
      <p:pic>
        <p:nvPicPr>
          <p:cNvPr id="10259" name="图片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60"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266" name="KSO_Shape"/>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65002"/>
                <a:gd name="T109" fmla="*/ 0 h 8673857"/>
                <a:gd name="T110" fmla="*/ 8965002 w 8965002"/>
                <a:gd name="T111" fmla="*/ 8673857 h 867385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10261" name="文本框 27"/>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添加论文内容第一部分标题</a:t>
            </a:r>
            <a:endParaRPr lang="zh-CN" altLang="en-US" b="1">
              <a:solidFill>
                <a:srgbClr val="4B649F"/>
              </a:solidFill>
            </a:endParaRPr>
          </a:p>
        </p:txBody>
      </p:sp>
      <p:cxnSp>
        <p:nvCxnSpPr>
          <p:cNvPr id="29" name="直接连接符 28"/>
          <p:cNvCxnSpPr/>
          <p:nvPr/>
        </p:nvCxnSpPr>
        <p:spPr>
          <a:xfrm>
            <a:off x="0" y="76835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sld>
</file>

<file path=ppt/tags/tag1.xml><?xml version="1.0" encoding="utf-8"?>
<p:tagLst xmlns:p="http://schemas.openxmlformats.org/presentationml/2006/main">
  <p:tag name="MH" val="20160104115313"/>
  <p:tag name="MH_LIBRARY" val="GRAPHIC"/>
  <p:tag name="MH_TYPE" val="Other"/>
  <p:tag name="MH_ORDER" val="1"/>
</p:tagLst>
</file>

<file path=ppt/tags/tag10.xml><?xml version="1.0" encoding="utf-8"?>
<p:tagLst xmlns:p="http://schemas.openxmlformats.org/presentationml/2006/main">
  <p:tag name="MH" val="20151228104613"/>
  <p:tag name="MH_LIBRARY" val="GRAPHIC"/>
  <p:tag name="MH_TYPE" val="SubTitle"/>
  <p:tag name="MH_ORDER" val="6"/>
</p:tagLst>
</file>

<file path=ppt/tags/tag11.xml><?xml version="1.0" encoding="utf-8"?>
<p:tagLst xmlns:p="http://schemas.openxmlformats.org/presentationml/2006/main">
  <p:tag name="MH" val="20151228104613"/>
  <p:tag name="MH_LIBRARY" val="GRAPHIC"/>
  <p:tag name="MH_TYPE" val="Other"/>
  <p:tag name="MH_ORDER" val="1"/>
</p:tagLst>
</file>

<file path=ppt/tags/tag12.xml><?xml version="1.0" encoding="utf-8"?>
<p:tagLst xmlns:p="http://schemas.openxmlformats.org/presentationml/2006/main">
  <p:tag name="MH" val="20151228104613"/>
  <p:tag name="MH_LIBRARY" val="GRAPHIC"/>
  <p:tag name="MH_TYPE" val="Other"/>
  <p:tag name="MH_ORDER" val="2"/>
</p:tagLst>
</file>

<file path=ppt/tags/tag13.xml><?xml version="1.0" encoding="utf-8"?>
<p:tagLst xmlns:p="http://schemas.openxmlformats.org/presentationml/2006/main">
  <p:tag name="MH" val="20151228104613"/>
  <p:tag name="MH_LIBRARY" val="GRAPHIC"/>
  <p:tag name="MH_TYPE" val="Other"/>
  <p:tag name="MH_ORDER" val="3"/>
</p:tagLst>
</file>

<file path=ppt/tags/tag14.xml><?xml version="1.0" encoding="utf-8"?>
<p:tagLst xmlns:p="http://schemas.openxmlformats.org/presentationml/2006/main">
  <p:tag name="MH" val="20151228104613"/>
  <p:tag name="MH_LIBRARY" val="GRAPHIC"/>
  <p:tag name="MH_TYPE" val="Other"/>
  <p:tag name="MH_ORDER" val="4"/>
</p:tagLst>
</file>

<file path=ppt/tags/tag15.xml><?xml version="1.0" encoding="utf-8"?>
<p:tagLst xmlns:p="http://schemas.openxmlformats.org/presentationml/2006/main">
  <p:tag name="MH" val="20151228104613"/>
  <p:tag name="MH_LIBRARY" val="GRAPHIC"/>
  <p:tag name="MH_TYPE" val="Other"/>
  <p:tag name="MH_ORDER" val="5"/>
</p:tagLst>
</file>

<file path=ppt/tags/tag16.xml><?xml version="1.0" encoding="utf-8"?>
<p:tagLst xmlns:p="http://schemas.openxmlformats.org/presentationml/2006/main">
  <p:tag name="MH" val="20151228104613"/>
  <p:tag name="MH_LIBRARY" val="GRAPHIC"/>
  <p:tag name="MH_TYPE" val="Other"/>
  <p:tag name="MH_ORDER" val="6"/>
</p:tagLst>
</file>

<file path=ppt/tags/tag2.xml><?xml version="1.0" encoding="utf-8"?>
<p:tagLst xmlns:p="http://schemas.openxmlformats.org/presentationml/2006/main">
  <p:tag name="MH" val="20160104115313"/>
  <p:tag name="MH_LIBRARY" val="GRAPHIC"/>
  <p:tag name="MH_TYPE" val="Other"/>
  <p:tag name="MH_ORDER" val="3"/>
</p:tagLst>
</file>

<file path=ppt/tags/tag3.xml><?xml version="1.0" encoding="utf-8"?>
<p:tagLst xmlns:p="http://schemas.openxmlformats.org/presentationml/2006/main">
  <p:tag name="MH" val="20160104115313"/>
  <p:tag name="MH_LIBRARY" val="GRAPHIC"/>
  <p:tag name="MH_TYPE" val="Other"/>
  <p:tag name="MH_ORDER" val="6"/>
</p:tagLst>
</file>

<file path=ppt/tags/tag4.xml><?xml version="1.0" encoding="utf-8"?>
<p:tagLst xmlns:p="http://schemas.openxmlformats.org/presentationml/2006/main">
  <p:tag name="MH" val="20160104115313"/>
  <p:tag name="MH_LIBRARY" val="GRAPHIC"/>
  <p:tag name="MH_TYPE" val="Other"/>
  <p:tag name="MH_ORDER" val="8"/>
</p:tagLst>
</file>

<file path=ppt/tags/tag5.xml><?xml version="1.0" encoding="utf-8"?>
<p:tagLst xmlns:p="http://schemas.openxmlformats.org/presentationml/2006/main">
  <p:tag name="MH" val="20151228104613"/>
  <p:tag name="MH_LIBRARY" val="GRAPHIC"/>
  <p:tag name="MH_TYPE" val="SubTitle"/>
  <p:tag name="MH_ORDER" val="1"/>
</p:tagLst>
</file>

<file path=ppt/tags/tag6.xml><?xml version="1.0" encoding="utf-8"?>
<p:tagLst xmlns:p="http://schemas.openxmlformats.org/presentationml/2006/main">
  <p:tag name="MH" val="20151228104613"/>
  <p:tag name="MH_LIBRARY" val="GRAPHIC"/>
  <p:tag name="MH_TYPE" val="SubTitle"/>
  <p:tag name="MH_ORDER" val="2"/>
</p:tagLst>
</file>

<file path=ppt/tags/tag7.xml><?xml version="1.0" encoding="utf-8"?>
<p:tagLst xmlns:p="http://schemas.openxmlformats.org/presentationml/2006/main">
  <p:tag name="MH" val="20151228104613"/>
  <p:tag name="MH_LIBRARY" val="GRAPHIC"/>
  <p:tag name="MH_TYPE" val="SubTitle"/>
  <p:tag name="MH_ORDER" val="3"/>
</p:tagLst>
</file>

<file path=ppt/tags/tag8.xml><?xml version="1.0" encoding="utf-8"?>
<p:tagLst xmlns:p="http://schemas.openxmlformats.org/presentationml/2006/main">
  <p:tag name="MH" val="20151228104613"/>
  <p:tag name="MH_LIBRARY" val="GRAPHIC"/>
  <p:tag name="MH_TYPE" val="SubTitle"/>
  <p:tag name="MH_ORDER" val="4"/>
</p:tagLst>
</file>

<file path=ppt/tags/tag9.xml><?xml version="1.0" encoding="utf-8"?>
<p:tagLst xmlns:p="http://schemas.openxmlformats.org/presentationml/2006/main">
  <p:tag name="MH" val="20151228104613"/>
  <p:tag name="MH_LIBRARY" val="GRAPHIC"/>
  <p:tag name="MH_TYPE" val="SubTitle"/>
  <p:tag name="MH_ORDER" val="5"/>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3161</Words>
  <Application>WWO_openplatform_20200924161515-8e733aaadf</Application>
  <PresentationFormat>宽屏</PresentationFormat>
  <Paragraphs>339</Paragraphs>
  <Slides>24</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3</vt:i4>
      </vt:variant>
      <vt:variant>
        <vt:lpstr>幻灯片标题</vt:lpstr>
      </vt:variant>
      <vt:variant>
        <vt:i4>24</vt:i4>
      </vt:variant>
    </vt:vector>
  </HeadingPairs>
  <TitlesOfParts>
    <vt:vector size="37" baseType="lpstr">
      <vt:lpstr>Arial</vt:lpstr>
      <vt:lpstr>宋体</vt:lpstr>
      <vt:lpstr>Wingdings</vt:lpstr>
      <vt:lpstr>微软雅黑</vt:lpstr>
      <vt:lpstr>汉仪旗黑KW 55S</vt:lpstr>
      <vt:lpstr>Calibri</vt:lpstr>
      <vt:lpstr>汉仪书宋二KW</vt:lpstr>
      <vt:lpstr>Source Sans Pro Light</vt:lpstr>
      <vt:lpstr>webwppDefTheme</vt:lpstr>
      <vt:lpstr>Office 主题</vt:lpstr>
      <vt:lpstr>excel.sheet.8</vt:lpstr>
      <vt:lpstr>excel.sheet.8</vt:lpstr>
      <vt:lpstr>excel.sheet.8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上海维湾8号机</cp:lastModifiedBy>
  <dcterms:created xsi:type="dcterms:W3CDTF">2021-12-08T14:48:21Z</dcterms:created>
  <dcterms:modified xsi:type="dcterms:W3CDTF">2021-12-08T14:48:21Z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