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9" r:id="rId4"/>
    <p:sldId id="260" r:id="rId5"/>
    <p:sldId id="264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9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1CDFC-D639-4D28-A72A-67B230419E3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0CCA-4E88-401A-8451-43CA1648BD5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CC3E-E28B-42B5-8F3C-EBA7F481A9C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B487-F005-4B85-87B7-434CBC81309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1351-321E-483C-B341-EE3B59CF4BB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E1DD1-BCA9-42CE-A300-FEE3B6C058B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B5B09-A24D-4110-A79D-FFF6390E0E8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AAC2-09F4-430A-A620-B9F9D8F3AB2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BF63D-1E22-4D65-B23D-8660A642B1B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5AEB7-ADC8-4447-97C2-B92A912C418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6635-2192-4501-82F8-1C2C23DDA3A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75121-2633-4315-9532-550408B7DC1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E6232-ADED-43AE-992A-8DF822F6454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830DA-F0A2-41E1-B8C7-AA1D4F2C913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C6C09-4721-4D88-A64B-0822C84DC7D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C4D0-5B28-420A-91B5-D5BF1F3927C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CA01F-112D-4B80-9A5E-4E0126502EA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257BF-85F6-4518-9164-399AB762738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C9A95-28FE-417E-B6B7-6CB15849B71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33AAF-5379-4D94-80EF-D85CBC8CF28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96C82-3763-4836-8D8F-ECEE8109F27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CA6C9-B60D-4887-A6E1-FBAE9453768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  <a:endParaRPr lang="zh-CN" altLang="zh-CN" smtClean="0">
              <a:sym typeface="Calibri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  <a:endParaRPr lang="zh-CN" altLang="zh-CN" smtClean="0">
              <a:sym typeface="Calibri" pitchFamily="34" charset="0"/>
            </a:endParaRP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  <a:endParaRPr lang="zh-CN" altLang="zh-CN" smtClean="0">
              <a:sym typeface="Calibri" pitchFamily="34" charset="0"/>
            </a:endParaRP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  <a:endParaRPr lang="zh-CN" altLang="zh-CN" smtClean="0">
              <a:sym typeface="Calibri" pitchFamily="34" charset="0"/>
            </a:endParaRP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  <a:endParaRPr lang="zh-CN" altLang="zh-CN" smtClean="0">
              <a:sym typeface="Calibri" pitchFamily="34" charset="0"/>
            </a:endParaRP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  <a:endParaRPr lang="zh-CN" altLang="zh-CN" smtClean="0">
              <a:sym typeface="Calibri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987163-E00E-4D5F-8359-A7CDF935352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116B51-CD55-4FBD-9C26-32169B2BDAD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8"/>
          <p:cNvGrpSpPr/>
          <p:nvPr/>
        </p:nvGrpSpPr>
        <p:grpSpPr bwMode="auto">
          <a:xfrm>
            <a:off x="3708400" y="1885950"/>
            <a:ext cx="4463850" cy="1125556"/>
            <a:chOff x="0" y="0"/>
            <a:chExt cx="6031242" cy="1125610"/>
          </a:xfrm>
        </p:grpSpPr>
        <p:sp>
          <p:nvSpPr>
            <p:cNvPr id="2053" name="TextBox 9"/>
            <p:cNvSpPr>
              <a:spLocks noChangeArrowheads="1"/>
            </p:cNvSpPr>
            <p:nvPr/>
          </p:nvSpPr>
          <p:spPr bwMode="auto">
            <a:xfrm>
              <a:off x="0" y="0"/>
              <a:ext cx="554461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毕业论文答辩</a:t>
              </a:r>
              <a:endParaRPr lang="zh-CN" altLang="en-US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54" name="TextBox 10"/>
            <p:cNvSpPr>
              <a:spLocks noChangeArrowheads="1"/>
            </p:cNvSpPr>
            <p:nvPr/>
          </p:nvSpPr>
          <p:spPr bwMode="auto">
            <a:xfrm>
              <a:off x="0" y="756260"/>
              <a:ext cx="6031242" cy="36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答辩学生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：青课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指导老师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：青课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06538"/>
            <a:ext cx="2089150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流程图: 联系 1"/>
          <p:cNvSpPr>
            <a:spLocks noChangeArrowheads="1"/>
          </p:cNvSpPr>
          <p:nvPr/>
        </p:nvSpPr>
        <p:spPr bwMode="auto">
          <a:xfrm>
            <a:off x="495300" y="1579563"/>
            <a:ext cx="2160588" cy="2160587"/>
          </a:xfrm>
          <a:prstGeom prst="flowChartConnector">
            <a:avLst/>
          </a:prstGeom>
          <a:solidFill>
            <a:srgbClr val="092238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3" name="流程图: 联系 2"/>
          <p:cNvSpPr>
            <a:spLocks noChangeArrowheads="1"/>
          </p:cNvSpPr>
          <p:nvPr/>
        </p:nvSpPr>
        <p:spPr bwMode="auto">
          <a:xfrm>
            <a:off x="2006600" y="2051050"/>
            <a:ext cx="1730375" cy="1728788"/>
          </a:xfrm>
          <a:prstGeom prst="flowChartConnector">
            <a:avLst/>
          </a:prstGeom>
          <a:solidFill>
            <a:srgbClr val="607179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4" name="流程图: 联系 3"/>
          <p:cNvSpPr>
            <a:spLocks noChangeArrowheads="1"/>
          </p:cNvSpPr>
          <p:nvPr/>
        </p:nvSpPr>
        <p:spPr bwMode="auto">
          <a:xfrm>
            <a:off x="3419475" y="2540000"/>
            <a:ext cx="1241425" cy="1239838"/>
          </a:xfrm>
          <a:prstGeom prst="flowChartConnector">
            <a:avLst/>
          </a:prstGeom>
          <a:solidFill>
            <a:srgbClr val="A4B0B6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5365" name="组合 6"/>
          <p:cNvGrpSpPr/>
          <p:nvPr/>
        </p:nvGrpSpPr>
        <p:grpSpPr bwMode="auto">
          <a:xfrm>
            <a:off x="3851275" y="422275"/>
            <a:ext cx="2160588" cy="676275"/>
            <a:chOff x="0" y="0"/>
            <a:chExt cx="2160056" cy="677107"/>
          </a:xfrm>
        </p:grpSpPr>
        <p:sp>
          <p:nvSpPr>
            <p:cNvPr id="15387" name="TextBox 4"/>
            <p:cNvSpPr>
              <a:spLocks noChangeArrowheads="1"/>
            </p:cNvSpPr>
            <p:nvPr/>
          </p:nvSpPr>
          <p:spPr bwMode="auto">
            <a:xfrm>
              <a:off x="136195" y="0"/>
              <a:ext cx="20238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33375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理论渊源</a:t>
              </a:r>
              <a:endParaRPr lang="zh-CN" altLang="en-US" sz="28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388" name="TextBox 5"/>
            <p:cNvSpPr>
              <a:spLocks noChangeArrowheads="1"/>
            </p:cNvSpPr>
            <p:nvPr/>
          </p:nvSpPr>
          <p:spPr bwMode="auto">
            <a:xfrm>
              <a:off x="0" y="369330"/>
              <a:ext cx="1904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Theoretical Foundation</a:t>
              </a:r>
              <a:endParaRPr lang="zh-CN" altLang="en-US" sz="1400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5366" name="TextBox 8"/>
          <p:cNvSpPr>
            <a:spLocks noChangeArrowheads="1"/>
          </p:cNvSpPr>
          <p:nvPr/>
        </p:nvSpPr>
        <p:spPr bwMode="auto">
          <a:xfrm>
            <a:off x="963613" y="2336800"/>
            <a:ext cx="122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7" name="TextBox 9"/>
          <p:cNvSpPr>
            <a:spLocks noChangeArrowheads="1"/>
          </p:cNvSpPr>
          <p:nvPr/>
        </p:nvSpPr>
        <p:spPr bwMode="auto">
          <a:xfrm>
            <a:off x="2287588" y="2540000"/>
            <a:ext cx="122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8" name="TextBox 10"/>
          <p:cNvSpPr>
            <a:spLocks noChangeArrowheads="1"/>
          </p:cNvSpPr>
          <p:nvPr/>
        </p:nvSpPr>
        <p:spPr bwMode="auto">
          <a:xfrm>
            <a:off x="3521075" y="2857500"/>
            <a:ext cx="1223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369" name="组合 29"/>
          <p:cNvGrpSpPr/>
          <p:nvPr/>
        </p:nvGrpSpPr>
        <p:grpSpPr bwMode="auto">
          <a:xfrm>
            <a:off x="5292725" y="1554163"/>
            <a:ext cx="2957513" cy="833437"/>
            <a:chOff x="0" y="0"/>
            <a:chExt cx="2958580" cy="832696"/>
          </a:xfrm>
        </p:grpSpPr>
        <p:grpSp>
          <p:nvGrpSpPr>
            <p:cNvPr id="15382" name="组合 30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5384" name="TextBox 32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5385" name="流程图: 联系 33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5386" name="TextBox 34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5383" name="TextBox 31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5370" name="组合 35"/>
          <p:cNvGrpSpPr/>
          <p:nvPr/>
        </p:nvGrpSpPr>
        <p:grpSpPr bwMode="auto">
          <a:xfrm>
            <a:off x="5292725" y="2390775"/>
            <a:ext cx="2957513" cy="833438"/>
            <a:chOff x="0" y="0"/>
            <a:chExt cx="2958580" cy="832696"/>
          </a:xfrm>
        </p:grpSpPr>
        <p:grpSp>
          <p:nvGrpSpPr>
            <p:cNvPr id="15377" name="组合 36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5379" name="TextBox 38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5380" name="流程图: 联系 39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5381" name="TextBox 40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5378" name="TextBox 37"/>
            <p:cNvSpPr>
              <a:spLocks noChangeArrowheads="1"/>
            </p:cNvSpPr>
            <p:nvPr/>
          </p:nvSpPr>
          <p:spPr bwMode="auto">
            <a:xfrm>
              <a:off x="15625" y="68256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5371" name="组合 41"/>
          <p:cNvGrpSpPr/>
          <p:nvPr/>
        </p:nvGrpSpPr>
        <p:grpSpPr bwMode="auto">
          <a:xfrm>
            <a:off x="5305425" y="3251200"/>
            <a:ext cx="2959100" cy="831850"/>
            <a:chOff x="0" y="0"/>
            <a:chExt cx="2958580" cy="832696"/>
          </a:xfrm>
        </p:grpSpPr>
        <p:grpSp>
          <p:nvGrpSpPr>
            <p:cNvPr id="15372" name="组合 42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5374" name="TextBox 44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5375" name="流程图: 联系 45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5376" name="TextBox 46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5373" name="TextBox 43"/>
            <p:cNvSpPr>
              <a:spLocks noChangeArrowheads="1"/>
            </p:cNvSpPr>
            <p:nvPr/>
          </p:nvSpPr>
          <p:spPr bwMode="auto">
            <a:xfrm>
              <a:off x="18694" y="68256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3851275" y="431800"/>
            <a:ext cx="2133600" cy="652463"/>
            <a:chOff x="0" y="0"/>
            <a:chExt cx="2133057" cy="652519"/>
          </a:xfrm>
        </p:grpSpPr>
        <p:sp>
          <p:nvSpPr>
            <p:cNvPr id="16404" name="TextBox 1"/>
            <p:cNvSpPr>
              <a:spLocks noChangeArrowheads="1"/>
            </p:cNvSpPr>
            <p:nvPr/>
          </p:nvSpPr>
          <p:spPr bwMode="auto">
            <a:xfrm>
              <a:off x="109196" y="0"/>
              <a:ext cx="20238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33375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理论框架</a:t>
              </a:r>
              <a:endParaRPr lang="zh-CN" altLang="en-US" sz="28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405" name="TextBox 2"/>
            <p:cNvSpPr>
              <a:spLocks noChangeArrowheads="1"/>
            </p:cNvSpPr>
            <p:nvPr/>
          </p:nvSpPr>
          <p:spPr bwMode="auto">
            <a:xfrm>
              <a:off x="0" y="344742"/>
              <a:ext cx="18722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Theoretical Framework</a:t>
              </a:r>
              <a:endParaRPr lang="zh-CN" altLang="en-US" sz="1400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pic>
        <p:nvPicPr>
          <p:cNvPr id="16387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6" t="83220" b="-256"/>
          <a:stretch>
            <a:fillRect/>
          </a:stretch>
        </p:blipFill>
        <p:spPr bwMode="auto">
          <a:xfrm>
            <a:off x="4079875" y="2292350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87099" b="78934"/>
          <a:stretch>
            <a:fillRect/>
          </a:stretch>
        </p:blipFill>
        <p:spPr bwMode="auto">
          <a:xfrm>
            <a:off x="4678363" y="1601788"/>
            <a:ext cx="1084262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7" t="37491" r="48589" b="38803"/>
          <a:stretch>
            <a:fillRect/>
          </a:stretch>
        </p:blipFill>
        <p:spPr bwMode="auto">
          <a:xfrm>
            <a:off x="4678363" y="2868613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7" t="62520" r="13266" b="10373"/>
          <a:stretch>
            <a:fillRect/>
          </a:stretch>
        </p:blipFill>
        <p:spPr bwMode="auto">
          <a:xfrm>
            <a:off x="3316288" y="2868613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矩形 10"/>
          <p:cNvSpPr>
            <a:spLocks noChangeArrowheads="1"/>
          </p:cNvSpPr>
          <p:nvPr/>
        </p:nvSpPr>
        <p:spPr bwMode="auto">
          <a:xfrm>
            <a:off x="3303588" y="1601788"/>
            <a:ext cx="1084262" cy="1082675"/>
          </a:xfrm>
          <a:prstGeom prst="rect">
            <a:avLst/>
          </a:prstGeom>
          <a:solidFill>
            <a:srgbClr val="A4B0B6"/>
          </a:solidFill>
          <a:ln w="25400">
            <a:solidFill>
              <a:srgbClr val="A4B0B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2" name="TextBox 11"/>
          <p:cNvSpPr>
            <a:spLocks noChangeArrowheads="1"/>
          </p:cNvSpPr>
          <p:nvPr/>
        </p:nvSpPr>
        <p:spPr bwMode="auto">
          <a:xfrm>
            <a:off x="5959475" y="1898650"/>
            <a:ext cx="249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zh-CN" altLang="en-US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3" name="TextBox 12"/>
          <p:cNvSpPr>
            <a:spLocks noChangeArrowheads="1"/>
          </p:cNvSpPr>
          <p:nvPr/>
        </p:nvSpPr>
        <p:spPr bwMode="auto">
          <a:xfrm>
            <a:off x="5959475" y="1590675"/>
            <a:ext cx="115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4" name="TextBox 13"/>
          <p:cNvSpPr>
            <a:spLocks noChangeArrowheads="1"/>
          </p:cNvSpPr>
          <p:nvPr/>
        </p:nvSpPr>
        <p:spPr bwMode="auto">
          <a:xfrm>
            <a:off x="5959475" y="3178175"/>
            <a:ext cx="2498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zh-CN" altLang="en-US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5" name="TextBox 14"/>
          <p:cNvSpPr>
            <a:spLocks noChangeArrowheads="1"/>
          </p:cNvSpPr>
          <p:nvPr/>
        </p:nvSpPr>
        <p:spPr bwMode="auto">
          <a:xfrm>
            <a:off x="5959475" y="2868613"/>
            <a:ext cx="1157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6" name="TextBox 15"/>
          <p:cNvSpPr>
            <a:spLocks noChangeArrowheads="1"/>
          </p:cNvSpPr>
          <p:nvPr/>
        </p:nvSpPr>
        <p:spPr bwMode="auto">
          <a:xfrm>
            <a:off x="833438" y="3178175"/>
            <a:ext cx="2498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zh-CN" altLang="en-US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7" name="TextBox 16"/>
          <p:cNvSpPr>
            <a:spLocks noChangeArrowheads="1"/>
          </p:cNvSpPr>
          <p:nvPr/>
        </p:nvSpPr>
        <p:spPr bwMode="auto">
          <a:xfrm>
            <a:off x="2098675" y="2868613"/>
            <a:ext cx="1157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8" name="TextBox 17"/>
          <p:cNvSpPr>
            <a:spLocks noChangeArrowheads="1"/>
          </p:cNvSpPr>
          <p:nvPr/>
        </p:nvSpPr>
        <p:spPr bwMode="auto">
          <a:xfrm>
            <a:off x="833438" y="1911350"/>
            <a:ext cx="2498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zh-CN" altLang="en-US" sz="1400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9" name="TextBox 18"/>
          <p:cNvSpPr>
            <a:spLocks noChangeArrowheads="1"/>
          </p:cNvSpPr>
          <p:nvPr/>
        </p:nvSpPr>
        <p:spPr bwMode="auto">
          <a:xfrm>
            <a:off x="2098675" y="1601788"/>
            <a:ext cx="1157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rgbClr val="09223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0" name="TextBox 19"/>
          <p:cNvSpPr>
            <a:spLocks noChangeArrowheads="1"/>
          </p:cNvSpPr>
          <p:nvPr/>
        </p:nvSpPr>
        <p:spPr bwMode="auto">
          <a:xfrm>
            <a:off x="4678363" y="1898650"/>
            <a:ext cx="108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文本</a:t>
            </a:r>
            <a:endParaRPr lang="zh-CN" altLang="en-US"/>
          </a:p>
        </p:txBody>
      </p:sp>
      <p:sp>
        <p:nvSpPr>
          <p:cNvPr id="16401" name="TextBox 20"/>
          <p:cNvSpPr>
            <a:spLocks noChangeArrowheads="1"/>
          </p:cNvSpPr>
          <p:nvPr/>
        </p:nvSpPr>
        <p:spPr bwMode="auto">
          <a:xfrm>
            <a:off x="4678363" y="3219450"/>
            <a:ext cx="108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文本</a:t>
            </a:r>
            <a:endParaRPr lang="zh-CN" altLang="en-US"/>
          </a:p>
        </p:txBody>
      </p:sp>
      <p:sp>
        <p:nvSpPr>
          <p:cNvPr id="16402" name="TextBox 21"/>
          <p:cNvSpPr>
            <a:spLocks noChangeArrowheads="1"/>
          </p:cNvSpPr>
          <p:nvPr/>
        </p:nvSpPr>
        <p:spPr bwMode="auto">
          <a:xfrm>
            <a:off x="3332163" y="3219450"/>
            <a:ext cx="108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文本</a:t>
            </a:r>
            <a:endParaRPr lang="zh-CN" altLang="en-US"/>
          </a:p>
        </p:txBody>
      </p:sp>
      <p:sp>
        <p:nvSpPr>
          <p:cNvPr id="16403" name="TextBox 22"/>
          <p:cNvSpPr>
            <a:spLocks noChangeArrowheads="1"/>
          </p:cNvSpPr>
          <p:nvPr/>
        </p:nvSpPr>
        <p:spPr bwMode="auto">
          <a:xfrm>
            <a:off x="3332163" y="1897063"/>
            <a:ext cx="1084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文本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0"/>
          <p:cNvSpPr>
            <a:spLocks noChangeArrowheads="1"/>
          </p:cNvSpPr>
          <p:nvPr/>
        </p:nvSpPr>
        <p:spPr bwMode="auto">
          <a:xfrm>
            <a:off x="3128963" y="2198688"/>
            <a:ext cx="3744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研究方法及过程</a:t>
            </a:r>
            <a:endParaRPr lang="zh-CN" altLang="en-US"/>
          </a:p>
        </p:txBody>
      </p:sp>
      <p:grpSp>
        <p:nvGrpSpPr>
          <p:cNvPr id="17412" name="组合 17"/>
          <p:cNvGrpSpPr/>
          <p:nvPr/>
        </p:nvGrpSpPr>
        <p:grpSpPr bwMode="auto">
          <a:xfrm>
            <a:off x="2025650" y="1338263"/>
            <a:ext cx="1787525" cy="1928812"/>
            <a:chOff x="0" y="0"/>
            <a:chExt cx="1787285" cy="1928440"/>
          </a:xfrm>
        </p:grpSpPr>
        <p:sp>
          <p:nvSpPr>
            <p:cNvPr id="17413" name="流程图: 联系 11"/>
            <p:cNvSpPr>
              <a:spLocks noChangeArrowheads="1"/>
            </p:cNvSpPr>
            <p:nvPr/>
          </p:nvSpPr>
          <p:spPr bwMode="auto">
            <a:xfrm>
              <a:off x="0" y="699476"/>
              <a:ext cx="1080120" cy="10801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14" name="流程图: 联系 12"/>
            <p:cNvSpPr>
              <a:spLocks noChangeArrowheads="1"/>
            </p:cNvSpPr>
            <p:nvPr/>
          </p:nvSpPr>
          <p:spPr bwMode="auto">
            <a:xfrm>
              <a:off x="810090" y="1388380"/>
              <a:ext cx="540060" cy="5400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15" name="流程图: 联系 13"/>
            <p:cNvSpPr>
              <a:spLocks noChangeArrowheads="1"/>
            </p:cNvSpPr>
            <p:nvPr/>
          </p:nvSpPr>
          <p:spPr bwMode="auto">
            <a:xfrm>
              <a:off x="711660" y="0"/>
              <a:ext cx="368460" cy="3684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16" name="流程图: 联系 14"/>
            <p:cNvSpPr>
              <a:spLocks noChangeArrowheads="1"/>
            </p:cNvSpPr>
            <p:nvPr/>
          </p:nvSpPr>
          <p:spPr bwMode="auto">
            <a:xfrm>
              <a:off x="1531047" y="699476"/>
              <a:ext cx="256238" cy="25623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17" name="TextBox 15"/>
            <p:cNvSpPr>
              <a:spLocks noChangeArrowheads="1"/>
            </p:cNvSpPr>
            <p:nvPr/>
          </p:nvSpPr>
          <p:spPr bwMode="auto">
            <a:xfrm>
              <a:off x="199580" y="885593"/>
              <a:ext cx="7488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04</a:t>
              </a:r>
              <a:endParaRPr lang="zh-CN" altLang="en-US" sz="4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流程图: 联系 6"/>
          <p:cNvSpPr>
            <a:spLocks noChangeArrowheads="1"/>
          </p:cNvSpPr>
          <p:nvPr/>
        </p:nvSpPr>
        <p:spPr bwMode="auto">
          <a:xfrm>
            <a:off x="747713" y="1641475"/>
            <a:ext cx="1655762" cy="1655763"/>
          </a:xfrm>
          <a:prstGeom prst="flowChartConnector">
            <a:avLst/>
          </a:prstGeom>
          <a:noFill/>
          <a:ln w="3175">
            <a:solidFill>
              <a:srgbClr val="0B294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35" name="流程图: 联系 30"/>
          <p:cNvSpPr>
            <a:spLocks noChangeArrowheads="1"/>
          </p:cNvSpPr>
          <p:nvPr/>
        </p:nvSpPr>
        <p:spPr bwMode="auto">
          <a:xfrm>
            <a:off x="6661150" y="1662113"/>
            <a:ext cx="1655763" cy="1655762"/>
          </a:xfrm>
          <a:prstGeom prst="flowChartConnector">
            <a:avLst/>
          </a:prstGeom>
          <a:noFill/>
          <a:ln w="3175">
            <a:solidFill>
              <a:srgbClr val="0B294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36" name="流程图: 联系 22"/>
          <p:cNvSpPr>
            <a:spLocks noChangeArrowheads="1"/>
          </p:cNvSpPr>
          <p:nvPr/>
        </p:nvSpPr>
        <p:spPr bwMode="auto">
          <a:xfrm>
            <a:off x="3703638" y="1662113"/>
            <a:ext cx="1655762" cy="1655762"/>
          </a:xfrm>
          <a:prstGeom prst="flowChartConnector">
            <a:avLst/>
          </a:prstGeom>
          <a:noFill/>
          <a:ln w="3175">
            <a:solidFill>
              <a:srgbClr val="0B294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8437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2"/>
          <a:stretch>
            <a:fillRect/>
          </a:stretch>
        </p:blipFill>
        <p:spPr bwMode="auto">
          <a:xfrm>
            <a:off x="0" y="2574925"/>
            <a:ext cx="91440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4"/>
          <p:cNvGrpSpPr/>
          <p:nvPr/>
        </p:nvGrpSpPr>
        <p:grpSpPr bwMode="auto">
          <a:xfrm>
            <a:off x="3703638" y="455613"/>
            <a:ext cx="1736725" cy="676275"/>
            <a:chOff x="0" y="0"/>
            <a:chExt cx="1735829" cy="677108"/>
          </a:xfrm>
        </p:grpSpPr>
        <p:sp>
          <p:nvSpPr>
            <p:cNvPr id="18457" name="TextBox 2"/>
            <p:cNvSpPr>
              <a:spLocks noChangeArrowheads="1"/>
            </p:cNvSpPr>
            <p:nvPr/>
          </p:nvSpPr>
          <p:spPr bwMode="auto">
            <a:xfrm>
              <a:off x="0" y="0"/>
              <a:ext cx="17358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33375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研究方法</a:t>
              </a:r>
              <a:endParaRPr lang="zh-CN" altLang="en-US" sz="28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458" name="TextBox 3"/>
            <p:cNvSpPr>
              <a:spLocks noChangeArrowheads="1"/>
            </p:cNvSpPr>
            <p:nvPr/>
          </p:nvSpPr>
          <p:spPr bwMode="auto">
            <a:xfrm>
              <a:off x="75826" y="369331"/>
              <a:ext cx="15841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Research Methods</a:t>
              </a:r>
              <a:endParaRPr lang="zh-CN" altLang="en-US" sz="1400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8439" name="TextBox 7"/>
          <p:cNvSpPr>
            <a:spLocks noChangeArrowheads="1"/>
          </p:cNvSpPr>
          <p:nvPr/>
        </p:nvSpPr>
        <p:spPr bwMode="auto">
          <a:xfrm>
            <a:off x="915988" y="2112963"/>
            <a:ext cx="1296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B294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方法一</a:t>
            </a:r>
            <a:endParaRPr lang="zh-CN" altLang="en-US" sz="2400">
              <a:solidFill>
                <a:srgbClr val="0B294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0" name="TextBox 18"/>
          <p:cNvSpPr>
            <a:spLocks noChangeArrowheads="1"/>
          </p:cNvSpPr>
          <p:nvPr/>
        </p:nvSpPr>
        <p:spPr bwMode="auto">
          <a:xfrm>
            <a:off x="412750" y="3690938"/>
            <a:ext cx="2498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1" name="TextBox 20"/>
          <p:cNvSpPr>
            <a:spLocks noChangeArrowheads="1"/>
          </p:cNvSpPr>
          <p:nvPr/>
        </p:nvSpPr>
        <p:spPr bwMode="auto">
          <a:xfrm>
            <a:off x="1041400" y="3346450"/>
            <a:ext cx="1157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442" name="组合 21"/>
          <p:cNvGrpSpPr/>
          <p:nvPr/>
        </p:nvGrpSpPr>
        <p:grpSpPr bwMode="auto">
          <a:xfrm>
            <a:off x="1327150" y="2825750"/>
            <a:ext cx="474663" cy="471488"/>
            <a:chOff x="0" y="0"/>
            <a:chExt cx="474495" cy="471063"/>
          </a:xfrm>
        </p:grpSpPr>
        <p:sp>
          <p:nvSpPr>
            <p:cNvPr id="18455" name="流程图: 联系 19"/>
            <p:cNvSpPr>
              <a:spLocks noChangeArrowheads="1"/>
            </p:cNvSpPr>
            <p:nvPr/>
          </p:nvSpPr>
          <p:spPr bwMode="auto">
            <a:xfrm>
              <a:off x="0" y="0"/>
              <a:ext cx="471063" cy="471063"/>
            </a:xfrm>
            <a:prstGeom prst="flowChartConnector">
              <a:avLst/>
            </a:prstGeom>
            <a:noFill/>
            <a:ln w="31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6" name="TextBox 17"/>
            <p:cNvSpPr>
              <a:spLocks noChangeArrowheads="1"/>
            </p:cNvSpPr>
            <p:nvPr/>
          </p:nvSpPr>
          <p:spPr bwMode="auto">
            <a:xfrm>
              <a:off x="3431" y="65498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8443" name="TextBox 23"/>
          <p:cNvSpPr>
            <a:spLocks noChangeArrowheads="1"/>
          </p:cNvSpPr>
          <p:nvPr/>
        </p:nvSpPr>
        <p:spPr bwMode="auto">
          <a:xfrm>
            <a:off x="3884613" y="2106613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B294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方法二</a:t>
            </a:r>
            <a:endParaRPr lang="zh-CN" altLang="en-US" sz="2400">
              <a:solidFill>
                <a:srgbClr val="0B294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4" name="TextBox 25"/>
          <p:cNvSpPr>
            <a:spLocks noChangeArrowheads="1"/>
          </p:cNvSpPr>
          <p:nvPr/>
        </p:nvSpPr>
        <p:spPr bwMode="auto">
          <a:xfrm>
            <a:off x="3379788" y="3614738"/>
            <a:ext cx="2498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5" name="TextBox 26"/>
          <p:cNvSpPr>
            <a:spLocks noChangeArrowheads="1"/>
          </p:cNvSpPr>
          <p:nvPr/>
        </p:nvSpPr>
        <p:spPr bwMode="auto">
          <a:xfrm>
            <a:off x="4008438" y="3270250"/>
            <a:ext cx="115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446" name="组合 27"/>
          <p:cNvGrpSpPr/>
          <p:nvPr/>
        </p:nvGrpSpPr>
        <p:grpSpPr bwMode="auto">
          <a:xfrm>
            <a:off x="4295775" y="2749550"/>
            <a:ext cx="473075" cy="471488"/>
            <a:chOff x="0" y="0"/>
            <a:chExt cx="474495" cy="471063"/>
          </a:xfrm>
        </p:grpSpPr>
        <p:sp>
          <p:nvSpPr>
            <p:cNvPr id="18453" name="流程图: 联系 28"/>
            <p:cNvSpPr>
              <a:spLocks noChangeArrowheads="1"/>
            </p:cNvSpPr>
            <p:nvPr/>
          </p:nvSpPr>
          <p:spPr bwMode="auto">
            <a:xfrm>
              <a:off x="0" y="0"/>
              <a:ext cx="471063" cy="471063"/>
            </a:xfrm>
            <a:prstGeom prst="flowChartConnector">
              <a:avLst/>
            </a:prstGeom>
            <a:noFill/>
            <a:ln w="31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4" name="TextBox 29"/>
            <p:cNvSpPr>
              <a:spLocks noChangeArrowheads="1"/>
            </p:cNvSpPr>
            <p:nvPr/>
          </p:nvSpPr>
          <p:spPr bwMode="auto">
            <a:xfrm>
              <a:off x="3431" y="65498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8447" name="TextBox 31"/>
          <p:cNvSpPr>
            <a:spLocks noChangeArrowheads="1"/>
          </p:cNvSpPr>
          <p:nvPr/>
        </p:nvSpPr>
        <p:spPr bwMode="auto">
          <a:xfrm>
            <a:off x="6829425" y="2100263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B294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方法三</a:t>
            </a:r>
            <a:endParaRPr lang="zh-CN" altLang="en-US" sz="2400">
              <a:solidFill>
                <a:srgbClr val="0B294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8" name="TextBox 33"/>
          <p:cNvSpPr>
            <a:spLocks noChangeArrowheads="1"/>
          </p:cNvSpPr>
          <p:nvPr/>
        </p:nvSpPr>
        <p:spPr bwMode="auto">
          <a:xfrm>
            <a:off x="6338888" y="3614738"/>
            <a:ext cx="25003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此处添加文本 此处添加文本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9" name="TextBox 34"/>
          <p:cNvSpPr>
            <a:spLocks noChangeArrowheads="1"/>
          </p:cNvSpPr>
          <p:nvPr/>
        </p:nvSpPr>
        <p:spPr bwMode="auto">
          <a:xfrm>
            <a:off x="6969125" y="3270250"/>
            <a:ext cx="1157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添加标题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450" name="组合 35"/>
          <p:cNvGrpSpPr/>
          <p:nvPr/>
        </p:nvGrpSpPr>
        <p:grpSpPr bwMode="auto">
          <a:xfrm>
            <a:off x="7254875" y="2749550"/>
            <a:ext cx="473075" cy="471488"/>
            <a:chOff x="0" y="0"/>
            <a:chExt cx="474495" cy="471063"/>
          </a:xfrm>
        </p:grpSpPr>
        <p:sp>
          <p:nvSpPr>
            <p:cNvPr id="18451" name="流程图: 联系 36"/>
            <p:cNvSpPr>
              <a:spLocks noChangeArrowheads="1"/>
            </p:cNvSpPr>
            <p:nvPr/>
          </p:nvSpPr>
          <p:spPr bwMode="auto">
            <a:xfrm>
              <a:off x="0" y="0"/>
              <a:ext cx="471063" cy="471063"/>
            </a:xfrm>
            <a:prstGeom prst="flowChartConnector">
              <a:avLst/>
            </a:prstGeom>
            <a:noFill/>
            <a:ln w="31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452" name="TextBox 37"/>
            <p:cNvSpPr>
              <a:spLocks noChangeArrowheads="1"/>
            </p:cNvSpPr>
            <p:nvPr/>
          </p:nvSpPr>
          <p:spPr bwMode="auto">
            <a:xfrm>
              <a:off x="3431" y="65498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9"/>
          <p:cNvGrpSpPr/>
          <p:nvPr/>
        </p:nvGrpSpPr>
        <p:grpSpPr bwMode="auto">
          <a:xfrm>
            <a:off x="1171575" y="1600200"/>
            <a:ext cx="6829425" cy="2016125"/>
            <a:chOff x="0" y="0"/>
            <a:chExt cx="6829111" cy="2016224"/>
          </a:xfrm>
        </p:grpSpPr>
        <p:sp>
          <p:nvSpPr>
            <p:cNvPr id="19491" name="直接连接符 2"/>
            <p:cNvSpPr>
              <a:spLocks noChangeShapeType="1"/>
            </p:cNvSpPr>
            <p:nvPr/>
          </p:nvSpPr>
          <p:spPr bwMode="auto">
            <a:xfrm flipV="1">
              <a:off x="0" y="909037"/>
              <a:ext cx="1300154" cy="1107187"/>
            </a:xfrm>
            <a:prstGeom prst="line">
              <a:avLst/>
            </a:prstGeom>
            <a:noFill/>
            <a:ln w="9525">
              <a:solidFill>
                <a:srgbClr val="0B2945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直接连接符 4"/>
            <p:cNvSpPr>
              <a:spLocks noChangeShapeType="1"/>
            </p:cNvSpPr>
            <p:nvPr/>
          </p:nvSpPr>
          <p:spPr bwMode="auto">
            <a:xfrm>
              <a:off x="1300154" y="909037"/>
              <a:ext cx="1955755" cy="759245"/>
            </a:xfrm>
            <a:prstGeom prst="line">
              <a:avLst/>
            </a:prstGeom>
            <a:noFill/>
            <a:ln w="9525">
              <a:solidFill>
                <a:srgbClr val="0B2945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直接连接符 7"/>
            <p:cNvSpPr>
              <a:spLocks noChangeShapeType="1"/>
            </p:cNvSpPr>
            <p:nvPr/>
          </p:nvSpPr>
          <p:spPr bwMode="auto">
            <a:xfrm flipV="1">
              <a:off x="3255909" y="475557"/>
              <a:ext cx="1367006" cy="1207769"/>
            </a:xfrm>
            <a:prstGeom prst="line">
              <a:avLst/>
            </a:prstGeom>
            <a:noFill/>
            <a:ln w="9525">
              <a:solidFill>
                <a:srgbClr val="0B2945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直接连接符 9"/>
            <p:cNvSpPr>
              <a:spLocks noChangeShapeType="1"/>
            </p:cNvSpPr>
            <p:nvPr/>
          </p:nvSpPr>
          <p:spPr bwMode="auto">
            <a:xfrm>
              <a:off x="4622915" y="475557"/>
              <a:ext cx="961491" cy="670311"/>
            </a:xfrm>
            <a:prstGeom prst="line">
              <a:avLst/>
            </a:prstGeom>
            <a:noFill/>
            <a:ln w="9525">
              <a:solidFill>
                <a:srgbClr val="0B2945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直接连接符 11"/>
            <p:cNvSpPr>
              <a:spLocks noChangeShapeType="1"/>
            </p:cNvSpPr>
            <p:nvPr/>
          </p:nvSpPr>
          <p:spPr bwMode="auto">
            <a:xfrm flipV="1">
              <a:off x="5584406" y="0"/>
              <a:ext cx="1244705" cy="1118860"/>
            </a:xfrm>
            <a:prstGeom prst="line">
              <a:avLst/>
            </a:prstGeom>
            <a:noFill/>
            <a:ln w="9525">
              <a:solidFill>
                <a:srgbClr val="0B2945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9" name="TextBox 14"/>
          <p:cNvSpPr>
            <a:spLocks noChangeArrowheads="1"/>
          </p:cNvSpPr>
          <p:nvPr/>
        </p:nvSpPr>
        <p:spPr bwMode="auto">
          <a:xfrm>
            <a:off x="3700463" y="301625"/>
            <a:ext cx="2024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研究过程</a:t>
            </a:r>
            <a:endParaRPr lang="zh-CN" altLang="en-US"/>
          </a:p>
        </p:txBody>
      </p:sp>
      <p:sp>
        <p:nvSpPr>
          <p:cNvPr id="19460" name="TextBox 15"/>
          <p:cNvSpPr>
            <a:spLocks noChangeArrowheads="1"/>
          </p:cNvSpPr>
          <p:nvPr/>
        </p:nvSpPr>
        <p:spPr bwMode="auto">
          <a:xfrm>
            <a:off x="3736975" y="671513"/>
            <a:ext cx="169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333757"/>
                </a:solidFill>
                <a:latin typeface="Calibri" pitchFamily="34" charset="0"/>
                <a:sym typeface="Calibri" pitchFamily="34" charset="0"/>
              </a:rPr>
              <a:t>Research Process</a:t>
            </a:r>
            <a:endParaRPr lang="zh-CN" altLang="en-US" sz="1600">
              <a:solidFill>
                <a:srgbClr val="333757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9461" name="组合 30"/>
          <p:cNvGrpSpPr/>
          <p:nvPr/>
        </p:nvGrpSpPr>
        <p:grpSpPr bwMode="auto">
          <a:xfrm>
            <a:off x="800100" y="3660775"/>
            <a:ext cx="1816100" cy="831850"/>
            <a:chOff x="0" y="0"/>
            <a:chExt cx="1816416" cy="832696"/>
          </a:xfrm>
        </p:grpSpPr>
        <p:grpSp>
          <p:nvGrpSpPr>
            <p:cNvPr id="19486" name="组合 31"/>
            <p:cNvGrpSpPr/>
            <p:nvPr/>
          </p:nvGrpSpPr>
          <p:grpSpPr bwMode="auto">
            <a:xfrm>
              <a:off x="0" y="0"/>
              <a:ext cx="1816416" cy="832696"/>
              <a:chOff x="0" y="0"/>
              <a:chExt cx="1816416" cy="832696"/>
            </a:xfrm>
          </p:grpSpPr>
          <p:sp>
            <p:nvSpPr>
              <p:cNvPr id="19488" name="TextBox 33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89" name="流程图: 联系 34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90" name="TextBox 35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87" name="TextBox 32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9462" name="组合 41"/>
          <p:cNvGrpSpPr/>
          <p:nvPr/>
        </p:nvGrpSpPr>
        <p:grpSpPr bwMode="auto">
          <a:xfrm>
            <a:off x="2303463" y="1838325"/>
            <a:ext cx="1816100" cy="831850"/>
            <a:chOff x="0" y="0"/>
            <a:chExt cx="1816416" cy="832696"/>
          </a:xfrm>
        </p:grpSpPr>
        <p:grpSp>
          <p:nvGrpSpPr>
            <p:cNvPr id="19481" name="组合 42"/>
            <p:cNvGrpSpPr/>
            <p:nvPr/>
          </p:nvGrpSpPr>
          <p:grpSpPr bwMode="auto">
            <a:xfrm>
              <a:off x="0" y="0"/>
              <a:ext cx="1816416" cy="832696"/>
              <a:chOff x="0" y="0"/>
              <a:chExt cx="1816416" cy="832696"/>
            </a:xfrm>
          </p:grpSpPr>
          <p:sp>
            <p:nvSpPr>
              <p:cNvPr id="19483" name="TextBox 44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84" name="流程图: 联系 45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85" name="TextBox 46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82" name="TextBox 43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9463" name="组合 47"/>
          <p:cNvGrpSpPr/>
          <p:nvPr/>
        </p:nvGrpSpPr>
        <p:grpSpPr bwMode="auto">
          <a:xfrm>
            <a:off x="4252913" y="3373438"/>
            <a:ext cx="1816100" cy="833437"/>
            <a:chOff x="0" y="0"/>
            <a:chExt cx="1816416" cy="832696"/>
          </a:xfrm>
        </p:grpSpPr>
        <p:grpSp>
          <p:nvGrpSpPr>
            <p:cNvPr id="19476" name="组合 48"/>
            <p:cNvGrpSpPr/>
            <p:nvPr/>
          </p:nvGrpSpPr>
          <p:grpSpPr bwMode="auto">
            <a:xfrm>
              <a:off x="0" y="0"/>
              <a:ext cx="1816416" cy="832696"/>
              <a:chOff x="0" y="0"/>
              <a:chExt cx="1816416" cy="832696"/>
            </a:xfrm>
          </p:grpSpPr>
          <p:sp>
            <p:nvSpPr>
              <p:cNvPr id="19478" name="TextBox 50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79" name="流程图: 联系 51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80" name="TextBox 52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77" name="TextBox 49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9464" name="组合 53"/>
          <p:cNvGrpSpPr/>
          <p:nvPr/>
        </p:nvGrpSpPr>
        <p:grpSpPr bwMode="auto">
          <a:xfrm>
            <a:off x="5562600" y="1458913"/>
            <a:ext cx="1816100" cy="831850"/>
            <a:chOff x="0" y="0"/>
            <a:chExt cx="1816416" cy="832696"/>
          </a:xfrm>
        </p:grpSpPr>
        <p:grpSp>
          <p:nvGrpSpPr>
            <p:cNvPr id="19471" name="组合 54"/>
            <p:cNvGrpSpPr/>
            <p:nvPr/>
          </p:nvGrpSpPr>
          <p:grpSpPr bwMode="auto">
            <a:xfrm>
              <a:off x="0" y="0"/>
              <a:ext cx="1816416" cy="832696"/>
              <a:chOff x="0" y="0"/>
              <a:chExt cx="1816416" cy="832696"/>
            </a:xfrm>
          </p:grpSpPr>
          <p:sp>
            <p:nvSpPr>
              <p:cNvPr id="19473" name="TextBox 56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74" name="流程图: 联系 57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75" name="TextBox 58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72" name="TextBox 55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04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9465" name="组合 59"/>
          <p:cNvGrpSpPr/>
          <p:nvPr/>
        </p:nvGrpSpPr>
        <p:grpSpPr bwMode="auto">
          <a:xfrm>
            <a:off x="6530975" y="2776538"/>
            <a:ext cx="1816100" cy="833437"/>
            <a:chOff x="0" y="0"/>
            <a:chExt cx="1816416" cy="832696"/>
          </a:xfrm>
        </p:grpSpPr>
        <p:grpSp>
          <p:nvGrpSpPr>
            <p:cNvPr id="19466" name="组合 60"/>
            <p:cNvGrpSpPr/>
            <p:nvPr/>
          </p:nvGrpSpPr>
          <p:grpSpPr bwMode="auto">
            <a:xfrm>
              <a:off x="0" y="0"/>
              <a:ext cx="1816416" cy="832696"/>
              <a:chOff x="0" y="0"/>
              <a:chExt cx="1816416" cy="832696"/>
            </a:xfrm>
          </p:grpSpPr>
          <p:sp>
            <p:nvSpPr>
              <p:cNvPr id="19468" name="TextBox 62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69" name="流程图: 联系 63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70" name="TextBox 64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67" name="TextBox 61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05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10"/>
          <p:cNvSpPr>
            <a:spLocks noChangeArrowheads="1"/>
          </p:cNvSpPr>
          <p:nvPr/>
        </p:nvSpPr>
        <p:spPr bwMode="auto">
          <a:xfrm>
            <a:off x="3128963" y="2198688"/>
            <a:ext cx="3744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484" name="组合 17"/>
          <p:cNvGrpSpPr/>
          <p:nvPr/>
        </p:nvGrpSpPr>
        <p:grpSpPr bwMode="auto">
          <a:xfrm>
            <a:off x="2025650" y="1338263"/>
            <a:ext cx="1787525" cy="1928812"/>
            <a:chOff x="0" y="0"/>
            <a:chExt cx="1787285" cy="1928440"/>
          </a:xfrm>
        </p:grpSpPr>
        <p:sp>
          <p:nvSpPr>
            <p:cNvPr id="20485" name="流程图: 联系 11"/>
            <p:cNvSpPr>
              <a:spLocks noChangeArrowheads="1"/>
            </p:cNvSpPr>
            <p:nvPr/>
          </p:nvSpPr>
          <p:spPr bwMode="auto">
            <a:xfrm>
              <a:off x="0" y="699476"/>
              <a:ext cx="1080120" cy="10801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86" name="流程图: 联系 12"/>
            <p:cNvSpPr>
              <a:spLocks noChangeArrowheads="1"/>
            </p:cNvSpPr>
            <p:nvPr/>
          </p:nvSpPr>
          <p:spPr bwMode="auto">
            <a:xfrm>
              <a:off x="810090" y="1388380"/>
              <a:ext cx="540060" cy="5400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87" name="流程图: 联系 13"/>
            <p:cNvSpPr>
              <a:spLocks noChangeArrowheads="1"/>
            </p:cNvSpPr>
            <p:nvPr/>
          </p:nvSpPr>
          <p:spPr bwMode="auto">
            <a:xfrm>
              <a:off x="711660" y="0"/>
              <a:ext cx="368460" cy="3684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88" name="流程图: 联系 14"/>
            <p:cNvSpPr>
              <a:spLocks noChangeArrowheads="1"/>
            </p:cNvSpPr>
            <p:nvPr/>
          </p:nvSpPr>
          <p:spPr bwMode="auto">
            <a:xfrm>
              <a:off x="1531047" y="699476"/>
              <a:ext cx="256238" cy="25623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89" name="TextBox 15"/>
            <p:cNvSpPr>
              <a:spLocks noChangeArrowheads="1"/>
            </p:cNvSpPr>
            <p:nvPr/>
          </p:nvSpPr>
          <p:spPr bwMode="auto">
            <a:xfrm>
              <a:off x="199580" y="885593"/>
              <a:ext cx="7488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05</a:t>
              </a:r>
              <a:endParaRPr lang="zh-CN" altLang="en-US" sz="4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220" r="23065" b="77400"/>
          <a:stretch>
            <a:fillRect/>
          </a:stretch>
        </p:blipFill>
        <p:spPr bwMode="auto">
          <a:xfrm>
            <a:off x="4732338" y="2921000"/>
            <a:ext cx="40782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220" r="23065" b="77400"/>
          <a:stretch>
            <a:fillRect/>
          </a:stretch>
        </p:blipFill>
        <p:spPr bwMode="auto">
          <a:xfrm>
            <a:off x="4732338" y="1552575"/>
            <a:ext cx="40782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26457" b="7234"/>
          <a:stretch>
            <a:fillRect/>
          </a:stretch>
        </p:blipFill>
        <p:spPr bwMode="auto">
          <a:xfrm>
            <a:off x="295275" y="1552575"/>
            <a:ext cx="44370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组合 16"/>
          <p:cNvGrpSpPr/>
          <p:nvPr/>
        </p:nvGrpSpPr>
        <p:grpSpPr bwMode="auto">
          <a:xfrm>
            <a:off x="4143375" y="2932113"/>
            <a:ext cx="4367213" cy="1139825"/>
            <a:chOff x="0" y="0"/>
            <a:chExt cx="4367414" cy="1140500"/>
          </a:xfrm>
        </p:grpSpPr>
        <p:sp>
          <p:nvSpPr>
            <p:cNvPr id="21517" name="矩形 7"/>
            <p:cNvSpPr>
              <a:spLocks noChangeArrowheads="1"/>
            </p:cNvSpPr>
            <p:nvPr/>
          </p:nvSpPr>
          <p:spPr bwMode="auto">
            <a:xfrm>
              <a:off x="0" y="0"/>
              <a:ext cx="1080120" cy="1140500"/>
            </a:xfrm>
            <a:prstGeom prst="rect">
              <a:avLst/>
            </a:prstGeom>
            <a:solidFill>
              <a:srgbClr val="607179">
                <a:alpha val="6313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518" name="TextBox 9"/>
            <p:cNvSpPr>
              <a:spLocks noChangeArrowheads="1"/>
            </p:cNvSpPr>
            <p:nvPr/>
          </p:nvSpPr>
          <p:spPr bwMode="auto">
            <a:xfrm>
              <a:off x="15797" y="386317"/>
              <a:ext cx="11645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结论二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519" name="TextBox 10"/>
            <p:cNvSpPr>
              <a:spLocks noChangeArrowheads="1"/>
            </p:cNvSpPr>
            <p:nvPr/>
          </p:nvSpPr>
          <p:spPr bwMode="auto">
            <a:xfrm>
              <a:off x="1487095" y="278682"/>
              <a:ext cx="28803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</a:t>
              </a: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</a:t>
              </a: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1510" name="组合 15"/>
          <p:cNvGrpSpPr/>
          <p:nvPr/>
        </p:nvGrpSpPr>
        <p:grpSpPr bwMode="auto">
          <a:xfrm>
            <a:off x="4133850" y="1563688"/>
            <a:ext cx="4376738" cy="1150937"/>
            <a:chOff x="0" y="0"/>
            <a:chExt cx="4376852" cy="1152025"/>
          </a:xfrm>
        </p:grpSpPr>
        <p:sp>
          <p:nvSpPr>
            <p:cNvPr id="21514" name="矩形 4"/>
            <p:cNvSpPr>
              <a:spLocks noChangeArrowheads="1"/>
            </p:cNvSpPr>
            <p:nvPr/>
          </p:nvSpPr>
          <p:spPr bwMode="auto">
            <a:xfrm>
              <a:off x="0" y="0"/>
              <a:ext cx="1080120" cy="1152025"/>
            </a:xfrm>
            <a:prstGeom prst="rect">
              <a:avLst/>
            </a:prstGeom>
            <a:solidFill>
              <a:srgbClr val="607179">
                <a:alpha val="6313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515" name="TextBox 8"/>
            <p:cNvSpPr>
              <a:spLocks noChangeArrowheads="1"/>
            </p:cNvSpPr>
            <p:nvPr/>
          </p:nvSpPr>
          <p:spPr bwMode="auto">
            <a:xfrm>
              <a:off x="15797" y="406735"/>
              <a:ext cx="11645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结论一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516" name="TextBox 12"/>
            <p:cNvSpPr>
              <a:spLocks noChangeArrowheads="1"/>
            </p:cNvSpPr>
            <p:nvPr/>
          </p:nvSpPr>
          <p:spPr bwMode="auto">
            <a:xfrm>
              <a:off x="1496533" y="283624"/>
              <a:ext cx="28803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</a:t>
              </a: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</a:t>
              </a: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1511" name="组合 19"/>
          <p:cNvGrpSpPr/>
          <p:nvPr/>
        </p:nvGrpSpPr>
        <p:grpSpPr bwMode="auto">
          <a:xfrm>
            <a:off x="3917950" y="746125"/>
            <a:ext cx="2087563" cy="693738"/>
            <a:chOff x="0" y="0"/>
            <a:chExt cx="2088233" cy="692497"/>
          </a:xfrm>
        </p:grpSpPr>
        <p:sp>
          <p:nvSpPr>
            <p:cNvPr id="21512" name="TextBox 17"/>
            <p:cNvSpPr>
              <a:spLocks noChangeArrowheads="1"/>
            </p:cNvSpPr>
            <p:nvPr/>
          </p:nvSpPr>
          <p:spPr bwMode="auto">
            <a:xfrm>
              <a:off x="64372" y="0"/>
              <a:ext cx="20238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33375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论文总结</a:t>
              </a:r>
              <a:endParaRPr lang="zh-CN" altLang="en-US" sz="28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513" name="TextBox 18"/>
            <p:cNvSpPr>
              <a:spLocks noChangeArrowheads="1"/>
            </p:cNvSpPr>
            <p:nvPr/>
          </p:nvSpPr>
          <p:spPr bwMode="auto">
            <a:xfrm>
              <a:off x="0" y="353943"/>
              <a:ext cx="18469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Thesis’s Conclusion</a:t>
              </a:r>
              <a:endParaRPr lang="zh-CN" altLang="en-US" sz="1600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组合 8"/>
          <p:cNvGrpSpPr/>
          <p:nvPr/>
        </p:nvGrpSpPr>
        <p:grpSpPr bwMode="auto">
          <a:xfrm>
            <a:off x="3706813" y="1811338"/>
            <a:ext cx="2619375" cy="1200150"/>
            <a:chOff x="0" y="0"/>
            <a:chExt cx="3539008" cy="1200329"/>
          </a:xfrm>
        </p:grpSpPr>
        <p:sp>
          <p:nvSpPr>
            <p:cNvPr id="22533" name="TextBox 9"/>
            <p:cNvSpPr>
              <a:spLocks noChangeArrowheads="1"/>
            </p:cNvSpPr>
            <p:nvPr/>
          </p:nvSpPr>
          <p:spPr bwMode="auto">
            <a:xfrm>
              <a:off x="139725" y="0"/>
              <a:ext cx="339928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6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谢谢！</a:t>
              </a:r>
              <a:endParaRPr lang="zh-CN" altLang="en-US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534" name="TextBox 10"/>
            <p:cNvSpPr>
              <a:spLocks noChangeArrowheads="1"/>
            </p:cNvSpPr>
            <p:nvPr/>
          </p:nvSpPr>
          <p:spPr bwMode="auto">
            <a:xfrm>
              <a:off x="0" y="830997"/>
              <a:ext cx="35018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敬请各位老师批评指正</a:t>
              </a:r>
              <a:endParaRPr lang="zh-CN" altLang="en-US"/>
            </a:p>
          </p:txBody>
        </p:sp>
      </p:grp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06538"/>
            <a:ext cx="2089150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2" b="28641"/>
          <a:stretch>
            <a:fillRect/>
          </a:stretch>
        </p:blipFill>
        <p:spPr bwMode="auto">
          <a:xfrm>
            <a:off x="0" y="1698625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直角三角形 2"/>
          <p:cNvSpPr>
            <a:spLocks noChangeArrowheads="1"/>
          </p:cNvSpPr>
          <p:nvPr/>
        </p:nvSpPr>
        <p:spPr bwMode="auto">
          <a:xfrm rot="10800000">
            <a:off x="0" y="3984625"/>
            <a:ext cx="2411413" cy="460375"/>
          </a:xfrm>
          <a:prstGeom prst="rtTriangle">
            <a:avLst/>
          </a:prstGeom>
          <a:solidFill>
            <a:srgbClr val="092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2" name="流程图: 联系 3"/>
          <p:cNvSpPr>
            <a:spLocks noChangeArrowheads="1"/>
          </p:cNvSpPr>
          <p:nvPr/>
        </p:nvSpPr>
        <p:spPr bwMode="auto">
          <a:xfrm>
            <a:off x="889000" y="2351088"/>
            <a:ext cx="946150" cy="947737"/>
          </a:xfrm>
          <a:prstGeom prst="flowChartConnector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3" name="TextBox 5"/>
          <p:cNvSpPr>
            <a:spLocks noChangeArrowheads="1"/>
          </p:cNvSpPr>
          <p:nvPr/>
        </p:nvSpPr>
        <p:spPr bwMode="auto">
          <a:xfrm>
            <a:off x="3492500" y="960438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0B294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/>
          </a:p>
        </p:txBody>
      </p:sp>
      <p:sp>
        <p:nvSpPr>
          <p:cNvPr id="7174" name="TextBox 6"/>
          <p:cNvSpPr>
            <a:spLocks noChangeArrowheads="1"/>
          </p:cNvSpPr>
          <p:nvPr/>
        </p:nvSpPr>
        <p:spPr bwMode="auto">
          <a:xfrm>
            <a:off x="4572000" y="1206500"/>
            <a:ext cx="151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92238"/>
                </a:solidFill>
                <a:latin typeface="Calibri" pitchFamily="34" charset="0"/>
                <a:sym typeface="Calibri" pitchFamily="34" charset="0"/>
              </a:rPr>
              <a:t>CONTENT</a:t>
            </a:r>
            <a:endParaRPr lang="zh-CN" altLang="en-US"/>
          </a:p>
        </p:txBody>
      </p:sp>
      <p:sp>
        <p:nvSpPr>
          <p:cNvPr id="7175" name="流程图: 联系 11"/>
          <p:cNvSpPr>
            <a:spLocks noChangeArrowheads="1"/>
          </p:cNvSpPr>
          <p:nvPr/>
        </p:nvSpPr>
        <p:spPr bwMode="auto">
          <a:xfrm>
            <a:off x="4021138" y="2332038"/>
            <a:ext cx="925512" cy="925512"/>
          </a:xfrm>
          <a:prstGeom prst="flowChartConnector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6" name="流程图: 联系 14"/>
          <p:cNvSpPr>
            <a:spLocks noChangeArrowheads="1"/>
          </p:cNvSpPr>
          <p:nvPr/>
        </p:nvSpPr>
        <p:spPr bwMode="auto">
          <a:xfrm>
            <a:off x="5551488" y="2351088"/>
            <a:ext cx="925512" cy="925512"/>
          </a:xfrm>
          <a:prstGeom prst="flowChartConnector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7" name="流程图: 联系 17"/>
          <p:cNvSpPr>
            <a:spLocks noChangeArrowheads="1"/>
          </p:cNvSpPr>
          <p:nvPr/>
        </p:nvSpPr>
        <p:spPr bwMode="auto">
          <a:xfrm>
            <a:off x="7089775" y="2351088"/>
            <a:ext cx="925513" cy="925512"/>
          </a:xfrm>
          <a:prstGeom prst="flowChartConnector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8" name="流程图: 联系 20"/>
          <p:cNvSpPr>
            <a:spLocks noChangeArrowheads="1"/>
          </p:cNvSpPr>
          <p:nvPr/>
        </p:nvSpPr>
        <p:spPr bwMode="auto">
          <a:xfrm>
            <a:off x="2489200" y="2332038"/>
            <a:ext cx="963613" cy="963612"/>
          </a:xfrm>
          <a:prstGeom prst="flowChartConnector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9" name="TextBox 22"/>
          <p:cNvSpPr>
            <a:spLocks noChangeArrowheads="1"/>
          </p:cNvSpPr>
          <p:nvPr/>
        </p:nvSpPr>
        <p:spPr bwMode="auto">
          <a:xfrm>
            <a:off x="625475" y="3343275"/>
            <a:ext cx="1646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论文背景及意义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0" name="TextBox 23"/>
          <p:cNvSpPr>
            <a:spLocks noChangeArrowheads="1"/>
          </p:cNvSpPr>
          <p:nvPr/>
        </p:nvSpPr>
        <p:spPr bwMode="auto">
          <a:xfrm>
            <a:off x="2214563" y="3355975"/>
            <a:ext cx="1512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文献综述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1" name="TextBox 24"/>
          <p:cNvSpPr>
            <a:spLocks noChangeArrowheads="1"/>
          </p:cNvSpPr>
          <p:nvPr/>
        </p:nvSpPr>
        <p:spPr bwMode="auto">
          <a:xfrm>
            <a:off x="3533775" y="3355975"/>
            <a:ext cx="1639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理论渊源及框架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2" name="TextBox 25"/>
          <p:cNvSpPr>
            <a:spLocks noChangeArrowheads="1"/>
          </p:cNvSpPr>
          <p:nvPr/>
        </p:nvSpPr>
        <p:spPr bwMode="auto">
          <a:xfrm>
            <a:off x="5237163" y="3355975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研究方法及过程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3" name="TextBox 26"/>
          <p:cNvSpPr>
            <a:spLocks noChangeArrowheads="1"/>
          </p:cNvSpPr>
          <p:nvPr/>
        </p:nvSpPr>
        <p:spPr bwMode="auto">
          <a:xfrm>
            <a:off x="6837363" y="3362325"/>
            <a:ext cx="1512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1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638425"/>
            <a:ext cx="4762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652713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2613025"/>
            <a:ext cx="4079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638425"/>
            <a:ext cx="3968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624138"/>
            <a:ext cx="401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10"/>
          <p:cNvSpPr>
            <a:spLocks noChangeArrowheads="1"/>
          </p:cNvSpPr>
          <p:nvPr/>
        </p:nvSpPr>
        <p:spPr bwMode="auto">
          <a:xfrm>
            <a:off x="3276600" y="2198688"/>
            <a:ext cx="3743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论文背景及意义</a:t>
            </a: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196" name="组合 17"/>
          <p:cNvGrpSpPr/>
          <p:nvPr/>
        </p:nvGrpSpPr>
        <p:grpSpPr bwMode="auto">
          <a:xfrm>
            <a:off x="2025650" y="1338263"/>
            <a:ext cx="1787525" cy="1928812"/>
            <a:chOff x="0" y="0"/>
            <a:chExt cx="1787285" cy="1928440"/>
          </a:xfrm>
        </p:grpSpPr>
        <p:sp>
          <p:nvSpPr>
            <p:cNvPr id="8197" name="流程图: 联系 11"/>
            <p:cNvSpPr>
              <a:spLocks noChangeArrowheads="1"/>
            </p:cNvSpPr>
            <p:nvPr/>
          </p:nvSpPr>
          <p:spPr bwMode="auto">
            <a:xfrm>
              <a:off x="0" y="699476"/>
              <a:ext cx="1080120" cy="10801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198" name="流程图: 联系 12"/>
            <p:cNvSpPr>
              <a:spLocks noChangeArrowheads="1"/>
            </p:cNvSpPr>
            <p:nvPr/>
          </p:nvSpPr>
          <p:spPr bwMode="auto">
            <a:xfrm>
              <a:off x="810090" y="1388380"/>
              <a:ext cx="540060" cy="5400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199" name="流程图: 联系 13"/>
            <p:cNvSpPr>
              <a:spLocks noChangeArrowheads="1"/>
            </p:cNvSpPr>
            <p:nvPr/>
          </p:nvSpPr>
          <p:spPr bwMode="auto">
            <a:xfrm>
              <a:off x="711660" y="0"/>
              <a:ext cx="368460" cy="3684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200" name="流程图: 联系 14"/>
            <p:cNvSpPr>
              <a:spLocks noChangeArrowheads="1"/>
            </p:cNvSpPr>
            <p:nvPr/>
          </p:nvSpPr>
          <p:spPr bwMode="auto">
            <a:xfrm>
              <a:off x="1531047" y="699476"/>
              <a:ext cx="256238" cy="25623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201" name="TextBox 15"/>
            <p:cNvSpPr>
              <a:spLocks noChangeArrowheads="1"/>
            </p:cNvSpPr>
            <p:nvPr/>
          </p:nvSpPr>
          <p:spPr bwMode="auto">
            <a:xfrm>
              <a:off x="199580" y="885593"/>
              <a:ext cx="7488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4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8"/>
          <p:cNvGrpSpPr/>
          <p:nvPr/>
        </p:nvGrpSpPr>
        <p:grpSpPr bwMode="auto">
          <a:xfrm>
            <a:off x="3190875" y="620713"/>
            <a:ext cx="2673350" cy="812800"/>
            <a:chOff x="0" y="0"/>
            <a:chExt cx="2672432" cy="812225"/>
          </a:xfrm>
        </p:grpSpPr>
        <p:sp>
          <p:nvSpPr>
            <p:cNvPr id="9225" name="TextBox 22"/>
            <p:cNvSpPr>
              <a:spLocks noChangeArrowheads="1"/>
            </p:cNvSpPr>
            <p:nvPr/>
          </p:nvSpPr>
          <p:spPr bwMode="auto">
            <a:xfrm>
              <a:off x="0" y="0"/>
              <a:ext cx="25922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36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en-US" altLang="zh-CN" sz="36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226" name="TextBox 27"/>
            <p:cNvSpPr>
              <a:spLocks noChangeArrowheads="1"/>
            </p:cNvSpPr>
            <p:nvPr/>
          </p:nvSpPr>
          <p:spPr bwMode="auto">
            <a:xfrm>
              <a:off x="296168" y="442893"/>
              <a:ext cx="2376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Rearch Background</a:t>
              </a:r>
              <a:endParaRPr lang="zh-CN" altLang="en-US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9219" name="组合 30"/>
          <p:cNvGrpSpPr/>
          <p:nvPr/>
        </p:nvGrpSpPr>
        <p:grpSpPr bwMode="auto">
          <a:xfrm>
            <a:off x="-22225" y="1870075"/>
            <a:ext cx="9166225" cy="2155825"/>
            <a:chOff x="0" y="0"/>
            <a:chExt cx="9166200" cy="2155901"/>
          </a:xfrm>
        </p:grpSpPr>
        <p:pic>
          <p:nvPicPr>
            <p:cNvPr id="9220" name="图片 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11197" b="4539"/>
            <a:stretch>
              <a:fillRect/>
            </a:stretch>
          </p:blipFill>
          <p:spPr bwMode="auto">
            <a:xfrm flipH="1">
              <a:off x="0" y="0"/>
              <a:ext cx="3082032" cy="2155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1" name="组合 29"/>
            <p:cNvGrpSpPr/>
            <p:nvPr/>
          </p:nvGrpSpPr>
          <p:grpSpPr bwMode="auto">
            <a:xfrm>
              <a:off x="3082032" y="0"/>
              <a:ext cx="6084168" cy="2155901"/>
              <a:chOff x="0" y="0"/>
              <a:chExt cx="6084168" cy="2155901"/>
            </a:xfrm>
          </p:grpSpPr>
          <p:pic>
            <p:nvPicPr>
              <p:cNvPr id="9222" name="图片 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912" b="28641"/>
              <a:stretch>
                <a:fillRect/>
              </a:stretch>
            </p:blipFill>
            <p:spPr bwMode="auto">
              <a:xfrm>
                <a:off x="0" y="0"/>
                <a:ext cx="6084168" cy="215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3" name="TextBox 28"/>
              <p:cNvSpPr>
                <a:spLocks noChangeArrowheads="1"/>
              </p:cNvSpPr>
              <p:nvPr/>
            </p:nvSpPr>
            <p:spPr bwMode="auto">
              <a:xfrm>
                <a:off x="288032" y="740535"/>
                <a:ext cx="4968552" cy="984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此处添加文本此处添加文本 此处添加文本</a:t>
                </a:r>
                <a:endPara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此更多模板：亮亮图文旗舰店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https://liangliangtuwen.tmall.com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加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文本</a:t>
                </a:r>
                <a:endPara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endPara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224" name="矩形 9"/>
              <p:cNvSpPr>
                <a:spLocks noChangeArrowheads="1"/>
              </p:cNvSpPr>
              <p:nvPr/>
            </p:nvSpPr>
            <p:spPr bwMode="auto">
              <a:xfrm>
                <a:off x="288032" y="340425"/>
                <a:ext cx="17988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此处添加标题 </a:t>
                </a:r>
                <a:endParaRPr lang="zh-CN" altLang="en-US" sz="2000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5"/>
          <p:cNvGrpSpPr/>
          <p:nvPr/>
        </p:nvGrpSpPr>
        <p:grpSpPr bwMode="auto">
          <a:xfrm>
            <a:off x="655638" y="1601788"/>
            <a:ext cx="3948112" cy="1047750"/>
            <a:chOff x="0" y="0"/>
            <a:chExt cx="3949080" cy="1048140"/>
          </a:xfrm>
        </p:grpSpPr>
        <p:sp>
          <p:nvSpPr>
            <p:cNvPr id="10262" name="TextBox 6"/>
            <p:cNvSpPr>
              <a:spLocks noChangeArrowheads="1"/>
            </p:cNvSpPr>
            <p:nvPr/>
          </p:nvSpPr>
          <p:spPr bwMode="auto">
            <a:xfrm>
              <a:off x="459083" y="309476"/>
              <a:ext cx="348999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 此处添加文本</a:t>
              </a:r>
              <a:endParaRPr lang="zh-CN" altLang="en-US" sz="14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 此处添加文本</a:t>
              </a:r>
              <a:endParaRPr lang="zh-CN" altLang="en-US" sz="14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endParaRPr lang="zh-CN" altLang="en-US" sz="14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10263" name="组合 23"/>
            <p:cNvGrpSpPr/>
            <p:nvPr/>
          </p:nvGrpSpPr>
          <p:grpSpPr bwMode="auto">
            <a:xfrm>
              <a:off x="0" y="36104"/>
              <a:ext cx="471063" cy="471063"/>
              <a:chOff x="0" y="0"/>
              <a:chExt cx="471063" cy="471063"/>
            </a:xfrm>
          </p:grpSpPr>
          <p:sp>
            <p:nvSpPr>
              <p:cNvPr id="10265" name="流程图: 联系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1063" cy="471063"/>
              </a:xfrm>
              <a:prstGeom prst="flowChartConnector">
                <a:avLst/>
              </a:prstGeom>
              <a:solidFill>
                <a:srgbClr val="0B2945"/>
              </a:solidFill>
              <a:ln w="3175">
                <a:solidFill>
                  <a:srgbClr val="092238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0266" name="Picture 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40" y="10289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64" name="TextBox 22"/>
            <p:cNvSpPr>
              <a:spLocks noChangeArrowheads="1"/>
            </p:cNvSpPr>
            <p:nvPr/>
          </p:nvSpPr>
          <p:spPr bwMode="auto">
            <a:xfrm>
              <a:off x="459083" y="0"/>
              <a:ext cx="1157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添加标题</a:t>
              </a:r>
              <a:endPara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43" name="组合 26"/>
          <p:cNvGrpSpPr/>
          <p:nvPr/>
        </p:nvGrpSpPr>
        <p:grpSpPr bwMode="auto">
          <a:xfrm>
            <a:off x="655638" y="2492375"/>
            <a:ext cx="4132262" cy="793750"/>
            <a:chOff x="0" y="0"/>
            <a:chExt cx="4133478" cy="794708"/>
          </a:xfrm>
        </p:grpSpPr>
        <p:sp>
          <p:nvSpPr>
            <p:cNvPr id="10257" name="TextBox 10"/>
            <p:cNvSpPr>
              <a:spLocks noChangeArrowheads="1"/>
            </p:cNvSpPr>
            <p:nvPr/>
          </p:nvSpPr>
          <p:spPr bwMode="auto">
            <a:xfrm>
              <a:off x="471064" y="271488"/>
              <a:ext cx="36624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 此处添加文本</a:t>
              </a:r>
              <a:endParaRPr lang="zh-CN" altLang="en-US" sz="14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此处添加文本 此处添加文本 此处添加文本</a:t>
              </a:r>
              <a:endParaRPr lang="zh-CN" altLang="en-US" sz="14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10258" name="组合 24"/>
            <p:cNvGrpSpPr/>
            <p:nvPr/>
          </p:nvGrpSpPr>
          <p:grpSpPr bwMode="auto">
            <a:xfrm>
              <a:off x="0" y="62035"/>
              <a:ext cx="471063" cy="471063"/>
              <a:chOff x="0" y="0"/>
              <a:chExt cx="471063" cy="471063"/>
            </a:xfrm>
          </p:grpSpPr>
          <p:sp>
            <p:nvSpPr>
              <p:cNvPr id="10260" name="流程图: 联系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1063" cy="471063"/>
              </a:xfrm>
              <a:prstGeom prst="flowChartConnector">
                <a:avLst/>
              </a:prstGeom>
              <a:solidFill>
                <a:srgbClr val="203548"/>
              </a:solidFill>
              <a:ln w="3175">
                <a:solidFill>
                  <a:srgbClr val="092238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026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31" y="8313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59" name="TextBox 28"/>
            <p:cNvSpPr>
              <a:spLocks noChangeArrowheads="1"/>
            </p:cNvSpPr>
            <p:nvPr/>
          </p:nvSpPr>
          <p:spPr bwMode="auto">
            <a:xfrm>
              <a:off x="471064" y="0"/>
              <a:ext cx="1157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添加标题</a:t>
              </a:r>
              <a:endPara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44" name="组合 30"/>
          <p:cNvGrpSpPr/>
          <p:nvPr/>
        </p:nvGrpSpPr>
        <p:grpSpPr bwMode="auto">
          <a:xfrm>
            <a:off x="3708400" y="438150"/>
            <a:ext cx="2022475" cy="841375"/>
            <a:chOff x="0" y="0"/>
            <a:chExt cx="2023861" cy="841619"/>
          </a:xfrm>
        </p:grpSpPr>
        <p:sp>
          <p:nvSpPr>
            <p:cNvPr id="10255" name="TextBox 34"/>
            <p:cNvSpPr>
              <a:spLocks noChangeArrowheads="1"/>
            </p:cNvSpPr>
            <p:nvPr/>
          </p:nvSpPr>
          <p:spPr bwMode="auto">
            <a:xfrm>
              <a:off x="0" y="0"/>
              <a:ext cx="20238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>
                  <a:solidFill>
                    <a:srgbClr val="33375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选题意义</a:t>
              </a:r>
              <a:endParaRPr lang="zh-CN" altLang="en-US" sz="3600">
                <a:solidFill>
                  <a:srgbClr val="33375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6" name="TextBox 35"/>
            <p:cNvSpPr>
              <a:spLocks noChangeArrowheads="1"/>
            </p:cNvSpPr>
            <p:nvPr/>
          </p:nvSpPr>
          <p:spPr bwMode="auto">
            <a:xfrm>
              <a:off x="4205" y="472287"/>
              <a:ext cx="2019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Rearch Significance</a:t>
              </a:r>
              <a:endParaRPr lang="zh-CN" altLang="en-US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0245" name="组合 2048"/>
          <p:cNvGrpSpPr>
            <a:grpSpLocks noChangeAspect="1"/>
          </p:cNvGrpSpPr>
          <p:nvPr/>
        </p:nvGrpSpPr>
        <p:grpSpPr bwMode="auto">
          <a:xfrm>
            <a:off x="5033963" y="1671638"/>
            <a:ext cx="4110037" cy="2386012"/>
            <a:chOff x="0" y="0"/>
            <a:chExt cx="4109510" cy="2386016"/>
          </a:xfrm>
        </p:grpSpPr>
        <p:pic>
          <p:nvPicPr>
            <p:cNvPr id="10253" name="图片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12" b="28641"/>
            <a:stretch>
              <a:fillRect/>
            </a:stretch>
          </p:blipFill>
          <p:spPr bwMode="auto">
            <a:xfrm>
              <a:off x="0" y="0"/>
              <a:ext cx="4109510" cy="238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图片 204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8" b="23029"/>
            <a:stretch>
              <a:fillRect/>
            </a:stretch>
          </p:blipFill>
          <p:spPr bwMode="auto">
            <a:xfrm>
              <a:off x="159313" y="156995"/>
              <a:ext cx="3950197" cy="204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6" name="组合 2053"/>
          <p:cNvGrpSpPr/>
          <p:nvPr/>
        </p:nvGrpSpPr>
        <p:grpSpPr bwMode="auto">
          <a:xfrm>
            <a:off x="655638" y="3314700"/>
            <a:ext cx="4135437" cy="817563"/>
            <a:chOff x="0" y="0"/>
            <a:chExt cx="4135043" cy="817794"/>
          </a:xfrm>
        </p:grpSpPr>
        <p:grpSp>
          <p:nvGrpSpPr>
            <p:cNvPr id="10247" name="组合 29"/>
            <p:cNvGrpSpPr/>
            <p:nvPr/>
          </p:nvGrpSpPr>
          <p:grpSpPr bwMode="auto">
            <a:xfrm>
              <a:off x="0" y="0"/>
              <a:ext cx="4135043" cy="817794"/>
              <a:chOff x="0" y="0"/>
              <a:chExt cx="4135043" cy="817794"/>
            </a:xfrm>
          </p:grpSpPr>
          <p:sp>
            <p:nvSpPr>
              <p:cNvPr id="10249" name="TextBox 21"/>
              <p:cNvSpPr>
                <a:spLocks noChangeArrowheads="1"/>
              </p:cNvSpPr>
              <p:nvPr/>
            </p:nvSpPr>
            <p:spPr bwMode="auto">
              <a:xfrm>
                <a:off x="472629" y="294574"/>
                <a:ext cx="36624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3F3F3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此处添加文本</a:t>
                </a:r>
                <a:endPara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3F3F3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此处添加文本</a:t>
                </a:r>
                <a:endParaRPr lang="zh-CN" altLang="en-US" sz="14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10250" name="组合 27"/>
              <p:cNvGrpSpPr/>
              <p:nvPr/>
            </p:nvGrpSpPr>
            <p:grpSpPr bwMode="auto">
              <a:xfrm>
                <a:off x="0" y="0"/>
                <a:ext cx="471063" cy="471063"/>
                <a:chOff x="0" y="0"/>
                <a:chExt cx="471063" cy="471063"/>
              </a:xfrm>
            </p:grpSpPr>
            <p:sp>
              <p:nvSpPr>
                <p:cNvPr id="10251" name="流程图: 联系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1063" cy="471063"/>
                </a:xfrm>
                <a:prstGeom prst="flowChartConnector">
                  <a:avLst/>
                </a:prstGeom>
                <a:solidFill>
                  <a:srgbClr val="607179"/>
                </a:solidFill>
                <a:ln w="3175">
                  <a:solidFill>
                    <a:srgbClr val="607179"/>
                  </a:solidFill>
                  <a:miter lim="800000"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10252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29" y="83131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248" name="TextBox 40"/>
            <p:cNvSpPr>
              <a:spLocks noChangeArrowheads="1"/>
            </p:cNvSpPr>
            <p:nvPr/>
          </p:nvSpPr>
          <p:spPr bwMode="auto">
            <a:xfrm>
              <a:off x="476248" y="1343"/>
              <a:ext cx="1157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添加标题</a:t>
              </a:r>
              <a:endParaRPr lang="zh-CN" altLang="en-US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0"/>
          <p:cNvSpPr>
            <a:spLocks noChangeArrowheads="1"/>
          </p:cNvSpPr>
          <p:nvPr/>
        </p:nvSpPr>
        <p:spPr bwMode="auto">
          <a:xfrm>
            <a:off x="3128963" y="2198688"/>
            <a:ext cx="3744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文献综述</a:t>
            </a: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268" name="组合 17"/>
          <p:cNvGrpSpPr/>
          <p:nvPr/>
        </p:nvGrpSpPr>
        <p:grpSpPr bwMode="auto">
          <a:xfrm>
            <a:off x="2025650" y="1338263"/>
            <a:ext cx="1787525" cy="1928812"/>
            <a:chOff x="0" y="0"/>
            <a:chExt cx="1787285" cy="1928440"/>
          </a:xfrm>
        </p:grpSpPr>
        <p:sp>
          <p:nvSpPr>
            <p:cNvPr id="11269" name="流程图: 联系 11"/>
            <p:cNvSpPr>
              <a:spLocks noChangeArrowheads="1"/>
            </p:cNvSpPr>
            <p:nvPr/>
          </p:nvSpPr>
          <p:spPr bwMode="auto">
            <a:xfrm>
              <a:off x="0" y="699476"/>
              <a:ext cx="1080120" cy="10801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70" name="流程图: 联系 12"/>
            <p:cNvSpPr>
              <a:spLocks noChangeArrowheads="1"/>
            </p:cNvSpPr>
            <p:nvPr/>
          </p:nvSpPr>
          <p:spPr bwMode="auto">
            <a:xfrm>
              <a:off x="810090" y="1388380"/>
              <a:ext cx="540060" cy="5400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71" name="流程图: 联系 13"/>
            <p:cNvSpPr>
              <a:spLocks noChangeArrowheads="1"/>
            </p:cNvSpPr>
            <p:nvPr/>
          </p:nvSpPr>
          <p:spPr bwMode="auto">
            <a:xfrm>
              <a:off x="711660" y="0"/>
              <a:ext cx="368460" cy="3684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72" name="流程图: 联系 14"/>
            <p:cNvSpPr>
              <a:spLocks noChangeArrowheads="1"/>
            </p:cNvSpPr>
            <p:nvPr/>
          </p:nvSpPr>
          <p:spPr bwMode="auto">
            <a:xfrm>
              <a:off x="1531047" y="699476"/>
              <a:ext cx="256238" cy="25623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273" name="TextBox 15"/>
            <p:cNvSpPr>
              <a:spLocks noChangeArrowheads="1"/>
            </p:cNvSpPr>
            <p:nvPr/>
          </p:nvSpPr>
          <p:spPr bwMode="auto">
            <a:xfrm>
              <a:off x="199580" y="885593"/>
              <a:ext cx="7488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4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5875"/>
            <a:ext cx="9182101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91" name="组合 1"/>
          <p:cNvGrpSpPr/>
          <p:nvPr/>
        </p:nvGrpSpPr>
        <p:grpSpPr bwMode="auto">
          <a:xfrm>
            <a:off x="401638" y="981075"/>
            <a:ext cx="4398962" cy="3614738"/>
            <a:chOff x="0" y="0"/>
            <a:chExt cx="5256213" cy="4319588"/>
          </a:xfrm>
        </p:grpSpPr>
        <p:sp>
          <p:nvSpPr>
            <p:cNvPr id="12316" name="Freeform 4"/>
            <p:cNvSpPr/>
            <p:nvPr/>
          </p:nvSpPr>
          <p:spPr bwMode="auto">
            <a:xfrm>
              <a:off x="4065588" y="0"/>
              <a:ext cx="1190625" cy="1057275"/>
            </a:xfrm>
            <a:custGeom>
              <a:avLst/>
              <a:gdLst>
                <a:gd name="T0" fmla="*/ 2147483647 w 1088"/>
                <a:gd name="T1" fmla="*/ 2147483647 h 988"/>
                <a:gd name="T2" fmla="*/ 2147483647 w 1088"/>
                <a:gd name="T3" fmla="*/ 2147483647 h 988"/>
                <a:gd name="T4" fmla="*/ 2147483647 w 1088"/>
                <a:gd name="T5" fmla="*/ 2147483647 h 988"/>
                <a:gd name="T6" fmla="*/ 2147483647 w 1088"/>
                <a:gd name="T7" fmla="*/ 2147483647 h 988"/>
                <a:gd name="T8" fmla="*/ 2147483647 w 1088"/>
                <a:gd name="T9" fmla="*/ 2147483647 h 988"/>
                <a:gd name="T10" fmla="*/ 2147483647 w 1088"/>
                <a:gd name="T11" fmla="*/ 2147483647 h 988"/>
                <a:gd name="T12" fmla="*/ 2147483647 w 1088"/>
                <a:gd name="T13" fmla="*/ 2147483647 h 988"/>
                <a:gd name="T14" fmla="*/ 2147483647 w 1088"/>
                <a:gd name="T15" fmla="*/ 2147483647 h 988"/>
                <a:gd name="T16" fmla="*/ 2147483647 w 1088"/>
                <a:gd name="T17" fmla="*/ 2147483647 h 988"/>
                <a:gd name="T18" fmla="*/ 2147483647 w 1088"/>
                <a:gd name="T19" fmla="*/ 2147483647 h 988"/>
                <a:gd name="T20" fmla="*/ 2147483647 w 1088"/>
                <a:gd name="T21" fmla="*/ 2147483647 h 988"/>
                <a:gd name="T22" fmla="*/ 2147483647 w 1088"/>
                <a:gd name="T23" fmla="*/ 2147483647 h 988"/>
                <a:gd name="T24" fmla="*/ 2147483647 w 1088"/>
                <a:gd name="T25" fmla="*/ 2147483647 h 988"/>
                <a:gd name="T26" fmla="*/ 2147483647 w 1088"/>
                <a:gd name="T27" fmla="*/ 2147483647 h 988"/>
                <a:gd name="T28" fmla="*/ 2147483647 w 1088"/>
                <a:gd name="T29" fmla="*/ 2147483647 h 988"/>
                <a:gd name="T30" fmla="*/ 2147483647 w 1088"/>
                <a:gd name="T31" fmla="*/ 2147483647 h 988"/>
                <a:gd name="T32" fmla="*/ 2147483647 w 1088"/>
                <a:gd name="T33" fmla="*/ 2147483647 h 988"/>
                <a:gd name="T34" fmla="*/ 2147483647 w 1088"/>
                <a:gd name="T35" fmla="*/ 2147483647 h 988"/>
                <a:gd name="T36" fmla="*/ 2147483647 w 1088"/>
                <a:gd name="T37" fmla="*/ 2147483647 h 988"/>
                <a:gd name="T38" fmla="*/ 2147483647 w 1088"/>
                <a:gd name="T39" fmla="*/ 2147483647 h 988"/>
                <a:gd name="T40" fmla="*/ 2147483647 w 1088"/>
                <a:gd name="T41" fmla="*/ 2147483647 h 988"/>
                <a:gd name="T42" fmla="*/ 2147483647 w 1088"/>
                <a:gd name="T43" fmla="*/ 2147483647 h 988"/>
                <a:gd name="T44" fmla="*/ 2147483647 w 1088"/>
                <a:gd name="T45" fmla="*/ 2147483647 h 988"/>
                <a:gd name="T46" fmla="*/ 2147483647 w 1088"/>
                <a:gd name="T47" fmla="*/ 2147483647 h 988"/>
                <a:gd name="T48" fmla="*/ 2147483647 w 1088"/>
                <a:gd name="T49" fmla="*/ 2147483647 h 988"/>
                <a:gd name="T50" fmla="*/ 2147483647 w 1088"/>
                <a:gd name="T51" fmla="*/ 2147483647 h 988"/>
                <a:gd name="T52" fmla="*/ 2147483647 w 1088"/>
                <a:gd name="T53" fmla="*/ 2147483647 h 988"/>
                <a:gd name="T54" fmla="*/ 2147483647 w 1088"/>
                <a:gd name="T55" fmla="*/ 2147483647 h 988"/>
                <a:gd name="T56" fmla="*/ 2147483647 w 1088"/>
                <a:gd name="T57" fmla="*/ 2147483647 h 988"/>
                <a:gd name="T58" fmla="*/ 2147483647 w 1088"/>
                <a:gd name="T59" fmla="*/ 2147483647 h 988"/>
                <a:gd name="T60" fmla="*/ 2147483647 w 1088"/>
                <a:gd name="T61" fmla="*/ 2147483647 h 988"/>
                <a:gd name="T62" fmla="*/ 2147483647 w 1088"/>
                <a:gd name="T63" fmla="*/ 2147483647 h 988"/>
                <a:gd name="T64" fmla="*/ 2147483647 w 1088"/>
                <a:gd name="T65" fmla="*/ 2147483647 h 988"/>
                <a:gd name="T66" fmla="*/ 2147483647 w 1088"/>
                <a:gd name="T67" fmla="*/ 2147483647 h 988"/>
                <a:gd name="T68" fmla="*/ 2147483647 w 1088"/>
                <a:gd name="T69" fmla="*/ 2147483647 h 988"/>
                <a:gd name="T70" fmla="*/ 2147483647 w 1088"/>
                <a:gd name="T71" fmla="*/ 2147483647 h 988"/>
                <a:gd name="T72" fmla="*/ 2147483647 w 1088"/>
                <a:gd name="T73" fmla="*/ 0 h 988"/>
                <a:gd name="T74" fmla="*/ 2147483647 w 1088"/>
                <a:gd name="T75" fmla="*/ 2147483647 h 988"/>
                <a:gd name="T76" fmla="*/ 0 w 1088"/>
                <a:gd name="T77" fmla="*/ 2147483647 h 988"/>
                <a:gd name="T78" fmla="*/ 2147483647 w 1088"/>
                <a:gd name="T79" fmla="*/ 2147483647 h 988"/>
                <a:gd name="T80" fmla="*/ 2147483647 w 1088"/>
                <a:gd name="T81" fmla="*/ 2147483647 h 988"/>
                <a:gd name="T82" fmla="*/ 2147483647 w 1088"/>
                <a:gd name="T83" fmla="*/ 2147483647 h 988"/>
                <a:gd name="T84" fmla="*/ 2147483647 w 1088"/>
                <a:gd name="T85" fmla="*/ 2147483647 h 988"/>
                <a:gd name="T86" fmla="*/ 2147483647 w 1088"/>
                <a:gd name="T87" fmla="*/ 2147483647 h 988"/>
                <a:gd name="T88" fmla="*/ 2147483647 w 1088"/>
                <a:gd name="T89" fmla="*/ 2147483647 h 988"/>
                <a:gd name="T90" fmla="*/ 2147483647 w 1088"/>
                <a:gd name="T91" fmla="*/ 2147483647 h 988"/>
                <a:gd name="T92" fmla="*/ 2147483647 w 1088"/>
                <a:gd name="T93" fmla="*/ 2147483647 h 988"/>
                <a:gd name="T94" fmla="*/ 2147483647 w 1088"/>
                <a:gd name="T95" fmla="*/ 2147483647 h 988"/>
                <a:gd name="T96" fmla="*/ 2147483647 w 1088"/>
                <a:gd name="T97" fmla="*/ 2147483647 h 988"/>
                <a:gd name="T98" fmla="*/ 2147483647 w 1088"/>
                <a:gd name="T99" fmla="*/ 2147483647 h 988"/>
                <a:gd name="T100" fmla="*/ 2147483647 w 1088"/>
                <a:gd name="T101" fmla="*/ 2147483647 h 988"/>
                <a:gd name="T102" fmla="*/ 2147483647 w 1088"/>
                <a:gd name="T103" fmla="*/ 2147483647 h 988"/>
                <a:gd name="T104" fmla="*/ 2147483647 w 1088"/>
                <a:gd name="T105" fmla="*/ 2147483647 h 988"/>
                <a:gd name="T106" fmla="*/ 2147483647 w 1088"/>
                <a:gd name="T107" fmla="*/ 2147483647 h 9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88"/>
                <a:gd name="T163" fmla="*/ 0 h 988"/>
                <a:gd name="T164" fmla="*/ 1088 w 1088"/>
                <a:gd name="T165" fmla="*/ 988 h 98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88" h="988">
                  <a:moveTo>
                    <a:pt x="275" y="816"/>
                  </a:moveTo>
                  <a:lnTo>
                    <a:pt x="332" y="807"/>
                  </a:lnTo>
                  <a:lnTo>
                    <a:pt x="357" y="853"/>
                  </a:lnTo>
                  <a:lnTo>
                    <a:pt x="394" y="879"/>
                  </a:lnTo>
                  <a:lnTo>
                    <a:pt x="419" y="869"/>
                  </a:lnTo>
                  <a:lnTo>
                    <a:pt x="441" y="869"/>
                  </a:lnTo>
                  <a:lnTo>
                    <a:pt x="478" y="846"/>
                  </a:lnTo>
                  <a:lnTo>
                    <a:pt x="502" y="874"/>
                  </a:lnTo>
                  <a:lnTo>
                    <a:pt x="520" y="879"/>
                  </a:lnTo>
                  <a:lnTo>
                    <a:pt x="567" y="859"/>
                  </a:lnTo>
                  <a:lnTo>
                    <a:pt x="602" y="879"/>
                  </a:lnTo>
                  <a:lnTo>
                    <a:pt x="614" y="915"/>
                  </a:lnTo>
                  <a:lnTo>
                    <a:pt x="638" y="915"/>
                  </a:lnTo>
                  <a:lnTo>
                    <a:pt x="651" y="929"/>
                  </a:lnTo>
                  <a:lnTo>
                    <a:pt x="682" y="964"/>
                  </a:lnTo>
                  <a:lnTo>
                    <a:pt x="695" y="957"/>
                  </a:lnTo>
                  <a:lnTo>
                    <a:pt x="689" y="915"/>
                  </a:lnTo>
                  <a:lnTo>
                    <a:pt x="707" y="903"/>
                  </a:lnTo>
                  <a:lnTo>
                    <a:pt x="733" y="952"/>
                  </a:lnTo>
                  <a:lnTo>
                    <a:pt x="754" y="959"/>
                  </a:lnTo>
                  <a:lnTo>
                    <a:pt x="779" y="987"/>
                  </a:lnTo>
                  <a:lnTo>
                    <a:pt x="797" y="984"/>
                  </a:lnTo>
                  <a:lnTo>
                    <a:pt x="805" y="971"/>
                  </a:lnTo>
                  <a:lnTo>
                    <a:pt x="843" y="927"/>
                  </a:lnTo>
                  <a:lnTo>
                    <a:pt x="860" y="940"/>
                  </a:lnTo>
                  <a:lnTo>
                    <a:pt x="873" y="922"/>
                  </a:lnTo>
                  <a:lnTo>
                    <a:pt x="884" y="945"/>
                  </a:lnTo>
                  <a:lnTo>
                    <a:pt x="922" y="957"/>
                  </a:lnTo>
                  <a:lnTo>
                    <a:pt x="947" y="957"/>
                  </a:lnTo>
                  <a:lnTo>
                    <a:pt x="964" y="959"/>
                  </a:lnTo>
                  <a:lnTo>
                    <a:pt x="955" y="940"/>
                  </a:lnTo>
                  <a:lnTo>
                    <a:pt x="950" y="881"/>
                  </a:lnTo>
                  <a:lnTo>
                    <a:pt x="904" y="811"/>
                  </a:lnTo>
                  <a:lnTo>
                    <a:pt x="929" y="786"/>
                  </a:lnTo>
                  <a:lnTo>
                    <a:pt x="952" y="744"/>
                  </a:lnTo>
                  <a:lnTo>
                    <a:pt x="1035" y="744"/>
                  </a:lnTo>
                  <a:lnTo>
                    <a:pt x="1049" y="733"/>
                  </a:lnTo>
                  <a:lnTo>
                    <a:pt x="1045" y="697"/>
                  </a:lnTo>
                  <a:lnTo>
                    <a:pt x="1063" y="669"/>
                  </a:lnTo>
                  <a:lnTo>
                    <a:pt x="1058" y="651"/>
                  </a:lnTo>
                  <a:lnTo>
                    <a:pt x="1064" y="622"/>
                  </a:lnTo>
                  <a:lnTo>
                    <a:pt x="1063" y="468"/>
                  </a:lnTo>
                  <a:lnTo>
                    <a:pt x="1087" y="419"/>
                  </a:lnTo>
                  <a:lnTo>
                    <a:pt x="1059" y="388"/>
                  </a:lnTo>
                  <a:lnTo>
                    <a:pt x="1064" y="368"/>
                  </a:lnTo>
                  <a:lnTo>
                    <a:pt x="1053" y="352"/>
                  </a:lnTo>
                  <a:lnTo>
                    <a:pt x="1021" y="363"/>
                  </a:lnTo>
                  <a:lnTo>
                    <a:pt x="983" y="406"/>
                  </a:lnTo>
                  <a:lnTo>
                    <a:pt x="947" y="422"/>
                  </a:lnTo>
                  <a:lnTo>
                    <a:pt x="909" y="473"/>
                  </a:lnTo>
                  <a:lnTo>
                    <a:pt x="818" y="503"/>
                  </a:lnTo>
                  <a:lnTo>
                    <a:pt x="777" y="473"/>
                  </a:lnTo>
                  <a:lnTo>
                    <a:pt x="782" y="454"/>
                  </a:lnTo>
                  <a:lnTo>
                    <a:pt x="761" y="422"/>
                  </a:lnTo>
                  <a:lnTo>
                    <a:pt x="749" y="388"/>
                  </a:lnTo>
                  <a:lnTo>
                    <a:pt x="715" y="388"/>
                  </a:lnTo>
                  <a:lnTo>
                    <a:pt x="652" y="357"/>
                  </a:lnTo>
                  <a:lnTo>
                    <a:pt x="629" y="366"/>
                  </a:lnTo>
                  <a:lnTo>
                    <a:pt x="602" y="352"/>
                  </a:lnTo>
                  <a:lnTo>
                    <a:pt x="559" y="358"/>
                  </a:lnTo>
                  <a:lnTo>
                    <a:pt x="520" y="345"/>
                  </a:lnTo>
                  <a:lnTo>
                    <a:pt x="497" y="314"/>
                  </a:lnTo>
                  <a:lnTo>
                    <a:pt x="478" y="290"/>
                  </a:lnTo>
                  <a:lnTo>
                    <a:pt x="467" y="263"/>
                  </a:lnTo>
                  <a:lnTo>
                    <a:pt x="441" y="236"/>
                  </a:lnTo>
                  <a:lnTo>
                    <a:pt x="424" y="208"/>
                  </a:lnTo>
                  <a:lnTo>
                    <a:pt x="382" y="154"/>
                  </a:lnTo>
                  <a:lnTo>
                    <a:pt x="370" y="122"/>
                  </a:lnTo>
                  <a:lnTo>
                    <a:pt x="325" y="65"/>
                  </a:lnTo>
                  <a:lnTo>
                    <a:pt x="313" y="35"/>
                  </a:lnTo>
                  <a:lnTo>
                    <a:pt x="259" y="9"/>
                  </a:lnTo>
                  <a:lnTo>
                    <a:pt x="221" y="21"/>
                  </a:lnTo>
                  <a:lnTo>
                    <a:pt x="190" y="14"/>
                  </a:lnTo>
                  <a:lnTo>
                    <a:pt x="118" y="0"/>
                  </a:lnTo>
                  <a:lnTo>
                    <a:pt x="22" y="33"/>
                  </a:lnTo>
                  <a:lnTo>
                    <a:pt x="4" y="49"/>
                  </a:lnTo>
                  <a:lnTo>
                    <a:pt x="25" y="76"/>
                  </a:lnTo>
                  <a:lnTo>
                    <a:pt x="0" y="139"/>
                  </a:lnTo>
                  <a:lnTo>
                    <a:pt x="7" y="146"/>
                  </a:lnTo>
                  <a:lnTo>
                    <a:pt x="50" y="173"/>
                  </a:lnTo>
                  <a:lnTo>
                    <a:pt x="71" y="136"/>
                  </a:lnTo>
                  <a:lnTo>
                    <a:pt x="110" y="161"/>
                  </a:lnTo>
                  <a:lnTo>
                    <a:pt x="107" y="179"/>
                  </a:lnTo>
                  <a:lnTo>
                    <a:pt x="123" y="223"/>
                  </a:lnTo>
                  <a:lnTo>
                    <a:pt x="147" y="249"/>
                  </a:lnTo>
                  <a:lnTo>
                    <a:pt x="197" y="257"/>
                  </a:lnTo>
                  <a:lnTo>
                    <a:pt x="212" y="243"/>
                  </a:lnTo>
                  <a:lnTo>
                    <a:pt x="242" y="238"/>
                  </a:lnTo>
                  <a:lnTo>
                    <a:pt x="295" y="190"/>
                  </a:lnTo>
                  <a:lnTo>
                    <a:pt x="370" y="245"/>
                  </a:lnTo>
                  <a:lnTo>
                    <a:pt x="345" y="345"/>
                  </a:lnTo>
                  <a:lnTo>
                    <a:pt x="350" y="417"/>
                  </a:lnTo>
                  <a:lnTo>
                    <a:pt x="350" y="461"/>
                  </a:lnTo>
                  <a:lnTo>
                    <a:pt x="332" y="471"/>
                  </a:lnTo>
                  <a:lnTo>
                    <a:pt x="329" y="585"/>
                  </a:lnTo>
                  <a:lnTo>
                    <a:pt x="325" y="582"/>
                  </a:lnTo>
                  <a:lnTo>
                    <a:pt x="304" y="558"/>
                  </a:lnTo>
                  <a:lnTo>
                    <a:pt x="295" y="558"/>
                  </a:lnTo>
                  <a:lnTo>
                    <a:pt x="289" y="566"/>
                  </a:lnTo>
                  <a:lnTo>
                    <a:pt x="229" y="659"/>
                  </a:lnTo>
                  <a:lnTo>
                    <a:pt x="197" y="696"/>
                  </a:lnTo>
                  <a:lnTo>
                    <a:pt x="202" y="708"/>
                  </a:lnTo>
                  <a:lnTo>
                    <a:pt x="265" y="749"/>
                  </a:lnTo>
                  <a:lnTo>
                    <a:pt x="295" y="742"/>
                  </a:lnTo>
                  <a:lnTo>
                    <a:pt x="299" y="749"/>
                  </a:lnTo>
                  <a:lnTo>
                    <a:pt x="295" y="762"/>
                  </a:lnTo>
                  <a:lnTo>
                    <a:pt x="265" y="774"/>
                  </a:lnTo>
                  <a:lnTo>
                    <a:pt x="262" y="804"/>
                  </a:lnTo>
                  <a:lnTo>
                    <a:pt x="275" y="816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5"/>
            <p:cNvSpPr/>
            <p:nvPr/>
          </p:nvSpPr>
          <p:spPr bwMode="auto">
            <a:xfrm>
              <a:off x="2176463" y="52388"/>
              <a:ext cx="2314575" cy="2038350"/>
            </a:xfrm>
            <a:custGeom>
              <a:avLst/>
              <a:gdLst>
                <a:gd name="T0" fmla="*/ 2147483647 w 2117"/>
                <a:gd name="T1" fmla="*/ 2147483647 h 1903"/>
                <a:gd name="T2" fmla="*/ 2147483647 w 2117"/>
                <a:gd name="T3" fmla="*/ 2147483647 h 1903"/>
                <a:gd name="T4" fmla="*/ 2147483647 w 2117"/>
                <a:gd name="T5" fmla="*/ 2147483647 h 1903"/>
                <a:gd name="T6" fmla="*/ 2147483647 w 2117"/>
                <a:gd name="T7" fmla="*/ 2147483647 h 1903"/>
                <a:gd name="T8" fmla="*/ 2147483647 w 2117"/>
                <a:gd name="T9" fmla="*/ 2147483647 h 1903"/>
                <a:gd name="T10" fmla="*/ 2147483647 w 2117"/>
                <a:gd name="T11" fmla="*/ 2147483647 h 1903"/>
                <a:gd name="T12" fmla="*/ 2147483647 w 2117"/>
                <a:gd name="T13" fmla="*/ 2147483647 h 1903"/>
                <a:gd name="T14" fmla="*/ 2147483647 w 2117"/>
                <a:gd name="T15" fmla="*/ 2147483647 h 1903"/>
                <a:gd name="T16" fmla="*/ 2147483647 w 2117"/>
                <a:gd name="T17" fmla="*/ 2147483647 h 1903"/>
                <a:gd name="T18" fmla="*/ 2147483647 w 2117"/>
                <a:gd name="T19" fmla="*/ 2147483647 h 1903"/>
                <a:gd name="T20" fmla="*/ 2147483647 w 2117"/>
                <a:gd name="T21" fmla="*/ 2147483647 h 1903"/>
                <a:gd name="T22" fmla="*/ 2147483647 w 2117"/>
                <a:gd name="T23" fmla="*/ 2147483647 h 1903"/>
                <a:gd name="T24" fmla="*/ 2147483647 w 2117"/>
                <a:gd name="T25" fmla="*/ 2147483647 h 1903"/>
                <a:gd name="T26" fmla="*/ 2147483647 w 2117"/>
                <a:gd name="T27" fmla="*/ 2147483647 h 1903"/>
                <a:gd name="T28" fmla="*/ 2147483647 w 2117"/>
                <a:gd name="T29" fmla="*/ 2147483647 h 1903"/>
                <a:gd name="T30" fmla="*/ 2147483647 w 2117"/>
                <a:gd name="T31" fmla="*/ 2147483647 h 1903"/>
                <a:gd name="T32" fmla="*/ 2147483647 w 2117"/>
                <a:gd name="T33" fmla="*/ 2147483647 h 1903"/>
                <a:gd name="T34" fmla="*/ 2147483647 w 2117"/>
                <a:gd name="T35" fmla="*/ 2147483647 h 1903"/>
                <a:gd name="T36" fmla="*/ 2147483647 w 2117"/>
                <a:gd name="T37" fmla="*/ 2147483647 h 1903"/>
                <a:gd name="T38" fmla="*/ 2147483647 w 2117"/>
                <a:gd name="T39" fmla="*/ 2147483647 h 1903"/>
                <a:gd name="T40" fmla="*/ 2147483647 w 2117"/>
                <a:gd name="T41" fmla="*/ 2147483647 h 1903"/>
                <a:gd name="T42" fmla="*/ 2147483647 w 2117"/>
                <a:gd name="T43" fmla="*/ 2147483647 h 1903"/>
                <a:gd name="T44" fmla="*/ 2147483647 w 2117"/>
                <a:gd name="T45" fmla="*/ 2147483647 h 1903"/>
                <a:gd name="T46" fmla="*/ 2147483647 w 2117"/>
                <a:gd name="T47" fmla="*/ 2147483647 h 1903"/>
                <a:gd name="T48" fmla="*/ 2147483647 w 2117"/>
                <a:gd name="T49" fmla="*/ 2147483647 h 1903"/>
                <a:gd name="T50" fmla="*/ 2147483647 w 2117"/>
                <a:gd name="T51" fmla="*/ 2147483647 h 1903"/>
                <a:gd name="T52" fmla="*/ 2147483647 w 2117"/>
                <a:gd name="T53" fmla="*/ 2147483647 h 1903"/>
                <a:gd name="T54" fmla="*/ 2147483647 w 2117"/>
                <a:gd name="T55" fmla="*/ 2147483647 h 1903"/>
                <a:gd name="T56" fmla="*/ 2147483647 w 2117"/>
                <a:gd name="T57" fmla="*/ 0 h 1903"/>
                <a:gd name="T58" fmla="*/ 2147483647 w 2117"/>
                <a:gd name="T59" fmla="*/ 2147483647 h 1903"/>
                <a:gd name="T60" fmla="*/ 2147483647 w 2117"/>
                <a:gd name="T61" fmla="*/ 2147483647 h 1903"/>
                <a:gd name="T62" fmla="*/ 2147483647 w 2117"/>
                <a:gd name="T63" fmla="*/ 2147483647 h 1903"/>
                <a:gd name="T64" fmla="*/ 2147483647 w 2117"/>
                <a:gd name="T65" fmla="*/ 2147483647 h 1903"/>
                <a:gd name="T66" fmla="*/ 2147483647 w 2117"/>
                <a:gd name="T67" fmla="*/ 2147483647 h 1903"/>
                <a:gd name="T68" fmla="*/ 2147483647 w 2117"/>
                <a:gd name="T69" fmla="*/ 2147483647 h 1903"/>
                <a:gd name="T70" fmla="*/ 2147483647 w 2117"/>
                <a:gd name="T71" fmla="*/ 2147483647 h 1903"/>
                <a:gd name="T72" fmla="*/ 2147483647 w 2117"/>
                <a:gd name="T73" fmla="*/ 2147483647 h 1903"/>
                <a:gd name="T74" fmla="*/ 2147483647 w 2117"/>
                <a:gd name="T75" fmla="*/ 2147483647 h 1903"/>
                <a:gd name="T76" fmla="*/ 2147483647 w 2117"/>
                <a:gd name="T77" fmla="*/ 2147483647 h 1903"/>
                <a:gd name="T78" fmla="*/ 2147483647 w 2117"/>
                <a:gd name="T79" fmla="*/ 2147483647 h 1903"/>
                <a:gd name="T80" fmla="*/ 2147483647 w 2117"/>
                <a:gd name="T81" fmla="*/ 2147483647 h 1903"/>
                <a:gd name="T82" fmla="*/ 2147483647 w 2117"/>
                <a:gd name="T83" fmla="*/ 2147483647 h 1903"/>
                <a:gd name="T84" fmla="*/ 2147483647 w 2117"/>
                <a:gd name="T85" fmla="*/ 2147483647 h 1903"/>
                <a:gd name="T86" fmla="*/ 2147483647 w 2117"/>
                <a:gd name="T87" fmla="*/ 2147483647 h 1903"/>
                <a:gd name="T88" fmla="*/ 2147483647 w 2117"/>
                <a:gd name="T89" fmla="*/ 2147483647 h 1903"/>
                <a:gd name="T90" fmla="*/ 2147483647 w 2117"/>
                <a:gd name="T91" fmla="*/ 2147483647 h 1903"/>
                <a:gd name="T92" fmla="*/ 2147483647 w 2117"/>
                <a:gd name="T93" fmla="*/ 2147483647 h 1903"/>
                <a:gd name="T94" fmla="*/ 2147483647 w 2117"/>
                <a:gd name="T95" fmla="*/ 2147483647 h 1903"/>
                <a:gd name="T96" fmla="*/ 2147483647 w 2117"/>
                <a:gd name="T97" fmla="*/ 2147483647 h 1903"/>
                <a:gd name="T98" fmla="*/ 2147483647 w 2117"/>
                <a:gd name="T99" fmla="*/ 2147483647 h 190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17"/>
                <a:gd name="T151" fmla="*/ 0 h 1903"/>
                <a:gd name="T152" fmla="*/ 2117 w 2117"/>
                <a:gd name="T153" fmla="*/ 1903 h 190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17" h="1903">
                  <a:moveTo>
                    <a:pt x="596" y="1893"/>
                  </a:moveTo>
                  <a:lnTo>
                    <a:pt x="626" y="1888"/>
                  </a:lnTo>
                  <a:lnTo>
                    <a:pt x="650" y="1879"/>
                  </a:lnTo>
                  <a:lnTo>
                    <a:pt x="690" y="1843"/>
                  </a:lnTo>
                  <a:lnTo>
                    <a:pt x="700" y="1789"/>
                  </a:lnTo>
                  <a:lnTo>
                    <a:pt x="724" y="1711"/>
                  </a:lnTo>
                  <a:lnTo>
                    <a:pt x="775" y="1676"/>
                  </a:lnTo>
                  <a:lnTo>
                    <a:pt x="782" y="1683"/>
                  </a:lnTo>
                  <a:lnTo>
                    <a:pt x="799" y="1738"/>
                  </a:lnTo>
                  <a:lnTo>
                    <a:pt x="775" y="1772"/>
                  </a:lnTo>
                  <a:lnTo>
                    <a:pt x="766" y="1804"/>
                  </a:lnTo>
                  <a:lnTo>
                    <a:pt x="849" y="1833"/>
                  </a:lnTo>
                  <a:lnTo>
                    <a:pt x="854" y="1856"/>
                  </a:lnTo>
                  <a:lnTo>
                    <a:pt x="901" y="1854"/>
                  </a:lnTo>
                  <a:lnTo>
                    <a:pt x="921" y="1860"/>
                  </a:lnTo>
                  <a:lnTo>
                    <a:pt x="932" y="1866"/>
                  </a:lnTo>
                  <a:lnTo>
                    <a:pt x="1014" y="1750"/>
                  </a:lnTo>
                  <a:lnTo>
                    <a:pt x="1036" y="1743"/>
                  </a:lnTo>
                  <a:lnTo>
                    <a:pt x="1041" y="1729"/>
                  </a:lnTo>
                  <a:lnTo>
                    <a:pt x="1039" y="1706"/>
                  </a:lnTo>
                  <a:lnTo>
                    <a:pt x="1067" y="1666"/>
                  </a:lnTo>
                  <a:lnTo>
                    <a:pt x="1119" y="1664"/>
                  </a:lnTo>
                  <a:lnTo>
                    <a:pt x="1139" y="1641"/>
                  </a:lnTo>
                  <a:lnTo>
                    <a:pt x="1151" y="1652"/>
                  </a:lnTo>
                  <a:lnTo>
                    <a:pt x="1181" y="1627"/>
                  </a:lnTo>
                  <a:lnTo>
                    <a:pt x="1197" y="1627"/>
                  </a:lnTo>
                  <a:lnTo>
                    <a:pt x="1251" y="1548"/>
                  </a:lnTo>
                  <a:lnTo>
                    <a:pt x="1279" y="1550"/>
                  </a:lnTo>
                  <a:lnTo>
                    <a:pt x="1314" y="1525"/>
                  </a:lnTo>
                  <a:lnTo>
                    <a:pt x="1323" y="1534"/>
                  </a:lnTo>
                  <a:lnTo>
                    <a:pt x="1388" y="1502"/>
                  </a:lnTo>
                  <a:lnTo>
                    <a:pt x="1356" y="1448"/>
                  </a:lnTo>
                  <a:lnTo>
                    <a:pt x="1365" y="1394"/>
                  </a:lnTo>
                  <a:lnTo>
                    <a:pt x="1393" y="1336"/>
                  </a:lnTo>
                  <a:lnTo>
                    <a:pt x="1416" y="1327"/>
                  </a:lnTo>
                  <a:lnTo>
                    <a:pt x="1430" y="1334"/>
                  </a:lnTo>
                  <a:lnTo>
                    <a:pt x="1430" y="1375"/>
                  </a:lnTo>
                  <a:lnTo>
                    <a:pt x="1447" y="1387"/>
                  </a:lnTo>
                  <a:lnTo>
                    <a:pt x="1488" y="1357"/>
                  </a:lnTo>
                  <a:lnTo>
                    <a:pt x="1505" y="1339"/>
                  </a:lnTo>
                  <a:lnTo>
                    <a:pt x="1521" y="1347"/>
                  </a:lnTo>
                  <a:lnTo>
                    <a:pt x="1542" y="1329"/>
                  </a:lnTo>
                  <a:lnTo>
                    <a:pt x="1584" y="1327"/>
                  </a:lnTo>
                  <a:lnTo>
                    <a:pt x="1591" y="1312"/>
                  </a:lnTo>
                  <a:lnTo>
                    <a:pt x="1581" y="1290"/>
                  </a:lnTo>
                  <a:lnTo>
                    <a:pt x="1610" y="1261"/>
                  </a:lnTo>
                  <a:lnTo>
                    <a:pt x="1645" y="1243"/>
                  </a:lnTo>
                  <a:lnTo>
                    <a:pt x="1700" y="1303"/>
                  </a:lnTo>
                  <a:lnTo>
                    <a:pt x="1697" y="1324"/>
                  </a:lnTo>
                  <a:lnTo>
                    <a:pt x="1724" y="1368"/>
                  </a:lnTo>
                  <a:lnTo>
                    <a:pt x="1789" y="1372"/>
                  </a:lnTo>
                  <a:lnTo>
                    <a:pt x="1803" y="1342"/>
                  </a:lnTo>
                  <a:lnTo>
                    <a:pt x="1787" y="1255"/>
                  </a:lnTo>
                  <a:lnTo>
                    <a:pt x="1801" y="1240"/>
                  </a:lnTo>
                  <a:lnTo>
                    <a:pt x="1831" y="1261"/>
                  </a:lnTo>
                  <a:lnTo>
                    <a:pt x="1859" y="1300"/>
                  </a:lnTo>
                  <a:lnTo>
                    <a:pt x="1901" y="1236"/>
                  </a:lnTo>
                  <a:lnTo>
                    <a:pt x="1921" y="1231"/>
                  </a:lnTo>
                  <a:lnTo>
                    <a:pt x="1951" y="1198"/>
                  </a:lnTo>
                  <a:lnTo>
                    <a:pt x="1967" y="1198"/>
                  </a:lnTo>
                  <a:lnTo>
                    <a:pt x="1994" y="1171"/>
                  </a:lnTo>
                  <a:lnTo>
                    <a:pt x="2009" y="1171"/>
                  </a:lnTo>
                  <a:lnTo>
                    <a:pt x="2023" y="1146"/>
                  </a:lnTo>
                  <a:lnTo>
                    <a:pt x="2060" y="1146"/>
                  </a:lnTo>
                  <a:lnTo>
                    <a:pt x="2099" y="1111"/>
                  </a:lnTo>
                  <a:lnTo>
                    <a:pt x="2116" y="1095"/>
                  </a:lnTo>
                  <a:lnTo>
                    <a:pt x="2116" y="1076"/>
                  </a:lnTo>
                  <a:lnTo>
                    <a:pt x="2085" y="1060"/>
                  </a:lnTo>
                  <a:lnTo>
                    <a:pt x="2085" y="1023"/>
                  </a:lnTo>
                  <a:lnTo>
                    <a:pt x="2036" y="958"/>
                  </a:lnTo>
                  <a:lnTo>
                    <a:pt x="1986" y="1005"/>
                  </a:lnTo>
                  <a:lnTo>
                    <a:pt x="1971" y="996"/>
                  </a:lnTo>
                  <a:lnTo>
                    <a:pt x="1969" y="969"/>
                  </a:lnTo>
                  <a:lnTo>
                    <a:pt x="1949" y="939"/>
                  </a:lnTo>
                  <a:lnTo>
                    <a:pt x="1944" y="907"/>
                  </a:lnTo>
                  <a:lnTo>
                    <a:pt x="1944" y="870"/>
                  </a:lnTo>
                  <a:lnTo>
                    <a:pt x="1910" y="844"/>
                  </a:lnTo>
                  <a:lnTo>
                    <a:pt x="1905" y="832"/>
                  </a:lnTo>
                  <a:lnTo>
                    <a:pt x="1913" y="810"/>
                  </a:lnTo>
                  <a:lnTo>
                    <a:pt x="1979" y="828"/>
                  </a:lnTo>
                  <a:lnTo>
                    <a:pt x="1981" y="798"/>
                  </a:lnTo>
                  <a:lnTo>
                    <a:pt x="2004" y="771"/>
                  </a:lnTo>
                  <a:lnTo>
                    <a:pt x="1989" y="759"/>
                  </a:lnTo>
                  <a:lnTo>
                    <a:pt x="1992" y="729"/>
                  </a:lnTo>
                  <a:lnTo>
                    <a:pt x="2023" y="717"/>
                  </a:lnTo>
                  <a:lnTo>
                    <a:pt x="2028" y="704"/>
                  </a:lnTo>
                  <a:lnTo>
                    <a:pt x="2023" y="697"/>
                  </a:lnTo>
                  <a:lnTo>
                    <a:pt x="1992" y="704"/>
                  </a:lnTo>
                  <a:lnTo>
                    <a:pt x="1931" y="662"/>
                  </a:lnTo>
                  <a:lnTo>
                    <a:pt x="1926" y="650"/>
                  </a:lnTo>
                  <a:lnTo>
                    <a:pt x="1956" y="613"/>
                  </a:lnTo>
                  <a:lnTo>
                    <a:pt x="2017" y="518"/>
                  </a:lnTo>
                  <a:lnTo>
                    <a:pt x="2023" y="511"/>
                  </a:lnTo>
                  <a:lnTo>
                    <a:pt x="2033" y="511"/>
                  </a:lnTo>
                  <a:lnTo>
                    <a:pt x="2053" y="536"/>
                  </a:lnTo>
                  <a:lnTo>
                    <a:pt x="2058" y="538"/>
                  </a:lnTo>
                  <a:lnTo>
                    <a:pt x="2060" y="424"/>
                  </a:lnTo>
                  <a:lnTo>
                    <a:pt x="2078" y="415"/>
                  </a:lnTo>
                  <a:lnTo>
                    <a:pt x="2078" y="370"/>
                  </a:lnTo>
                  <a:lnTo>
                    <a:pt x="2073" y="297"/>
                  </a:lnTo>
                  <a:lnTo>
                    <a:pt x="2099" y="196"/>
                  </a:lnTo>
                  <a:lnTo>
                    <a:pt x="2023" y="142"/>
                  </a:lnTo>
                  <a:lnTo>
                    <a:pt x="1969" y="189"/>
                  </a:lnTo>
                  <a:lnTo>
                    <a:pt x="1939" y="194"/>
                  </a:lnTo>
                  <a:lnTo>
                    <a:pt x="1926" y="210"/>
                  </a:lnTo>
                  <a:lnTo>
                    <a:pt x="1875" y="201"/>
                  </a:lnTo>
                  <a:lnTo>
                    <a:pt x="1851" y="174"/>
                  </a:lnTo>
                  <a:lnTo>
                    <a:pt x="1836" y="132"/>
                  </a:lnTo>
                  <a:lnTo>
                    <a:pt x="1838" y="114"/>
                  </a:lnTo>
                  <a:lnTo>
                    <a:pt x="1799" y="88"/>
                  </a:lnTo>
                  <a:lnTo>
                    <a:pt x="1777" y="126"/>
                  </a:lnTo>
                  <a:lnTo>
                    <a:pt x="1734" y="98"/>
                  </a:lnTo>
                  <a:lnTo>
                    <a:pt x="1727" y="91"/>
                  </a:lnTo>
                  <a:lnTo>
                    <a:pt x="1752" y="27"/>
                  </a:lnTo>
                  <a:lnTo>
                    <a:pt x="1731" y="0"/>
                  </a:lnTo>
                  <a:lnTo>
                    <a:pt x="1715" y="0"/>
                  </a:lnTo>
                  <a:lnTo>
                    <a:pt x="1669" y="32"/>
                  </a:lnTo>
                  <a:lnTo>
                    <a:pt x="1633" y="86"/>
                  </a:lnTo>
                  <a:lnTo>
                    <a:pt x="1647" y="96"/>
                  </a:lnTo>
                  <a:lnTo>
                    <a:pt x="1674" y="98"/>
                  </a:lnTo>
                  <a:lnTo>
                    <a:pt x="1697" y="156"/>
                  </a:lnTo>
                  <a:lnTo>
                    <a:pt x="1685" y="177"/>
                  </a:lnTo>
                  <a:lnTo>
                    <a:pt x="1663" y="210"/>
                  </a:lnTo>
                  <a:lnTo>
                    <a:pt x="1622" y="358"/>
                  </a:lnTo>
                  <a:lnTo>
                    <a:pt x="1638" y="384"/>
                  </a:lnTo>
                  <a:lnTo>
                    <a:pt x="1625" y="405"/>
                  </a:lnTo>
                  <a:lnTo>
                    <a:pt x="1535" y="470"/>
                  </a:lnTo>
                  <a:lnTo>
                    <a:pt x="1485" y="463"/>
                  </a:lnTo>
                  <a:lnTo>
                    <a:pt x="1458" y="452"/>
                  </a:lnTo>
                  <a:lnTo>
                    <a:pt x="1452" y="465"/>
                  </a:lnTo>
                  <a:lnTo>
                    <a:pt x="1412" y="625"/>
                  </a:lnTo>
                  <a:lnTo>
                    <a:pt x="1393" y="646"/>
                  </a:lnTo>
                  <a:lnTo>
                    <a:pt x="1403" y="674"/>
                  </a:lnTo>
                  <a:lnTo>
                    <a:pt x="1428" y="697"/>
                  </a:lnTo>
                  <a:lnTo>
                    <a:pt x="1470" y="672"/>
                  </a:lnTo>
                  <a:lnTo>
                    <a:pt x="1537" y="679"/>
                  </a:lnTo>
                  <a:lnTo>
                    <a:pt x="1556" y="646"/>
                  </a:lnTo>
                  <a:lnTo>
                    <a:pt x="1591" y="637"/>
                  </a:lnTo>
                  <a:lnTo>
                    <a:pt x="1657" y="662"/>
                  </a:lnTo>
                  <a:lnTo>
                    <a:pt x="1739" y="746"/>
                  </a:lnTo>
                  <a:lnTo>
                    <a:pt x="1739" y="764"/>
                  </a:lnTo>
                  <a:lnTo>
                    <a:pt x="1722" y="776"/>
                  </a:lnTo>
                  <a:lnTo>
                    <a:pt x="1627" y="783"/>
                  </a:lnTo>
                  <a:lnTo>
                    <a:pt x="1596" y="807"/>
                  </a:lnTo>
                  <a:lnTo>
                    <a:pt x="1572" y="802"/>
                  </a:lnTo>
                  <a:lnTo>
                    <a:pt x="1554" y="832"/>
                  </a:lnTo>
                  <a:lnTo>
                    <a:pt x="1509" y="840"/>
                  </a:lnTo>
                  <a:lnTo>
                    <a:pt x="1479" y="884"/>
                  </a:lnTo>
                  <a:lnTo>
                    <a:pt x="1475" y="916"/>
                  </a:lnTo>
                  <a:lnTo>
                    <a:pt x="1411" y="958"/>
                  </a:lnTo>
                  <a:lnTo>
                    <a:pt x="1370" y="964"/>
                  </a:lnTo>
                  <a:lnTo>
                    <a:pt x="1326" y="1023"/>
                  </a:lnTo>
                  <a:lnTo>
                    <a:pt x="1284" y="1048"/>
                  </a:lnTo>
                  <a:lnTo>
                    <a:pt x="1202" y="1030"/>
                  </a:lnTo>
                  <a:lnTo>
                    <a:pt x="1176" y="1018"/>
                  </a:lnTo>
                  <a:lnTo>
                    <a:pt x="1143" y="1051"/>
                  </a:lnTo>
                  <a:lnTo>
                    <a:pt x="1129" y="1107"/>
                  </a:lnTo>
                  <a:lnTo>
                    <a:pt x="1172" y="1171"/>
                  </a:lnTo>
                  <a:lnTo>
                    <a:pt x="1143" y="1201"/>
                  </a:lnTo>
                  <a:lnTo>
                    <a:pt x="1104" y="1226"/>
                  </a:lnTo>
                  <a:lnTo>
                    <a:pt x="1044" y="1300"/>
                  </a:lnTo>
                  <a:lnTo>
                    <a:pt x="967" y="1334"/>
                  </a:lnTo>
                  <a:lnTo>
                    <a:pt x="841" y="1347"/>
                  </a:lnTo>
                  <a:lnTo>
                    <a:pt x="825" y="1345"/>
                  </a:lnTo>
                  <a:lnTo>
                    <a:pt x="679" y="1407"/>
                  </a:lnTo>
                  <a:lnTo>
                    <a:pt x="608" y="1448"/>
                  </a:lnTo>
                  <a:lnTo>
                    <a:pt x="590" y="1438"/>
                  </a:lnTo>
                  <a:lnTo>
                    <a:pt x="583" y="1420"/>
                  </a:lnTo>
                  <a:lnTo>
                    <a:pt x="492" y="1414"/>
                  </a:lnTo>
                  <a:lnTo>
                    <a:pt x="391" y="1382"/>
                  </a:lnTo>
                  <a:lnTo>
                    <a:pt x="363" y="1350"/>
                  </a:lnTo>
                  <a:lnTo>
                    <a:pt x="212" y="1332"/>
                  </a:lnTo>
                  <a:lnTo>
                    <a:pt x="184" y="1345"/>
                  </a:lnTo>
                  <a:lnTo>
                    <a:pt x="2" y="1327"/>
                  </a:lnTo>
                  <a:lnTo>
                    <a:pt x="0" y="1354"/>
                  </a:lnTo>
                  <a:lnTo>
                    <a:pt x="12" y="1398"/>
                  </a:lnTo>
                  <a:lnTo>
                    <a:pt x="4" y="1465"/>
                  </a:lnTo>
                  <a:lnTo>
                    <a:pt x="56" y="1542"/>
                  </a:lnTo>
                  <a:lnTo>
                    <a:pt x="85" y="1560"/>
                  </a:lnTo>
                  <a:lnTo>
                    <a:pt x="127" y="1527"/>
                  </a:lnTo>
                  <a:lnTo>
                    <a:pt x="214" y="1527"/>
                  </a:lnTo>
                  <a:lnTo>
                    <a:pt x="236" y="1534"/>
                  </a:lnTo>
                  <a:lnTo>
                    <a:pt x="249" y="1555"/>
                  </a:lnTo>
                  <a:lnTo>
                    <a:pt x="240" y="1576"/>
                  </a:lnTo>
                  <a:lnTo>
                    <a:pt x="190" y="1616"/>
                  </a:lnTo>
                  <a:lnTo>
                    <a:pt x="195" y="1636"/>
                  </a:lnTo>
                  <a:lnTo>
                    <a:pt x="253" y="1678"/>
                  </a:lnTo>
                  <a:lnTo>
                    <a:pt x="274" y="1678"/>
                  </a:lnTo>
                  <a:lnTo>
                    <a:pt x="282" y="1688"/>
                  </a:lnTo>
                  <a:lnTo>
                    <a:pt x="277" y="1706"/>
                  </a:lnTo>
                  <a:lnTo>
                    <a:pt x="312" y="1734"/>
                  </a:lnTo>
                  <a:lnTo>
                    <a:pt x="394" y="1744"/>
                  </a:lnTo>
                  <a:lnTo>
                    <a:pt x="430" y="1736"/>
                  </a:lnTo>
                  <a:lnTo>
                    <a:pt x="481" y="1686"/>
                  </a:lnTo>
                  <a:lnTo>
                    <a:pt x="541" y="1690"/>
                  </a:lnTo>
                  <a:lnTo>
                    <a:pt x="566" y="1729"/>
                  </a:lnTo>
                  <a:lnTo>
                    <a:pt x="552" y="1761"/>
                  </a:lnTo>
                  <a:lnTo>
                    <a:pt x="554" y="1782"/>
                  </a:lnTo>
                  <a:lnTo>
                    <a:pt x="523" y="1802"/>
                  </a:lnTo>
                  <a:lnTo>
                    <a:pt x="510" y="1819"/>
                  </a:lnTo>
                  <a:lnTo>
                    <a:pt x="514" y="1860"/>
                  </a:lnTo>
                  <a:lnTo>
                    <a:pt x="571" y="1902"/>
                  </a:lnTo>
                  <a:lnTo>
                    <a:pt x="596" y="189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6"/>
            <p:cNvSpPr>
              <a:spLocks noChangeArrowheads="1"/>
            </p:cNvSpPr>
            <p:nvPr/>
          </p:nvSpPr>
          <p:spPr bwMode="auto">
            <a:xfrm>
              <a:off x="0" y="617538"/>
              <a:ext cx="2101850" cy="1558925"/>
            </a:xfrm>
            <a:custGeom>
              <a:avLst/>
              <a:gdLst>
                <a:gd name="T0" fmla="*/ 2147483647 w 1922"/>
                <a:gd name="T1" fmla="*/ 2147483647 h 1456"/>
                <a:gd name="T2" fmla="*/ 2147483647 w 1922"/>
                <a:gd name="T3" fmla="*/ 2147483647 h 1456"/>
                <a:gd name="T4" fmla="*/ 2147483647 w 1922"/>
                <a:gd name="T5" fmla="*/ 2147483647 h 1456"/>
                <a:gd name="T6" fmla="*/ 2147483647 w 1922"/>
                <a:gd name="T7" fmla="*/ 2147483647 h 1456"/>
                <a:gd name="T8" fmla="*/ 2147483647 w 1922"/>
                <a:gd name="T9" fmla="*/ 2147483647 h 1456"/>
                <a:gd name="T10" fmla="*/ 2147483647 w 1922"/>
                <a:gd name="T11" fmla="*/ 2147483647 h 1456"/>
                <a:gd name="T12" fmla="*/ 2147483647 w 1922"/>
                <a:gd name="T13" fmla="*/ 2147483647 h 1456"/>
                <a:gd name="T14" fmla="*/ 2147483647 w 1922"/>
                <a:gd name="T15" fmla="*/ 2147483647 h 1456"/>
                <a:gd name="T16" fmla="*/ 2147483647 w 1922"/>
                <a:gd name="T17" fmla="*/ 2147483647 h 1456"/>
                <a:gd name="T18" fmla="*/ 2147483647 w 1922"/>
                <a:gd name="T19" fmla="*/ 2147483647 h 1456"/>
                <a:gd name="T20" fmla="*/ 2147483647 w 1922"/>
                <a:gd name="T21" fmla="*/ 2147483647 h 1456"/>
                <a:gd name="T22" fmla="*/ 2147483647 w 1922"/>
                <a:gd name="T23" fmla="*/ 2147483647 h 1456"/>
                <a:gd name="T24" fmla="*/ 2147483647 w 1922"/>
                <a:gd name="T25" fmla="*/ 2147483647 h 1456"/>
                <a:gd name="T26" fmla="*/ 2147483647 w 1922"/>
                <a:gd name="T27" fmla="*/ 2147483647 h 1456"/>
                <a:gd name="T28" fmla="*/ 2147483647 w 1922"/>
                <a:gd name="T29" fmla="*/ 2147483647 h 1456"/>
                <a:gd name="T30" fmla="*/ 2147483647 w 1922"/>
                <a:gd name="T31" fmla="*/ 2147483647 h 1456"/>
                <a:gd name="T32" fmla="*/ 2147483647 w 1922"/>
                <a:gd name="T33" fmla="*/ 2147483647 h 1456"/>
                <a:gd name="T34" fmla="*/ 2147483647 w 1922"/>
                <a:gd name="T35" fmla="*/ 2147483647 h 1456"/>
                <a:gd name="T36" fmla="*/ 2147483647 w 1922"/>
                <a:gd name="T37" fmla="*/ 2147483647 h 1456"/>
                <a:gd name="T38" fmla="*/ 2147483647 w 1922"/>
                <a:gd name="T39" fmla="*/ 2147483647 h 1456"/>
                <a:gd name="T40" fmla="*/ 2147483647 w 1922"/>
                <a:gd name="T41" fmla="*/ 2147483647 h 1456"/>
                <a:gd name="T42" fmla="*/ 2147483647 w 1922"/>
                <a:gd name="T43" fmla="*/ 2147483647 h 1456"/>
                <a:gd name="T44" fmla="*/ 2147483647 w 1922"/>
                <a:gd name="T45" fmla="*/ 2147483647 h 1456"/>
                <a:gd name="T46" fmla="*/ 2147483647 w 1922"/>
                <a:gd name="T47" fmla="*/ 2147483647 h 1456"/>
                <a:gd name="T48" fmla="*/ 2147483647 w 1922"/>
                <a:gd name="T49" fmla="*/ 2147483647 h 1456"/>
                <a:gd name="T50" fmla="*/ 2147483647 w 1922"/>
                <a:gd name="T51" fmla="*/ 2147483647 h 1456"/>
                <a:gd name="T52" fmla="*/ 2147483647 w 1922"/>
                <a:gd name="T53" fmla="*/ 2147483647 h 1456"/>
                <a:gd name="T54" fmla="*/ 2147483647 w 1922"/>
                <a:gd name="T55" fmla="*/ 2147483647 h 1456"/>
                <a:gd name="T56" fmla="*/ 2147483647 w 1922"/>
                <a:gd name="T57" fmla="*/ 2147483647 h 1456"/>
                <a:gd name="T58" fmla="*/ 2147483647 w 1922"/>
                <a:gd name="T59" fmla="*/ 2147483647 h 1456"/>
                <a:gd name="T60" fmla="*/ 2147483647 w 1922"/>
                <a:gd name="T61" fmla="*/ 2147483647 h 1456"/>
                <a:gd name="T62" fmla="*/ 2147483647 w 1922"/>
                <a:gd name="T63" fmla="*/ 2147483647 h 1456"/>
                <a:gd name="T64" fmla="*/ 2147483647 w 1922"/>
                <a:gd name="T65" fmla="*/ 2147483647 h 1456"/>
                <a:gd name="T66" fmla="*/ 2147483647 w 1922"/>
                <a:gd name="T67" fmla="*/ 2147483647 h 1456"/>
                <a:gd name="T68" fmla="*/ 2147483647 w 1922"/>
                <a:gd name="T69" fmla="*/ 2147483647 h 1456"/>
                <a:gd name="T70" fmla="*/ 2147483647 w 1922"/>
                <a:gd name="T71" fmla="*/ 2147483647 h 1456"/>
                <a:gd name="T72" fmla="*/ 2147483647 w 1922"/>
                <a:gd name="T73" fmla="*/ 2147483647 h 1456"/>
                <a:gd name="T74" fmla="*/ 2147483647 w 1922"/>
                <a:gd name="T75" fmla="*/ 2147483647 h 1456"/>
                <a:gd name="T76" fmla="*/ 2147483647 w 1922"/>
                <a:gd name="T77" fmla="*/ 2147483647 h 1456"/>
                <a:gd name="T78" fmla="*/ 2147483647 w 1922"/>
                <a:gd name="T79" fmla="*/ 2147483647 h 1456"/>
                <a:gd name="T80" fmla="*/ 2147483647 w 1922"/>
                <a:gd name="T81" fmla="*/ 2147483647 h 1456"/>
                <a:gd name="T82" fmla="*/ 2147483647 w 1922"/>
                <a:gd name="T83" fmla="*/ 2147483647 h 1456"/>
                <a:gd name="T84" fmla="*/ 2147483647 w 1922"/>
                <a:gd name="T85" fmla="*/ 2147483647 h 1456"/>
                <a:gd name="T86" fmla="*/ 2147483647 w 1922"/>
                <a:gd name="T87" fmla="*/ 2147483647 h 14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22"/>
                <a:gd name="T133" fmla="*/ 0 h 1456"/>
                <a:gd name="T134" fmla="*/ 1922 w 1922"/>
                <a:gd name="T135" fmla="*/ 1456 h 14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22" h="1456">
                  <a:moveTo>
                    <a:pt x="1310" y="13"/>
                  </a:moveTo>
                  <a:lnTo>
                    <a:pt x="1333" y="13"/>
                  </a:lnTo>
                  <a:lnTo>
                    <a:pt x="1318" y="50"/>
                  </a:lnTo>
                  <a:lnTo>
                    <a:pt x="1337" y="71"/>
                  </a:lnTo>
                  <a:lnTo>
                    <a:pt x="1337" y="87"/>
                  </a:lnTo>
                  <a:lnTo>
                    <a:pt x="1377" y="123"/>
                  </a:lnTo>
                  <a:lnTo>
                    <a:pt x="1387" y="152"/>
                  </a:lnTo>
                  <a:lnTo>
                    <a:pt x="1439" y="158"/>
                  </a:lnTo>
                  <a:lnTo>
                    <a:pt x="1460" y="177"/>
                  </a:lnTo>
                  <a:lnTo>
                    <a:pt x="1473" y="177"/>
                  </a:lnTo>
                  <a:lnTo>
                    <a:pt x="1503" y="239"/>
                  </a:lnTo>
                  <a:lnTo>
                    <a:pt x="1532" y="319"/>
                  </a:lnTo>
                  <a:lnTo>
                    <a:pt x="1517" y="363"/>
                  </a:lnTo>
                  <a:lnTo>
                    <a:pt x="1520" y="380"/>
                  </a:lnTo>
                  <a:lnTo>
                    <a:pt x="1492" y="427"/>
                  </a:lnTo>
                  <a:lnTo>
                    <a:pt x="1499" y="467"/>
                  </a:lnTo>
                  <a:lnTo>
                    <a:pt x="1597" y="506"/>
                  </a:lnTo>
                  <a:lnTo>
                    <a:pt x="1701" y="521"/>
                  </a:lnTo>
                  <a:lnTo>
                    <a:pt x="1809" y="596"/>
                  </a:lnTo>
                  <a:lnTo>
                    <a:pt x="1844" y="606"/>
                  </a:lnTo>
                  <a:lnTo>
                    <a:pt x="1846" y="627"/>
                  </a:lnTo>
                  <a:lnTo>
                    <a:pt x="1869" y="674"/>
                  </a:lnTo>
                  <a:lnTo>
                    <a:pt x="1891" y="735"/>
                  </a:lnTo>
                  <a:lnTo>
                    <a:pt x="1921" y="788"/>
                  </a:lnTo>
                  <a:lnTo>
                    <a:pt x="1904" y="807"/>
                  </a:lnTo>
                  <a:lnTo>
                    <a:pt x="1904" y="843"/>
                  </a:lnTo>
                  <a:lnTo>
                    <a:pt x="1867" y="858"/>
                  </a:lnTo>
                  <a:lnTo>
                    <a:pt x="1774" y="897"/>
                  </a:lnTo>
                  <a:lnTo>
                    <a:pt x="1715" y="945"/>
                  </a:lnTo>
                  <a:lnTo>
                    <a:pt x="1673" y="965"/>
                  </a:lnTo>
                  <a:lnTo>
                    <a:pt x="1666" y="995"/>
                  </a:lnTo>
                  <a:lnTo>
                    <a:pt x="1678" y="1138"/>
                  </a:lnTo>
                  <a:lnTo>
                    <a:pt x="1645" y="1133"/>
                  </a:lnTo>
                  <a:lnTo>
                    <a:pt x="1629" y="1145"/>
                  </a:lnTo>
                  <a:lnTo>
                    <a:pt x="1402" y="1189"/>
                  </a:lnTo>
                  <a:lnTo>
                    <a:pt x="1370" y="1215"/>
                  </a:lnTo>
                  <a:lnTo>
                    <a:pt x="1375" y="1275"/>
                  </a:lnTo>
                  <a:lnTo>
                    <a:pt x="1441" y="1332"/>
                  </a:lnTo>
                  <a:lnTo>
                    <a:pt x="1419" y="1367"/>
                  </a:lnTo>
                  <a:lnTo>
                    <a:pt x="1387" y="1383"/>
                  </a:lnTo>
                  <a:lnTo>
                    <a:pt x="1382" y="1401"/>
                  </a:lnTo>
                  <a:lnTo>
                    <a:pt x="1389" y="1416"/>
                  </a:lnTo>
                  <a:lnTo>
                    <a:pt x="1407" y="1416"/>
                  </a:lnTo>
                  <a:lnTo>
                    <a:pt x="1417" y="1429"/>
                  </a:lnTo>
                  <a:lnTo>
                    <a:pt x="1349" y="1455"/>
                  </a:lnTo>
                  <a:lnTo>
                    <a:pt x="1310" y="1439"/>
                  </a:lnTo>
                  <a:lnTo>
                    <a:pt x="1291" y="1427"/>
                  </a:lnTo>
                  <a:lnTo>
                    <a:pt x="1240" y="1427"/>
                  </a:lnTo>
                  <a:lnTo>
                    <a:pt x="1151" y="1387"/>
                  </a:lnTo>
                  <a:lnTo>
                    <a:pt x="1097" y="1387"/>
                  </a:lnTo>
                  <a:lnTo>
                    <a:pt x="1053" y="1401"/>
                  </a:lnTo>
                  <a:lnTo>
                    <a:pt x="1004" y="1401"/>
                  </a:lnTo>
                  <a:lnTo>
                    <a:pt x="927" y="1441"/>
                  </a:lnTo>
                  <a:lnTo>
                    <a:pt x="865" y="1434"/>
                  </a:lnTo>
                  <a:lnTo>
                    <a:pt x="802" y="1455"/>
                  </a:lnTo>
                  <a:lnTo>
                    <a:pt x="752" y="1439"/>
                  </a:lnTo>
                  <a:lnTo>
                    <a:pt x="719" y="1411"/>
                  </a:lnTo>
                  <a:lnTo>
                    <a:pt x="638" y="1401"/>
                  </a:lnTo>
                  <a:lnTo>
                    <a:pt x="583" y="1437"/>
                  </a:lnTo>
                  <a:lnTo>
                    <a:pt x="553" y="1425"/>
                  </a:lnTo>
                  <a:lnTo>
                    <a:pt x="529" y="1405"/>
                  </a:lnTo>
                  <a:lnTo>
                    <a:pt x="470" y="1389"/>
                  </a:lnTo>
                  <a:lnTo>
                    <a:pt x="459" y="1379"/>
                  </a:lnTo>
                  <a:lnTo>
                    <a:pt x="435" y="1378"/>
                  </a:lnTo>
                  <a:lnTo>
                    <a:pt x="398" y="1319"/>
                  </a:lnTo>
                  <a:lnTo>
                    <a:pt x="359" y="1311"/>
                  </a:lnTo>
                  <a:lnTo>
                    <a:pt x="267" y="1341"/>
                  </a:lnTo>
                  <a:lnTo>
                    <a:pt x="226" y="1332"/>
                  </a:lnTo>
                  <a:lnTo>
                    <a:pt x="146" y="1272"/>
                  </a:lnTo>
                  <a:lnTo>
                    <a:pt x="123" y="1270"/>
                  </a:lnTo>
                  <a:lnTo>
                    <a:pt x="105" y="1229"/>
                  </a:lnTo>
                  <a:lnTo>
                    <a:pt x="118" y="1189"/>
                  </a:lnTo>
                  <a:lnTo>
                    <a:pt x="113" y="1170"/>
                  </a:lnTo>
                  <a:lnTo>
                    <a:pt x="83" y="1150"/>
                  </a:lnTo>
                  <a:lnTo>
                    <a:pt x="74" y="1131"/>
                  </a:lnTo>
                  <a:lnTo>
                    <a:pt x="11" y="1096"/>
                  </a:lnTo>
                  <a:lnTo>
                    <a:pt x="11" y="1086"/>
                  </a:lnTo>
                  <a:lnTo>
                    <a:pt x="41" y="1074"/>
                  </a:lnTo>
                  <a:lnTo>
                    <a:pt x="58" y="1084"/>
                  </a:lnTo>
                  <a:lnTo>
                    <a:pt x="76" y="1067"/>
                  </a:lnTo>
                  <a:lnTo>
                    <a:pt x="71" y="1007"/>
                  </a:lnTo>
                  <a:lnTo>
                    <a:pt x="76" y="958"/>
                  </a:lnTo>
                  <a:lnTo>
                    <a:pt x="37" y="918"/>
                  </a:lnTo>
                  <a:lnTo>
                    <a:pt x="9" y="926"/>
                  </a:lnTo>
                  <a:lnTo>
                    <a:pt x="0" y="897"/>
                  </a:lnTo>
                  <a:lnTo>
                    <a:pt x="14" y="866"/>
                  </a:lnTo>
                  <a:lnTo>
                    <a:pt x="7" y="840"/>
                  </a:lnTo>
                  <a:lnTo>
                    <a:pt x="34" y="815"/>
                  </a:lnTo>
                  <a:lnTo>
                    <a:pt x="44" y="804"/>
                  </a:lnTo>
                  <a:lnTo>
                    <a:pt x="44" y="783"/>
                  </a:lnTo>
                  <a:lnTo>
                    <a:pt x="81" y="766"/>
                  </a:lnTo>
                  <a:lnTo>
                    <a:pt x="118" y="758"/>
                  </a:lnTo>
                  <a:lnTo>
                    <a:pt x="151" y="746"/>
                  </a:lnTo>
                  <a:lnTo>
                    <a:pt x="177" y="753"/>
                  </a:lnTo>
                  <a:lnTo>
                    <a:pt x="197" y="746"/>
                  </a:lnTo>
                  <a:lnTo>
                    <a:pt x="203" y="750"/>
                  </a:lnTo>
                  <a:lnTo>
                    <a:pt x="207" y="776"/>
                  </a:lnTo>
                  <a:lnTo>
                    <a:pt x="224" y="783"/>
                  </a:lnTo>
                  <a:lnTo>
                    <a:pt x="267" y="780"/>
                  </a:lnTo>
                  <a:lnTo>
                    <a:pt x="314" y="728"/>
                  </a:lnTo>
                  <a:lnTo>
                    <a:pt x="410" y="748"/>
                  </a:lnTo>
                  <a:lnTo>
                    <a:pt x="459" y="713"/>
                  </a:lnTo>
                  <a:lnTo>
                    <a:pt x="602" y="681"/>
                  </a:lnTo>
                  <a:lnTo>
                    <a:pt x="611" y="660"/>
                  </a:lnTo>
                  <a:lnTo>
                    <a:pt x="625" y="606"/>
                  </a:lnTo>
                  <a:lnTo>
                    <a:pt x="664" y="575"/>
                  </a:lnTo>
                  <a:lnTo>
                    <a:pt x="676" y="575"/>
                  </a:lnTo>
                  <a:lnTo>
                    <a:pt x="676" y="560"/>
                  </a:lnTo>
                  <a:lnTo>
                    <a:pt x="680" y="422"/>
                  </a:lnTo>
                  <a:lnTo>
                    <a:pt x="686" y="394"/>
                  </a:lnTo>
                  <a:lnTo>
                    <a:pt x="647" y="380"/>
                  </a:lnTo>
                  <a:lnTo>
                    <a:pt x="645" y="370"/>
                  </a:lnTo>
                  <a:lnTo>
                    <a:pt x="686" y="358"/>
                  </a:lnTo>
                  <a:lnTo>
                    <a:pt x="794" y="349"/>
                  </a:lnTo>
                  <a:lnTo>
                    <a:pt x="807" y="370"/>
                  </a:lnTo>
                  <a:lnTo>
                    <a:pt x="848" y="380"/>
                  </a:lnTo>
                  <a:lnTo>
                    <a:pt x="857" y="380"/>
                  </a:lnTo>
                  <a:lnTo>
                    <a:pt x="872" y="362"/>
                  </a:lnTo>
                  <a:lnTo>
                    <a:pt x="853" y="344"/>
                  </a:lnTo>
                  <a:lnTo>
                    <a:pt x="932" y="183"/>
                  </a:lnTo>
                  <a:lnTo>
                    <a:pt x="944" y="172"/>
                  </a:lnTo>
                  <a:lnTo>
                    <a:pt x="1016" y="207"/>
                  </a:lnTo>
                  <a:lnTo>
                    <a:pt x="1048" y="207"/>
                  </a:lnTo>
                  <a:lnTo>
                    <a:pt x="1063" y="227"/>
                  </a:lnTo>
                  <a:lnTo>
                    <a:pt x="1129" y="207"/>
                  </a:lnTo>
                  <a:lnTo>
                    <a:pt x="1147" y="92"/>
                  </a:lnTo>
                  <a:lnTo>
                    <a:pt x="1175" y="74"/>
                  </a:lnTo>
                  <a:lnTo>
                    <a:pt x="1214" y="71"/>
                  </a:lnTo>
                  <a:lnTo>
                    <a:pt x="1238" y="41"/>
                  </a:lnTo>
                  <a:lnTo>
                    <a:pt x="1245" y="13"/>
                  </a:lnTo>
                  <a:lnTo>
                    <a:pt x="1265" y="0"/>
                  </a:lnTo>
                  <a:lnTo>
                    <a:pt x="1310" y="1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7"/>
            <p:cNvSpPr/>
            <p:nvPr/>
          </p:nvSpPr>
          <p:spPr bwMode="auto">
            <a:xfrm>
              <a:off x="4116388" y="1187450"/>
              <a:ext cx="596900" cy="568325"/>
            </a:xfrm>
            <a:custGeom>
              <a:avLst/>
              <a:gdLst>
                <a:gd name="T0" fmla="*/ 2147483647 w 548"/>
                <a:gd name="T1" fmla="*/ 2147483647 h 530"/>
                <a:gd name="T2" fmla="*/ 2147483647 w 548"/>
                <a:gd name="T3" fmla="*/ 2147483647 h 530"/>
                <a:gd name="T4" fmla="*/ 2147483647 w 548"/>
                <a:gd name="T5" fmla="*/ 2147483647 h 530"/>
                <a:gd name="T6" fmla="*/ 2147483647 w 548"/>
                <a:gd name="T7" fmla="*/ 2147483647 h 530"/>
                <a:gd name="T8" fmla="*/ 2147483647 w 548"/>
                <a:gd name="T9" fmla="*/ 2147483647 h 530"/>
                <a:gd name="T10" fmla="*/ 2147483647 w 548"/>
                <a:gd name="T11" fmla="*/ 2147483647 h 530"/>
                <a:gd name="T12" fmla="*/ 2147483647 w 548"/>
                <a:gd name="T13" fmla="*/ 2147483647 h 530"/>
                <a:gd name="T14" fmla="*/ 2147483647 w 548"/>
                <a:gd name="T15" fmla="*/ 2147483647 h 530"/>
                <a:gd name="T16" fmla="*/ 2147483647 w 548"/>
                <a:gd name="T17" fmla="*/ 2147483647 h 530"/>
                <a:gd name="T18" fmla="*/ 2147483647 w 548"/>
                <a:gd name="T19" fmla="*/ 2147483647 h 530"/>
                <a:gd name="T20" fmla="*/ 2147483647 w 548"/>
                <a:gd name="T21" fmla="*/ 0 h 530"/>
                <a:gd name="T22" fmla="*/ 2147483647 w 548"/>
                <a:gd name="T23" fmla="*/ 2147483647 h 530"/>
                <a:gd name="T24" fmla="*/ 2147483647 w 548"/>
                <a:gd name="T25" fmla="*/ 2147483647 h 530"/>
                <a:gd name="T26" fmla="*/ 2147483647 w 548"/>
                <a:gd name="T27" fmla="*/ 2147483647 h 530"/>
                <a:gd name="T28" fmla="*/ 2147483647 w 548"/>
                <a:gd name="T29" fmla="*/ 2147483647 h 530"/>
                <a:gd name="T30" fmla="*/ 2147483647 w 548"/>
                <a:gd name="T31" fmla="*/ 2147483647 h 530"/>
                <a:gd name="T32" fmla="*/ 2147483647 w 548"/>
                <a:gd name="T33" fmla="*/ 2147483647 h 530"/>
                <a:gd name="T34" fmla="*/ 2147483647 w 548"/>
                <a:gd name="T35" fmla="*/ 2147483647 h 530"/>
                <a:gd name="T36" fmla="*/ 2147483647 w 548"/>
                <a:gd name="T37" fmla="*/ 2147483647 h 530"/>
                <a:gd name="T38" fmla="*/ 2147483647 w 548"/>
                <a:gd name="T39" fmla="*/ 2147483647 h 530"/>
                <a:gd name="T40" fmla="*/ 2147483647 w 548"/>
                <a:gd name="T41" fmla="*/ 2147483647 h 530"/>
                <a:gd name="T42" fmla="*/ 2147483647 w 548"/>
                <a:gd name="T43" fmla="*/ 2147483647 h 530"/>
                <a:gd name="T44" fmla="*/ 2147483647 w 548"/>
                <a:gd name="T45" fmla="*/ 2147483647 h 530"/>
                <a:gd name="T46" fmla="*/ 2147483647 w 548"/>
                <a:gd name="T47" fmla="*/ 2147483647 h 530"/>
                <a:gd name="T48" fmla="*/ 2147483647 w 548"/>
                <a:gd name="T49" fmla="*/ 2147483647 h 530"/>
                <a:gd name="T50" fmla="*/ 2147483647 w 548"/>
                <a:gd name="T51" fmla="*/ 2147483647 h 530"/>
                <a:gd name="T52" fmla="*/ 2147483647 w 548"/>
                <a:gd name="T53" fmla="*/ 2147483647 h 530"/>
                <a:gd name="T54" fmla="*/ 2147483647 w 548"/>
                <a:gd name="T55" fmla="*/ 2147483647 h 530"/>
                <a:gd name="T56" fmla="*/ 0 w 548"/>
                <a:gd name="T57" fmla="*/ 2147483647 h 530"/>
                <a:gd name="T58" fmla="*/ 2147483647 w 548"/>
                <a:gd name="T59" fmla="*/ 2147483647 h 530"/>
                <a:gd name="T60" fmla="*/ 2147483647 w 548"/>
                <a:gd name="T61" fmla="*/ 2147483647 h 530"/>
                <a:gd name="T62" fmla="*/ 2147483647 w 548"/>
                <a:gd name="T63" fmla="*/ 2147483647 h 530"/>
                <a:gd name="T64" fmla="*/ 2147483647 w 548"/>
                <a:gd name="T65" fmla="*/ 2147483647 h 530"/>
                <a:gd name="T66" fmla="*/ 2147483647 w 548"/>
                <a:gd name="T67" fmla="*/ 2147483647 h 530"/>
                <a:gd name="T68" fmla="*/ 2147483647 w 548"/>
                <a:gd name="T69" fmla="*/ 2147483647 h 530"/>
                <a:gd name="T70" fmla="*/ 2147483647 w 548"/>
                <a:gd name="T71" fmla="*/ 2147483647 h 530"/>
                <a:gd name="T72" fmla="*/ 2147483647 w 548"/>
                <a:gd name="T73" fmla="*/ 2147483647 h 530"/>
                <a:gd name="T74" fmla="*/ 2147483647 w 548"/>
                <a:gd name="T75" fmla="*/ 2147483647 h 530"/>
                <a:gd name="T76" fmla="*/ 2147483647 w 548"/>
                <a:gd name="T77" fmla="*/ 2147483647 h 530"/>
                <a:gd name="T78" fmla="*/ 2147483647 w 548"/>
                <a:gd name="T79" fmla="*/ 2147483647 h 530"/>
                <a:gd name="T80" fmla="*/ 2147483647 w 548"/>
                <a:gd name="T81" fmla="*/ 2147483647 h 530"/>
                <a:gd name="T82" fmla="*/ 2147483647 w 548"/>
                <a:gd name="T83" fmla="*/ 2147483647 h 530"/>
                <a:gd name="T84" fmla="*/ 2147483647 w 548"/>
                <a:gd name="T85" fmla="*/ 2147483647 h 530"/>
                <a:gd name="T86" fmla="*/ 2147483647 w 548"/>
                <a:gd name="T87" fmla="*/ 2147483647 h 530"/>
                <a:gd name="T88" fmla="*/ 2147483647 w 548"/>
                <a:gd name="T89" fmla="*/ 2147483647 h 530"/>
                <a:gd name="T90" fmla="*/ 2147483647 w 548"/>
                <a:gd name="T91" fmla="*/ 2147483647 h 530"/>
                <a:gd name="T92" fmla="*/ 2147483647 w 548"/>
                <a:gd name="T93" fmla="*/ 2147483647 h 5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48"/>
                <a:gd name="T142" fmla="*/ 0 h 530"/>
                <a:gd name="T143" fmla="*/ 548 w 548"/>
                <a:gd name="T144" fmla="*/ 530 h 5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48" h="530">
                  <a:moveTo>
                    <a:pt x="453" y="368"/>
                  </a:moveTo>
                  <a:lnTo>
                    <a:pt x="508" y="281"/>
                  </a:lnTo>
                  <a:lnTo>
                    <a:pt x="547" y="239"/>
                  </a:lnTo>
                  <a:lnTo>
                    <a:pt x="542" y="197"/>
                  </a:lnTo>
                  <a:lnTo>
                    <a:pt x="503" y="153"/>
                  </a:lnTo>
                  <a:lnTo>
                    <a:pt x="497" y="117"/>
                  </a:lnTo>
                  <a:lnTo>
                    <a:pt x="429" y="22"/>
                  </a:lnTo>
                  <a:lnTo>
                    <a:pt x="423" y="32"/>
                  </a:lnTo>
                  <a:lnTo>
                    <a:pt x="411" y="45"/>
                  </a:lnTo>
                  <a:lnTo>
                    <a:pt x="382" y="13"/>
                  </a:lnTo>
                  <a:lnTo>
                    <a:pt x="337" y="0"/>
                  </a:lnTo>
                  <a:lnTo>
                    <a:pt x="337" y="13"/>
                  </a:lnTo>
                  <a:lnTo>
                    <a:pt x="337" y="32"/>
                  </a:lnTo>
                  <a:lnTo>
                    <a:pt x="320" y="47"/>
                  </a:lnTo>
                  <a:lnTo>
                    <a:pt x="283" y="82"/>
                  </a:lnTo>
                  <a:lnTo>
                    <a:pt x="246" y="82"/>
                  </a:lnTo>
                  <a:lnTo>
                    <a:pt x="232" y="107"/>
                  </a:lnTo>
                  <a:lnTo>
                    <a:pt x="218" y="107"/>
                  </a:lnTo>
                  <a:lnTo>
                    <a:pt x="191" y="134"/>
                  </a:lnTo>
                  <a:lnTo>
                    <a:pt x="175" y="134"/>
                  </a:lnTo>
                  <a:lnTo>
                    <a:pt x="144" y="166"/>
                  </a:lnTo>
                  <a:lnTo>
                    <a:pt x="125" y="171"/>
                  </a:lnTo>
                  <a:lnTo>
                    <a:pt x="82" y="235"/>
                  </a:lnTo>
                  <a:lnTo>
                    <a:pt x="55" y="196"/>
                  </a:lnTo>
                  <a:lnTo>
                    <a:pt x="26" y="176"/>
                  </a:lnTo>
                  <a:lnTo>
                    <a:pt x="12" y="190"/>
                  </a:lnTo>
                  <a:lnTo>
                    <a:pt x="28" y="277"/>
                  </a:lnTo>
                  <a:lnTo>
                    <a:pt x="14" y="307"/>
                  </a:lnTo>
                  <a:lnTo>
                    <a:pt x="0" y="350"/>
                  </a:lnTo>
                  <a:lnTo>
                    <a:pt x="42" y="377"/>
                  </a:lnTo>
                  <a:lnTo>
                    <a:pt x="62" y="380"/>
                  </a:lnTo>
                  <a:lnTo>
                    <a:pt x="92" y="421"/>
                  </a:lnTo>
                  <a:lnTo>
                    <a:pt x="115" y="409"/>
                  </a:lnTo>
                  <a:lnTo>
                    <a:pt x="149" y="368"/>
                  </a:lnTo>
                  <a:lnTo>
                    <a:pt x="182" y="308"/>
                  </a:lnTo>
                  <a:lnTo>
                    <a:pt x="240" y="296"/>
                  </a:lnTo>
                  <a:lnTo>
                    <a:pt x="276" y="332"/>
                  </a:lnTo>
                  <a:lnTo>
                    <a:pt x="251" y="392"/>
                  </a:lnTo>
                  <a:lnTo>
                    <a:pt x="218" y="445"/>
                  </a:lnTo>
                  <a:lnTo>
                    <a:pt x="246" y="467"/>
                  </a:lnTo>
                  <a:lnTo>
                    <a:pt x="246" y="494"/>
                  </a:lnTo>
                  <a:lnTo>
                    <a:pt x="223" y="518"/>
                  </a:lnTo>
                  <a:lnTo>
                    <a:pt x="228" y="529"/>
                  </a:lnTo>
                  <a:lnTo>
                    <a:pt x="269" y="507"/>
                  </a:lnTo>
                  <a:lnTo>
                    <a:pt x="330" y="425"/>
                  </a:lnTo>
                  <a:lnTo>
                    <a:pt x="423" y="374"/>
                  </a:lnTo>
                  <a:lnTo>
                    <a:pt x="453" y="368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8"/>
            <p:cNvSpPr/>
            <p:nvPr/>
          </p:nvSpPr>
          <p:spPr bwMode="auto">
            <a:xfrm>
              <a:off x="4260850" y="866775"/>
              <a:ext cx="869950" cy="579438"/>
            </a:xfrm>
            <a:custGeom>
              <a:avLst/>
              <a:gdLst>
                <a:gd name="T0" fmla="*/ 2147483647 w 793"/>
                <a:gd name="T1" fmla="*/ 2147483647 h 540"/>
                <a:gd name="T2" fmla="*/ 2147483647 w 793"/>
                <a:gd name="T3" fmla="*/ 2147483647 h 540"/>
                <a:gd name="T4" fmla="*/ 2147483647 w 793"/>
                <a:gd name="T5" fmla="*/ 2147483647 h 540"/>
                <a:gd name="T6" fmla="*/ 2147483647 w 793"/>
                <a:gd name="T7" fmla="*/ 2147483647 h 540"/>
                <a:gd name="T8" fmla="*/ 2147483647 w 793"/>
                <a:gd name="T9" fmla="*/ 2147483647 h 540"/>
                <a:gd name="T10" fmla="*/ 2147483647 w 793"/>
                <a:gd name="T11" fmla="*/ 2147483647 h 540"/>
                <a:gd name="T12" fmla="*/ 2147483647 w 793"/>
                <a:gd name="T13" fmla="*/ 2147483647 h 540"/>
                <a:gd name="T14" fmla="*/ 2147483647 w 793"/>
                <a:gd name="T15" fmla="*/ 2147483647 h 540"/>
                <a:gd name="T16" fmla="*/ 2147483647 w 793"/>
                <a:gd name="T17" fmla="*/ 2147483647 h 540"/>
                <a:gd name="T18" fmla="*/ 2147483647 w 793"/>
                <a:gd name="T19" fmla="*/ 2147483647 h 540"/>
                <a:gd name="T20" fmla="*/ 2147483647 w 793"/>
                <a:gd name="T21" fmla="*/ 2147483647 h 540"/>
                <a:gd name="T22" fmla="*/ 2147483647 w 793"/>
                <a:gd name="T23" fmla="*/ 2147483647 h 540"/>
                <a:gd name="T24" fmla="*/ 2147483647 w 793"/>
                <a:gd name="T25" fmla="*/ 2147483647 h 540"/>
                <a:gd name="T26" fmla="*/ 2147483647 w 793"/>
                <a:gd name="T27" fmla="*/ 2147483647 h 540"/>
                <a:gd name="T28" fmla="*/ 2147483647 w 793"/>
                <a:gd name="T29" fmla="*/ 2147483647 h 540"/>
                <a:gd name="T30" fmla="*/ 2147483647 w 793"/>
                <a:gd name="T31" fmla="*/ 2147483647 h 540"/>
                <a:gd name="T32" fmla="*/ 0 w 793"/>
                <a:gd name="T33" fmla="*/ 2147483647 h 540"/>
                <a:gd name="T34" fmla="*/ 2147483647 w 793"/>
                <a:gd name="T35" fmla="*/ 2147483647 h 540"/>
                <a:gd name="T36" fmla="*/ 2147483647 w 793"/>
                <a:gd name="T37" fmla="*/ 2147483647 h 540"/>
                <a:gd name="T38" fmla="*/ 2147483647 w 793"/>
                <a:gd name="T39" fmla="*/ 2147483647 h 540"/>
                <a:gd name="T40" fmla="*/ 2147483647 w 793"/>
                <a:gd name="T41" fmla="*/ 2147483647 h 540"/>
                <a:gd name="T42" fmla="*/ 2147483647 w 793"/>
                <a:gd name="T43" fmla="*/ 2147483647 h 540"/>
                <a:gd name="T44" fmla="*/ 2147483647 w 793"/>
                <a:gd name="T45" fmla="*/ 2147483647 h 540"/>
                <a:gd name="T46" fmla="*/ 2147483647 w 793"/>
                <a:gd name="T47" fmla="*/ 2147483647 h 540"/>
                <a:gd name="T48" fmla="*/ 2147483647 w 793"/>
                <a:gd name="T49" fmla="*/ 2147483647 h 540"/>
                <a:gd name="T50" fmla="*/ 2147483647 w 793"/>
                <a:gd name="T51" fmla="*/ 2147483647 h 540"/>
                <a:gd name="T52" fmla="*/ 2147483647 w 793"/>
                <a:gd name="T53" fmla="*/ 2147483647 h 540"/>
                <a:gd name="T54" fmla="*/ 2147483647 w 793"/>
                <a:gd name="T55" fmla="*/ 2147483647 h 540"/>
                <a:gd name="T56" fmla="*/ 2147483647 w 793"/>
                <a:gd name="T57" fmla="*/ 2147483647 h 540"/>
                <a:gd name="T58" fmla="*/ 2147483647 w 793"/>
                <a:gd name="T59" fmla="*/ 2147483647 h 540"/>
                <a:gd name="T60" fmla="*/ 2147483647 w 793"/>
                <a:gd name="T61" fmla="*/ 2147483647 h 540"/>
                <a:gd name="T62" fmla="*/ 2147483647 w 793"/>
                <a:gd name="T63" fmla="*/ 2147483647 h 540"/>
                <a:gd name="T64" fmla="*/ 2147483647 w 793"/>
                <a:gd name="T65" fmla="*/ 2147483647 h 540"/>
                <a:gd name="T66" fmla="*/ 2147483647 w 793"/>
                <a:gd name="T67" fmla="*/ 2147483647 h 540"/>
                <a:gd name="T68" fmla="*/ 2147483647 w 793"/>
                <a:gd name="T69" fmla="*/ 2147483647 h 540"/>
                <a:gd name="T70" fmla="*/ 2147483647 w 793"/>
                <a:gd name="T71" fmla="*/ 2147483647 h 5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3"/>
                <a:gd name="T109" fmla="*/ 0 h 540"/>
                <a:gd name="T110" fmla="*/ 793 w 793"/>
                <a:gd name="T111" fmla="*/ 540 h 5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3" h="540">
                  <a:moveTo>
                    <a:pt x="784" y="151"/>
                  </a:moveTo>
                  <a:lnTo>
                    <a:pt x="768" y="148"/>
                  </a:lnTo>
                  <a:lnTo>
                    <a:pt x="742" y="148"/>
                  </a:lnTo>
                  <a:lnTo>
                    <a:pt x="705" y="136"/>
                  </a:lnTo>
                  <a:lnTo>
                    <a:pt x="694" y="115"/>
                  </a:lnTo>
                  <a:lnTo>
                    <a:pt x="681" y="133"/>
                  </a:lnTo>
                  <a:lnTo>
                    <a:pt x="664" y="120"/>
                  </a:lnTo>
                  <a:lnTo>
                    <a:pt x="625" y="163"/>
                  </a:lnTo>
                  <a:lnTo>
                    <a:pt x="618" y="176"/>
                  </a:lnTo>
                  <a:lnTo>
                    <a:pt x="600" y="178"/>
                  </a:lnTo>
                  <a:lnTo>
                    <a:pt x="576" y="151"/>
                  </a:lnTo>
                  <a:lnTo>
                    <a:pt x="554" y="144"/>
                  </a:lnTo>
                  <a:lnTo>
                    <a:pt x="529" y="94"/>
                  </a:lnTo>
                  <a:lnTo>
                    <a:pt x="511" y="108"/>
                  </a:lnTo>
                  <a:lnTo>
                    <a:pt x="517" y="148"/>
                  </a:lnTo>
                  <a:lnTo>
                    <a:pt x="504" y="156"/>
                  </a:lnTo>
                  <a:lnTo>
                    <a:pt x="472" y="122"/>
                  </a:lnTo>
                  <a:lnTo>
                    <a:pt x="460" y="108"/>
                  </a:lnTo>
                  <a:lnTo>
                    <a:pt x="435" y="108"/>
                  </a:lnTo>
                  <a:lnTo>
                    <a:pt x="423" y="70"/>
                  </a:lnTo>
                  <a:lnTo>
                    <a:pt x="388" y="51"/>
                  </a:lnTo>
                  <a:lnTo>
                    <a:pt x="342" y="70"/>
                  </a:lnTo>
                  <a:lnTo>
                    <a:pt x="325" y="66"/>
                  </a:lnTo>
                  <a:lnTo>
                    <a:pt x="301" y="39"/>
                  </a:lnTo>
                  <a:lnTo>
                    <a:pt x="262" y="61"/>
                  </a:lnTo>
                  <a:lnTo>
                    <a:pt x="241" y="61"/>
                  </a:lnTo>
                  <a:lnTo>
                    <a:pt x="216" y="70"/>
                  </a:lnTo>
                  <a:lnTo>
                    <a:pt x="180" y="45"/>
                  </a:lnTo>
                  <a:lnTo>
                    <a:pt x="154" y="0"/>
                  </a:lnTo>
                  <a:lnTo>
                    <a:pt x="98" y="9"/>
                  </a:lnTo>
                  <a:lnTo>
                    <a:pt x="75" y="37"/>
                  </a:lnTo>
                  <a:lnTo>
                    <a:pt x="73" y="66"/>
                  </a:lnTo>
                  <a:lnTo>
                    <a:pt x="7" y="48"/>
                  </a:lnTo>
                  <a:lnTo>
                    <a:pt x="0" y="70"/>
                  </a:lnTo>
                  <a:lnTo>
                    <a:pt x="4" y="82"/>
                  </a:lnTo>
                  <a:lnTo>
                    <a:pt x="39" y="108"/>
                  </a:lnTo>
                  <a:lnTo>
                    <a:pt x="39" y="144"/>
                  </a:lnTo>
                  <a:lnTo>
                    <a:pt x="44" y="176"/>
                  </a:lnTo>
                  <a:lnTo>
                    <a:pt x="64" y="206"/>
                  </a:lnTo>
                  <a:lnTo>
                    <a:pt x="66" y="231"/>
                  </a:lnTo>
                  <a:lnTo>
                    <a:pt x="80" y="241"/>
                  </a:lnTo>
                  <a:lnTo>
                    <a:pt x="130" y="195"/>
                  </a:lnTo>
                  <a:lnTo>
                    <a:pt x="180" y="259"/>
                  </a:lnTo>
                  <a:lnTo>
                    <a:pt x="180" y="296"/>
                  </a:lnTo>
                  <a:lnTo>
                    <a:pt x="208" y="312"/>
                  </a:lnTo>
                  <a:lnTo>
                    <a:pt x="208" y="298"/>
                  </a:lnTo>
                  <a:lnTo>
                    <a:pt x="253" y="312"/>
                  </a:lnTo>
                  <a:lnTo>
                    <a:pt x="283" y="344"/>
                  </a:lnTo>
                  <a:lnTo>
                    <a:pt x="295" y="330"/>
                  </a:lnTo>
                  <a:lnTo>
                    <a:pt x="301" y="320"/>
                  </a:lnTo>
                  <a:lnTo>
                    <a:pt x="368" y="415"/>
                  </a:lnTo>
                  <a:lnTo>
                    <a:pt x="375" y="452"/>
                  </a:lnTo>
                  <a:lnTo>
                    <a:pt x="414" y="495"/>
                  </a:lnTo>
                  <a:lnTo>
                    <a:pt x="418" y="539"/>
                  </a:lnTo>
                  <a:lnTo>
                    <a:pt x="452" y="517"/>
                  </a:lnTo>
                  <a:lnTo>
                    <a:pt x="483" y="426"/>
                  </a:lnTo>
                  <a:lnTo>
                    <a:pt x="499" y="420"/>
                  </a:lnTo>
                  <a:lnTo>
                    <a:pt x="534" y="440"/>
                  </a:lnTo>
                  <a:lnTo>
                    <a:pt x="591" y="433"/>
                  </a:lnTo>
                  <a:lnTo>
                    <a:pt x="609" y="415"/>
                  </a:lnTo>
                  <a:lnTo>
                    <a:pt x="583" y="375"/>
                  </a:lnTo>
                  <a:lnTo>
                    <a:pt x="591" y="364"/>
                  </a:lnTo>
                  <a:lnTo>
                    <a:pt x="642" y="346"/>
                  </a:lnTo>
                  <a:lnTo>
                    <a:pt x="664" y="307"/>
                  </a:lnTo>
                  <a:lnTo>
                    <a:pt x="691" y="294"/>
                  </a:lnTo>
                  <a:lnTo>
                    <a:pt x="694" y="252"/>
                  </a:lnTo>
                  <a:lnTo>
                    <a:pt x="700" y="225"/>
                  </a:lnTo>
                  <a:lnTo>
                    <a:pt x="716" y="220"/>
                  </a:lnTo>
                  <a:lnTo>
                    <a:pt x="729" y="235"/>
                  </a:lnTo>
                  <a:lnTo>
                    <a:pt x="745" y="246"/>
                  </a:lnTo>
                  <a:lnTo>
                    <a:pt x="782" y="199"/>
                  </a:lnTo>
                  <a:lnTo>
                    <a:pt x="792" y="160"/>
                  </a:lnTo>
                  <a:lnTo>
                    <a:pt x="784" y="151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9"/>
            <p:cNvSpPr/>
            <p:nvPr/>
          </p:nvSpPr>
          <p:spPr bwMode="auto">
            <a:xfrm>
              <a:off x="2101850" y="3040063"/>
              <a:ext cx="947738" cy="962025"/>
            </a:xfrm>
            <a:custGeom>
              <a:avLst/>
              <a:gdLst>
                <a:gd name="T0" fmla="*/ 2147483647 w 867"/>
                <a:gd name="T1" fmla="*/ 2147483647 h 900"/>
                <a:gd name="T2" fmla="*/ 2147483647 w 867"/>
                <a:gd name="T3" fmla="*/ 2147483647 h 900"/>
                <a:gd name="T4" fmla="*/ 2147483647 w 867"/>
                <a:gd name="T5" fmla="*/ 2147483647 h 900"/>
                <a:gd name="T6" fmla="*/ 2147483647 w 867"/>
                <a:gd name="T7" fmla="*/ 2147483647 h 900"/>
                <a:gd name="T8" fmla="*/ 2147483647 w 867"/>
                <a:gd name="T9" fmla="*/ 2147483647 h 900"/>
                <a:gd name="T10" fmla="*/ 2147483647 w 867"/>
                <a:gd name="T11" fmla="*/ 2147483647 h 900"/>
                <a:gd name="T12" fmla="*/ 2147483647 w 867"/>
                <a:gd name="T13" fmla="*/ 2147483647 h 900"/>
                <a:gd name="T14" fmla="*/ 2147483647 w 867"/>
                <a:gd name="T15" fmla="*/ 2147483647 h 900"/>
                <a:gd name="T16" fmla="*/ 2147483647 w 867"/>
                <a:gd name="T17" fmla="*/ 2147483647 h 900"/>
                <a:gd name="T18" fmla="*/ 2147483647 w 867"/>
                <a:gd name="T19" fmla="*/ 2147483647 h 900"/>
                <a:gd name="T20" fmla="*/ 2147483647 w 867"/>
                <a:gd name="T21" fmla="*/ 2147483647 h 900"/>
                <a:gd name="T22" fmla="*/ 2147483647 w 867"/>
                <a:gd name="T23" fmla="*/ 2147483647 h 900"/>
                <a:gd name="T24" fmla="*/ 2147483647 w 867"/>
                <a:gd name="T25" fmla="*/ 2147483647 h 900"/>
                <a:gd name="T26" fmla="*/ 2147483647 w 867"/>
                <a:gd name="T27" fmla="*/ 2147483647 h 900"/>
                <a:gd name="T28" fmla="*/ 2147483647 w 867"/>
                <a:gd name="T29" fmla="*/ 0 h 900"/>
                <a:gd name="T30" fmla="*/ 2147483647 w 867"/>
                <a:gd name="T31" fmla="*/ 2147483647 h 900"/>
                <a:gd name="T32" fmla="*/ 2147483647 w 867"/>
                <a:gd name="T33" fmla="*/ 2147483647 h 900"/>
                <a:gd name="T34" fmla="*/ 2147483647 w 867"/>
                <a:gd name="T35" fmla="*/ 2147483647 h 900"/>
                <a:gd name="T36" fmla="*/ 2147483647 w 867"/>
                <a:gd name="T37" fmla="*/ 2147483647 h 900"/>
                <a:gd name="T38" fmla="*/ 2147483647 w 867"/>
                <a:gd name="T39" fmla="*/ 2147483647 h 900"/>
                <a:gd name="T40" fmla="*/ 2147483647 w 867"/>
                <a:gd name="T41" fmla="*/ 2147483647 h 900"/>
                <a:gd name="T42" fmla="*/ 2147483647 w 867"/>
                <a:gd name="T43" fmla="*/ 2147483647 h 900"/>
                <a:gd name="T44" fmla="*/ 0 w 867"/>
                <a:gd name="T45" fmla="*/ 2147483647 h 900"/>
                <a:gd name="T46" fmla="*/ 2147483647 w 867"/>
                <a:gd name="T47" fmla="*/ 2147483647 h 900"/>
                <a:gd name="T48" fmla="*/ 2147483647 w 867"/>
                <a:gd name="T49" fmla="*/ 2147483647 h 900"/>
                <a:gd name="T50" fmla="*/ 2147483647 w 867"/>
                <a:gd name="T51" fmla="*/ 2147483647 h 900"/>
                <a:gd name="T52" fmla="*/ 2147483647 w 867"/>
                <a:gd name="T53" fmla="*/ 2147483647 h 900"/>
                <a:gd name="T54" fmla="*/ 2147483647 w 867"/>
                <a:gd name="T55" fmla="*/ 2147483647 h 900"/>
                <a:gd name="T56" fmla="*/ 2147483647 w 867"/>
                <a:gd name="T57" fmla="*/ 2147483647 h 900"/>
                <a:gd name="T58" fmla="*/ 2147483647 w 867"/>
                <a:gd name="T59" fmla="*/ 2147483647 h 900"/>
                <a:gd name="T60" fmla="*/ 2147483647 w 867"/>
                <a:gd name="T61" fmla="*/ 2147483647 h 900"/>
                <a:gd name="T62" fmla="*/ 2147483647 w 867"/>
                <a:gd name="T63" fmla="*/ 2147483647 h 900"/>
                <a:gd name="T64" fmla="*/ 2147483647 w 867"/>
                <a:gd name="T65" fmla="*/ 2147483647 h 900"/>
                <a:gd name="T66" fmla="*/ 2147483647 w 867"/>
                <a:gd name="T67" fmla="*/ 2147483647 h 900"/>
                <a:gd name="T68" fmla="*/ 2147483647 w 867"/>
                <a:gd name="T69" fmla="*/ 2147483647 h 900"/>
                <a:gd name="T70" fmla="*/ 2147483647 w 867"/>
                <a:gd name="T71" fmla="*/ 2147483647 h 900"/>
                <a:gd name="T72" fmla="*/ 2147483647 w 867"/>
                <a:gd name="T73" fmla="*/ 2147483647 h 900"/>
                <a:gd name="T74" fmla="*/ 2147483647 w 867"/>
                <a:gd name="T75" fmla="*/ 2147483647 h 900"/>
                <a:gd name="T76" fmla="*/ 2147483647 w 867"/>
                <a:gd name="T77" fmla="*/ 2147483647 h 900"/>
                <a:gd name="T78" fmla="*/ 2147483647 w 867"/>
                <a:gd name="T79" fmla="*/ 2147483647 h 900"/>
                <a:gd name="T80" fmla="*/ 2147483647 w 867"/>
                <a:gd name="T81" fmla="*/ 2147483647 h 900"/>
                <a:gd name="T82" fmla="*/ 2147483647 w 867"/>
                <a:gd name="T83" fmla="*/ 2147483647 h 900"/>
                <a:gd name="T84" fmla="*/ 2147483647 w 867"/>
                <a:gd name="T85" fmla="*/ 2147483647 h 900"/>
                <a:gd name="T86" fmla="*/ 2147483647 w 867"/>
                <a:gd name="T87" fmla="*/ 2147483647 h 900"/>
                <a:gd name="T88" fmla="*/ 2147483647 w 867"/>
                <a:gd name="T89" fmla="*/ 2147483647 h 900"/>
                <a:gd name="T90" fmla="*/ 2147483647 w 867"/>
                <a:gd name="T91" fmla="*/ 2147483647 h 900"/>
                <a:gd name="T92" fmla="*/ 2147483647 w 867"/>
                <a:gd name="T93" fmla="*/ 2147483647 h 900"/>
                <a:gd name="T94" fmla="*/ 2147483647 w 867"/>
                <a:gd name="T95" fmla="*/ 2147483647 h 900"/>
                <a:gd name="T96" fmla="*/ 2147483647 w 867"/>
                <a:gd name="T97" fmla="*/ 2147483647 h 900"/>
                <a:gd name="T98" fmla="*/ 2147483647 w 867"/>
                <a:gd name="T99" fmla="*/ 2147483647 h 900"/>
                <a:gd name="T100" fmla="*/ 2147483647 w 867"/>
                <a:gd name="T101" fmla="*/ 2147483647 h 900"/>
                <a:gd name="T102" fmla="*/ 2147483647 w 867"/>
                <a:gd name="T103" fmla="*/ 2147483647 h 900"/>
                <a:gd name="T104" fmla="*/ 2147483647 w 867"/>
                <a:gd name="T105" fmla="*/ 2147483647 h 900"/>
                <a:gd name="T106" fmla="*/ 2147483647 w 867"/>
                <a:gd name="T107" fmla="*/ 2147483647 h 900"/>
                <a:gd name="T108" fmla="*/ 2147483647 w 867"/>
                <a:gd name="T109" fmla="*/ 2147483647 h 900"/>
                <a:gd name="T110" fmla="*/ 2147483647 w 867"/>
                <a:gd name="T111" fmla="*/ 2147483647 h 900"/>
                <a:gd name="T112" fmla="*/ 2147483647 w 867"/>
                <a:gd name="T113" fmla="*/ 2147483647 h 900"/>
                <a:gd name="T114" fmla="*/ 2147483647 w 867"/>
                <a:gd name="T115" fmla="*/ 2147483647 h 900"/>
                <a:gd name="T116" fmla="*/ 2147483647 w 867"/>
                <a:gd name="T117" fmla="*/ 2147483647 h 9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67"/>
                <a:gd name="T178" fmla="*/ 0 h 900"/>
                <a:gd name="T179" fmla="*/ 867 w 867"/>
                <a:gd name="T180" fmla="*/ 900 h 9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67" h="900">
                  <a:moveTo>
                    <a:pt x="762" y="165"/>
                  </a:moveTo>
                  <a:lnTo>
                    <a:pt x="756" y="139"/>
                  </a:lnTo>
                  <a:lnTo>
                    <a:pt x="734" y="133"/>
                  </a:lnTo>
                  <a:lnTo>
                    <a:pt x="695" y="156"/>
                  </a:lnTo>
                  <a:lnTo>
                    <a:pt x="671" y="142"/>
                  </a:lnTo>
                  <a:lnTo>
                    <a:pt x="671" y="110"/>
                  </a:lnTo>
                  <a:lnTo>
                    <a:pt x="658" y="96"/>
                  </a:lnTo>
                  <a:lnTo>
                    <a:pt x="658" y="78"/>
                  </a:lnTo>
                  <a:lnTo>
                    <a:pt x="623" y="72"/>
                  </a:lnTo>
                  <a:lnTo>
                    <a:pt x="616" y="80"/>
                  </a:lnTo>
                  <a:lnTo>
                    <a:pt x="621" y="105"/>
                  </a:lnTo>
                  <a:lnTo>
                    <a:pt x="591" y="117"/>
                  </a:lnTo>
                  <a:lnTo>
                    <a:pt x="585" y="134"/>
                  </a:lnTo>
                  <a:lnTo>
                    <a:pt x="591" y="157"/>
                  </a:lnTo>
                  <a:lnTo>
                    <a:pt x="528" y="229"/>
                  </a:lnTo>
                  <a:lnTo>
                    <a:pt x="540" y="313"/>
                  </a:lnTo>
                  <a:lnTo>
                    <a:pt x="510" y="337"/>
                  </a:lnTo>
                  <a:lnTo>
                    <a:pt x="497" y="322"/>
                  </a:lnTo>
                  <a:lnTo>
                    <a:pt x="437" y="357"/>
                  </a:lnTo>
                  <a:lnTo>
                    <a:pt x="416" y="345"/>
                  </a:lnTo>
                  <a:lnTo>
                    <a:pt x="329" y="180"/>
                  </a:lnTo>
                  <a:lnTo>
                    <a:pt x="296" y="156"/>
                  </a:lnTo>
                  <a:lnTo>
                    <a:pt x="268" y="147"/>
                  </a:lnTo>
                  <a:lnTo>
                    <a:pt x="255" y="124"/>
                  </a:lnTo>
                  <a:lnTo>
                    <a:pt x="271" y="100"/>
                  </a:lnTo>
                  <a:lnTo>
                    <a:pt x="245" y="80"/>
                  </a:lnTo>
                  <a:lnTo>
                    <a:pt x="217" y="105"/>
                  </a:lnTo>
                  <a:lnTo>
                    <a:pt x="188" y="110"/>
                  </a:lnTo>
                  <a:lnTo>
                    <a:pt x="167" y="22"/>
                  </a:lnTo>
                  <a:lnTo>
                    <a:pt x="163" y="0"/>
                  </a:lnTo>
                  <a:lnTo>
                    <a:pt x="133" y="37"/>
                  </a:lnTo>
                  <a:lnTo>
                    <a:pt x="121" y="44"/>
                  </a:lnTo>
                  <a:lnTo>
                    <a:pt x="122" y="100"/>
                  </a:lnTo>
                  <a:lnTo>
                    <a:pt x="116" y="112"/>
                  </a:lnTo>
                  <a:lnTo>
                    <a:pt x="100" y="112"/>
                  </a:lnTo>
                  <a:lnTo>
                    <a:pt x="88" y="100"/>
                  </a:lnTo>
                  <a:lnTo>
                    <a:pt x="73" y="117"/>
                  </a:lnTo>
                  <a:lnTo>
                    <a:pt x="88" y="182"/>
                  </a:lnTo>
                  <a:lnTo>
                    <a:pt x="105" y="182"/>
                  </a:lnTo>
                  <a:lnTo>
                    <a:pt x="121" y="192"/>
                  </a:lnTo>
                  <a:lnTo>
                    <a:pt x="125" y="231"/>
                  </a:lnTo>
                  <a:lnTo>
                    <a:pt x="117" y="367"/>
                  </a:lnTo>
                  <a:lnTo>
                    <a:pt x="25" y="451"/>
                  </a:lnTo>
                  <a:lnTo>
                    <a:pt x="20" y="482"/>
                  </a:lnTo>
                  <a:lnTo>
                    <a:pt x="2" y="496"/>
                  </a:lnTo>
                  <a:lnTo>
                    <a:pt x="0" y="514"/>
                  </a:lnTo>
                  <a:lnTo>
                    <a:pt x="15" y="553"/>
                  </a:lnTo>
                  <a:lnTo>
                    <a:pt x="2" y="583"/>
                  </a:lnTo>
                  <a:lnTo>
                    <a:pt x="10" y="585"/>
                  </a:lnTo>
                  <a:lnTo>
                    <a:pt x="57" y="572"/>
                  </a:lnTo>
                  <a:lnTo>
                    <a:pt x="122" y="571"/>
                  </a:lnTo>
                  <a:lnTo>
                    <a:pt x="116" y="597"/>
                  </a:lnTo>
                  <a:lnTo>
                    <a:pt x="127" y="622"/>
                  </a:lnTo>
                  <a:lnTo>
                    <a:pt x="133" y="660"/>
                  </a:lnTo>
                  <a:lnTo>
                    <a:pt x="140" y="672"/>
                  </a:lnTo>
                  <a:lnTo>
                    <a:pt x="179" y="672"/>
                  </a:lnTo>
                  <a:lnTo>
                    <a:pt x="197" y="684"/>
                  </a:lnTo>
                  <a:lnTo>
                    <a:pt x="177" y="709"/>
                  </a:lnTo>
                  <a:lnTo>
                    <a:pt x="175" y="740"/>
                  </a:lnTo>
                  <a:lnTo>
                    <a:pt x="160" y="775"/>
                  </a:lnTo>
                  <a:lnTo>
                    <a:pt x="170" y="788"/>
                  </a:lnTo>
                  <a:lnTo>
                    <a:pt x="195" y="790"/>
                  </a:lnTo>
                  <a:lnTo>
                    <a:pt x="236" y="806"/>
                  </a:lnTo>
                  <a:lnTo>
                    <a:pt x="230" y="820"/>
                  </a:lnTo>
                  <a:lnTo>
                    <a:pt x="257" y="861"/>
                  </a:lnTo>
                  <a:lnTo>
                    <a:pt x="297" y="861"/>
                  </a:lnTo>
                  <a:lnTo>
                    <a:pt x="347" y="831"/>
                  </a:lnTo>
                  <a:lnTo>
                    <a:pt x="361" y="841"/>
                  </a:lnTo>
                  <a:lnTo>
                    <a:pt x="361" y="856"/>
                  </a:lnTo>
                  <a:lnTo>
                    <a:pt x="368" y="882"/>
                  </a:lnTo>
                  <a:lnTo>
                    <a:pt x="381" y="894"/>
                  </a:lnTo>
                  <a:lnTo>
                    <a:pt x="409" y="891"/>
                  </a:lnTo>
                  <a:lnTo>
                    <a:pt x="418" y="899"/>
                  </a:lnTo>
                  <a:lnTo>
                    <a:pt x="428" y="886"/>
                  </a:lnTo>
                  <a:lnTo>
                    <a:pt x="428" y="848"/>
                  </a:lnTo>
                  <a:lnTo>
                    <a:pt x="410" y="775"/>
                  </a:lnTo>
                  <a:lnTo>
                    <a:pt x="423" y="756"/>
                  </a:lnTo>
                  <a:lnTo>
                    <a:pt x="465" y="756"/>
                  </a:lnTo>
                  <a:lnTo>
                    <a:pt x="474" y="756"/>
                  </a:lnTo>
                  <a:lnTo>
                    <a:pt x="497" y="728"/>
                  </a:lnTo>
                  <a:lnTo>
                    <a:pt x="555" y="745"/>
                  </a:lnTo>
                  <a:lnTo>
                    <a:pt x="578" y="726"/>
                  </a:lnTo>
                  <a:lnTo>
                    <a:pt x="591" y="738"/>
                  </a:lnTo>
                  <a:lnTo>
                    <a:pt x="616" y="721"/>
                  </a:lnTo>
                  <a:lnTo>
                    <a:pt x="640" y="745"/>
                  </a:lnTo>
                  <a:lnTo>
                    <a:pt x="647" y="745"/>
                  </a:lnTo>
                  <a:lnTo>
                    <a:pt x="656" y="733"/>
                  </a:lnTo>
                  <a:lnTo>
                    <a:pt x="676" y="714"/>
                  </a:lnTo>
                  <a:lnTo>
                    <a:pt x="683" y="721"/>
                  </a:lnTo>
                  <a:lnTo>
                    <a:pt x="713" y="716"/>
                  </a:lnTo>
                  <a:lnTo>
                    <a:pt x="738" y="693"/>
                  </a:lnTo>
                  <a:lnTo>
                    <a:pt x="762" y="660"/>
                  </a:lnTo>
                  <a:lnTo>
                    <a:pt x="792" y="655"/>
                  </a:lnTo>
                  <a:lnTo>
                    <a:pt x="809" y="672"/>
                  </a:lnTo>
                  <a:lnTo>
                    <a:pt x="821" y="637"/>
                  </a:lnTo>
                  <a:lnTo>
                    <a:pt x="846" y="636"/>
                  </a:lnTo>
                  <a:lnTo>
                    <a:pt x="856" y="627"/>
                  </a:lnTo>
                  <a:lnTo>
                    <a:pt x="866" y="595"/>
                  </a:lnTo>
                  <a:lnTo>
                    <a:pt x="854" y="578"/>
                  </a:lnTo>
                  <a:lnTo>
                    <a:pt x="771" y="561"/>
                  </a:lnTo>
                  <a:lnTo>
                    <a:pt x="756" y="538"/>
                  </a:lnTo>
                  <a:lnTo>
                    <a:pt x="734" y="538"/>
                  </a:lnTo>
                  <a:lnTo>
                    <a:pt x="708" y="538"/>
                  </a:lnTo>
                  <a:lnTo>
                    <a:pt x="694" y="512"/>
                  </a:lnTo>
                  <a:lnTo>
                    <a:pt x="694" y="496"/>
                  </a:lnTo>
                  <a:lnTo>
                    <a:pt x="706" y="438"/>
                  </a:lnTo>
                  <a:lnTo>
                    <a:pt x="671" y="405"/>
                  </a:lnTo>
                  <a:lnTo>
                    <a:pt x="695" y="302"/>
                  </a:lnTo>
                  <a:lnTo>
                    <a:pt x="681" y="288"/>
                  </a:lnTo>
                  <a:lnTo>
                    <a:pt x="628" y="306"/>
                  </a:lnTo>
                  <a:lnTo>
                    <a:pt x="616" y="283"/>
                  </a:lnTo>
                  <a:lnTo>
                    <a:pt x="616" y="258"/>
                  </a:lnTo>
                  <a:lnTo>
                    <a:pt x="603" y="246"/>
                  </a:lnTo>
                  <a:lnTo>
                    <a:pt x="630" y="210"/>
                  </a:lnTo>
                  <a:lnTo>
                    <a:pt x="658" y="219"/>
                  </a:lnTo>
                  <a:lnTo>
                    <a:pt x="671" y="207"/>
                  </a:lnTo>
                  <a:lnTo>
                    <a:pt x="725" y="214"/>
                  </a:lnTo>
                  <a:lnTo>
                    <a:pt x="752" y="207"/>
                  </a:lnTo>
                  <a:lnTo>
                    <a:pt x="762" y="165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10"/>
            <p:cNvSpPr/>
            <p:nvPr/>
          </p:nvSpPr>
          <p:spPr bwMode="auto">
            <a:xfrm>
              <a:off x="3833813" y="2840038"/>
              <a:ext cx="493712" cy="673100"/>
            </a:xfrm>
            <a:custGeom>
              <a:avLst/>
              <a:gdLst>
                <a:gd name="T0" fmla="*/ 2147483647 w 449"/>
                <a:gd name="T1" fmla="*/ 2147483647 h 630"/>
                <a:gd name="T2" fmla="*/ 2147483647 w 449"/>
                <a:gd name="T3" fmla="*/ 2147483647 h 630"/>
                <a:gd name="T4" fmla="*/ 2147483647 w 449"/>
                <a:gd name="T5" fmla="*/ 2147483647 h 630"/>
                <a:gd name="T6" fmla="*/ 2147483647 w 449"/>
                <a:gd name="T7" fmla="*/ 2147483647 h 630"/>
                <a:gd name="T8" fmla="*/ 2147483647 w 449"/>
                <a:gd name="T9" fmla="*/ 2147483647 h 630"/>
                <a:gd name="T10" fmla="*/ 0 w 449"/>
                <a:gd name="T11" fmla="*/ 2147483647 h 630"/>
                <a:gd name="T12" fmla="*/ 2147483647 w 449"/>
                <a:gd name="T13" fmla="*/ 2147483647 h 630"/>
                <a:gd name="T14" fmla="*/ 2147483647 w 449"/>
                <a:gd name="T15" fmla="*/ 2147483647 h 630"/>
                <a:gd name="T16" fmla="*/ 2147483647 w 449"/>
                <a:gd name="T17" fmla="*/ 2147483647 h 630"/>
                <a:gd name="T18" fmla="*/ 2147483647 w 449"/>
                <a:gd name="T19" fmla="*/ 2147483647 h 630"/>
                <a:gd name="T20" fmla="*/ 2147483647 w 449"/>
                <a:gd name="T21" fmla="*/ 2147483647 h 630"/>
                <a:gd name="T22" fmla="*/ 2147483647 w 449"/>
                <a:gd name="T23" fmla="*/ 2147483647 h 630"/>
                <a:gd name="T24" fmla="*/ 2147483647 w 449"/>
                <a:gd name="T25" fmla="*/ 2147483647 h 630"/>
                <a:gd name="T26" fmla="*/ 2147483647 w 449"/>
                <a:gd name="T27" fmla="*/ 2147483647 h 630"/>
                <a:gd name="T28" fmla="*/ 2147483647 w 449"/>
                <a:gd name="T29" fmla="*/ 2147483647 h 630"/>
                <a:gd name="T30" fmla="*/ 2147483647 w 449"/>
                <a:gd name="T31" fmla="*/ 2147483647 h 630"/>
                <a:gd name="T32" fmla="*/ 2147483647 w 449"/>
                <a:gd name="T33" fmla="*/ 2147483647 h 630"/>
                <a:gd name="T34" fmla="*/ 2147483647 w 449"/>
                <a:gd name="T35" fmla="*/ 2147483647 h 630"/>
                <a:gd name="T36" fmla="*/ 2147483647 w 449"/>
                <a:gd name="T37" fmla="*/ 2147483647 h 630"/>
                <a:gd name="T38" fmla="*/ 2147483647 w 449"/>
                <a:gd name="T39" fmla="*/ 2147483647 h 630"/>
                <a:gd name="T40" fmla="*/ 2147483647 w 449"/>
                <a:gd name="T41" fmla="*/ 2147483647 h 630"/>
                <a:gd name="T42" fmla="*/ 2147483647 w 449"/>
                <a:gd name="T43" fmla="*/ 2147483647 h 630"/>
                <a:gd name="T44" fmla="*/ 2147483647 w 449"/>
                <a:gd name="T45" fmla="*/ 2147483647 h 630"/>
                <a:gd name="T46" fmla="*/ 2147483647 w 449"/>
                <a:gd name="T47" fmla="*/ 2147483647 h 630"/>
                <a:gd name="T48" fmla="*/ 2147483647 w 449"/>
                <a:gd name="T49" fmla="*/ 2147483647 h 630"/>
                <a:gd name="T50" fmla="*/ 2147483647 w 449"/>
                <a:gd name="T51" fmla="*/ 2147483647 h 630"/>
                <a:gd name="T52" fmla="*/ 2147483647 w 449"/>
                <a:gd name="T53" fmla="*/ 2147483647 h 630"/>
                <a:gd name="T54" fmla="*/ 2147483647 w 449"/>
                <a:gd name="T55" fmla="*/ 2147483647 h 630"/>
                <a:gd name="T56" fmla="*/ 2147483647 w 449"/>
                <a:gd name="T57" fmla="*/ 2147483647 h 630"/>
                <a:gd name="T58" fmla="*/ 2147483647 w 449"/>
                <a:gd name="T59" fmla="*/ 2147483647 h 630"/>
                <a:gd name="T60" fmla="*/ 2147483647 w 449"/>
                <a:gd name="T61" fmla="*/ 2147483647 h 630"/>
                <a:gd name="T62" fmla="*/ 2147483647 w 449"/>
                <a:gd name="T63" fmla="*/ 2147483647 h 630"/>
                <a:gd name="T64" fmla="*/ 2147483647 w 449"/>
                <a:gd name="T65" fmla="*/ 2147483647 h 630"/>
                <a:gd name="T66" fmla="*/ 2147483647 w 449"/>
                <a:gd name="T67" fmla="*/ 2147483647 h 630"/>
                <a:gd name="T68" fmla="*/ 2147483647 w 449"/>
                <a:gd name="T69" fmla="*/ 2147483647 h 630"/>
                <a:gd name="T70" fmla="*/ 2147483647 w 449"/>
                <a:gd name="T71" fmla="*/ 2147483647 h 630"/>
                <a:gd name="T72" fmla="*/ 2147483647 w 449"/>
                <a:gd name="T73" fmla="*/ 2147483647 h 630"/>
                <a:gd name="T74" fmla="*/ 2147483647 w 449"/>
                <a:gd name="T75" fmla="*/ 2147483647 h 630"/>
                <a:gd name="T76" fmla="*/ 2147483647 w 449"/>
                <a:gd name="T77" fmla="*/ 2147483647 h 630"/>
                <a:gd name="T78" fmla="*/ 2147483647 w 449"/>
                <a:gd name="T79" fmla="*/ 2147483647 h 630"/>
                <a:gd name="T80" fmla="*/ 2147483647 w 449"/>
                <a:gd name="T81" fmla="*/ 2147483647 h 630"/>
                <a:gd name="T82" fmla="*/ 2147483647 w 449"/>
                <a:gd name="T83" fmla="*/ 2147483647 h 630"/>
                <a:gd name="T84" fmla="*/ 2147483647 w 449"/>
                <a:gd name="T85" fmla="*/ 2147483647 h 630"/>
                <a:gd name="T86" fmla="*/ 2147483647 w 449"/>
                <a:gd name="T87" fmla="*/ 2147483647 h 630"/>
                <a:gd name="T88" fmla="*/ 2147483647 w 449"/>
                <a:gd name="T89" fmla="*/ 2147483647 h 630"/>
                <a:gd name="T90" fmla="*/ 2147483647 w 449"/>
                <a:gd name="T91" fmla="*/ 2147483647 h 630"/>
                <a:gd name="T92" fmla="*/ 2147483647 w 449"/>
                <a:gd name="T93" fmla="*/ 2147483647 h 630"/>
                <a:gd name="T94" fmla="*/ 2147483647 w 449"/>
                <a:gd name="T95" fmla="*/ 2147483647 h 630"/>
                <a:gd name="T96" fmla="*/ 2147483647 w 449"/>
                <a:gd name="T97" fmla="*/ 2147483647 h 630"/>
                <a:gd name="T98" fmla="*/ 2147483647 w 449"/>
                <a:gd name="T99" fmla="*/ 0 h 630"/>
                <a:gd name="T100" fmla="*/ 2147483647 w 449"/>
                <a:gd name="T101" fmla="*/ 2147483647 h 630"/>
                <a:gd name="T102" fmla="*/ 2147483647 w 449"/>
                <a:gd name="T103" fmla="*/ 2147483647 h 630"/>
                <a:gd name="T104" fmla="*/ 2147483647 w 449"/>
                <a:gd name="T105" fmla="*/ 2147483647 h 630"/>
                <a:gd name="T106" fmla="*/ 2147483647 w 449"/>
                <a:gd name="T107" fmla="*/ 2147483647 h 630"/>
                <a:gd name="T108" fmla="*/ 2147483647 w 449"/>
                <a:gd name="T109" fmla="*/ 2147483647 h 630"/>
                <a:gd name="T110" fmla="*/ 2147483647 w 449"/>
                <a:gd name="T111" fmla="*/ 2147483647 h 6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49"/>
                <a:gd name="T169" fmla="*/ 0 h 630"/>
                <a:gd name="T170" fmla="*/ 449 w 449"/>
                <a:gd name="T171" fmla="*/ 630 h 63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49" h="630">
                  <a:moveTo>
                    <a:pt x="9" y="138"/>
                  </a:moveTo>
                  <a:lnTo>
                    <a:pt x="38" y="194"/>
                  </a:lnTo>
                  <a:lnTo>
                    <a:pt x="40" y="223"/>
                  </a:lnTo>
                  <a:lnTo>
                    <a:pt x="27" y="253"/>
                  </a:lnTo>
                  <a:lnTo>
                    <a:pt x="4" y="270"/>
                  </a:lnTo>
                  <a:lnTo>
                    <a:pt x="0" y="322"/>
                  </a:lnTo>
                  <a:lnTo>
                    <a:pt x="7" y="331"/>
                  </a:lnTo>
                  <a:lnTo>
                    <a:pt x="19" y="326"/>
                  </a:lnTo>
                  <a:lnTo>
                    <a:pt x="27" y="331"/>
                  </a:lnTo>
                  <a:lnTo>
                    <a:pt x="27" y="366"/>
                  </a:lnTo>
                  <a:lnTo>
                    <a:pt x="40" y="405"/>
                  </a:lnTo>
                  <a:lnTo>
                    <a:pt x="58" y="412"/>
                  </a:lnTo>
                  <a:lnTo>
                    <a:pt x="61" y="471"/>
                  </a:lnTo>
                  <a:lnTo>
                    <a:pt x="50" y="510"/>
                  </a:lnTo>
                  <a:lnTo>
                    <a:pt x="61" y="528"/>
                  </a:lnTo>
                  <a:lnTo>
                    <a:pt x="81" y="547"/>
                  </a:lnTo>
                  <a:lnTo>
                    <a:pt x="126" y="535"/>
                  </a:lnTo>
                  <a:lnTo>
                    <a:pt x="136" y="553"/>
                  </a:lnTo>
                  <a:lnTo>
                    <a:pt x="120" y="572"/>
                  </a:lnTo>
                  <a:lnTo>
                    <a:pt x="97" y="608"/>
                  </a:lnTo>
                  <a:lnTo>
                    <a:pt x="97" y="618"/>
                  </a:lnTo>
                  <a:lnTo>
                    <a:pt x="112" y="629"/>
                  </a:lnTo>
                  <a:lnTo>
                    <a:pt x="209" y="588"/>
                  </a:lnTo>
                  <a:lnTo>
                    <a:pt x="244" y="608"/>
                  </a:lnTo>
                  <a:lnTo>
                    <a:pt x="253" y="598"/>
                  </a:lnTo>
                  <a:lnTo>
                    <a:pt x="244" y="576"/>
                  </a:lnTo>
                  <a:lnTo>
                    <a:pt x="246" y="562"/>
                  </a:lnTo>
                  <a:lnTo>
                    <a:pt x="261" y="472"/>
                  </a:lnTo>
                  <a:lnTo>
                    <a:pt x="275" y="452"/>
                  </a:lnTo>
                  <a:lnTo>
                    <a:pt x="282" y="427"/>
                  </a:lnTo>
                  <a:lnTo>
                    <a:pt x="299" y="390"/>
                  </a:lnTo>
                  <a:lnTo>
                    <a:pt x="289" y="375"/>
                  </a:lnTo>
                  <a:lnTo>
                    <a:pt x="292" y="344"/>
                  </a:lnTo>
                  <a:lnTo>
                    <a:pt x="334" y="296"/>
                  </a:lnTo>
                  <a:lnTo>
                    <a:pt x="333" y="264"/>
                  </a:lnTo>
                  <a:lnTo>
                    <a:pt x="358" y="218"/>
                  </a:lnTo>
                  <a:lnTo>
                    <a:pt x="385" y="226"/>
                  </a:lnTo>
                  <a:lnTo>
                    <a:pt x="438" y="186"/>
                  </a:lnTo>
                  <a:lnTo>
                    <a:pt x="448" y="166"/>
                  </a:lnTo>
                  <a:lnTo>
                    <a:pt x="414" y="103"/>
                  </a:lnTo>
                  <a:lnTo>
                    <a:pt x="392" y="70"/>
                  </a:lnTo>
                  <a:lnTo>
                    <a:pt x="408" y="56"/>
                  </a:lnTo>
                  <a:lnTo>
                    <a:pt x="388" y="37"/>
                  </a:lnTo>
                  <a:lnTo>
                    <a:pt x="336" y="37"/>
                  </a:lnTo>
                  <a:lnTo>
                    <a:pt x="315" y="12"/>
                  </a:lnTo>
                  <a:lnTo>
                    <a:pt x="273" y="54"/>
                  </a:lnTo>
                  <a:lnTo>
                    <a:pt x="258" y="46"/>
                  </a:lnTo>
                  <a:lnTo>
                    <a:pt x="275" y="14"/>
                  </a:lnTo>
                  <a:lnTo>
                    <a:pt x="273" y="4"/>
                  </a:lnTo>
                  <a:lnTo>
                    <a:pt x="258" y="0"/>
                  </a:lnTo>
                  <a:lnTo>
                    <a:pt x="209" y="27"/>
                  </a:lnTo>
                  <a:lnTo>
                    <a:pt x="171" y="39"/>
                  </a:lnTo>
                  <a:lnTo>
                    <a:pt x="138" y="37"/>
                  </a:lnTo>
                  <a:lnTo>
                    <a:pt x="70" y="100"/>
                  </a:lnTo>
                  <a:lnTo>
                    <a:pt x="34" y="112"/>
                  </a:lnTo>
                  <a:lnTo>
                    <a:pt x="9" y="138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11"/>
            <p:cNvSpPr/>
            <p:nvPr/>
          </p:nvSpPr>
          <p:spPr bwMode="auto">
            <a:xfrm>
              <a:off x="2762250" y="3036888"/>
              <a:ext cx="657225" cy="541337"/>
            </a:xfrm>
            <a:custGeom>
              <a:avLst/>
              <a:gdLst>
                <a:gd name="T0" fmla="*/ 2147483647 w 600"/>
                <a:gd name="T1" fmla="*/ 2147483647 h 506"/>
                <a:gd name="T2" fmla="*/ 2147483647 w 600"/>
                <a:gd name="T3" fmla="*/ 2147483647 h 506"/>
                <a:gd name="T4" fmla="*/ 2147483647 w 600"/>
                <a:gd name="T5" fmla="*/ 2147483647 h 506"/>
                <a:gd name="T6" fmla="*/ 2147483647 w 600"/>
                <a:gd name="T7" fmla="*/ 2147483647 h 506"/>
                <a:gd name="T8" fmla="*/ 2147483647 w 600"/>
                <a:gd name="T9" fmla="*/ 2147483647 h 506"/>
                <a:gd name="T10" fmla="*/ 2147483647 w 600"/>
                <a:gd name="T11" fmla="*/ 2147483647 h 506"/>
                <a:gd name="T12" fmla="*/ 0 w 600"/>
                <a:gd name="T13" fmla="*/ 2147483647 h 506"/>
                <a:gd name="T14" fmla="*/ 2147483647 w 600"/>
                <a:gd name="T15" fmla="*/ 2147483647 h 506"/>
                <a:gd name="T16" fmla="*/ 2147483647 w 600"/>
                <a:gd name="T17" fmla="*/ 2147483647 h 506"/>
                <a:gd name="T18" fmla="*/ 2147483647 w 600"/>
                <a:gd name="T19" fmla="*/ 2147483647 h 506"/>
                <a:gd name="T20" fmla="*/ 2147483647 w 600"/>
                <a:gd name="T21" fmla="*/ 2147483647 h 506"/>
                <a:gd name="T22" fmla="*/ 2147483647 w 600"/>
                <a:gd name="T23" fmla="*/ 2147483647 h 506"/>
                <a:gd name="T24" fmla="*/ 2147483647 w 600"/>
                <a:gd name="T25" fmla="*/ 2147483647 h 506"/>
                <a:gd name="T26" fmla="*/ 2147483647 w 600"/>
                <a:gd name="T27" fmla="*/ 2147483647 h 506"/>
                <a:gd name="T28" fmla="*/ 2147483647 w 600"/>
                <a:gd name="T29" fmla="*/ 2147483647 h 506"/>
                <a:gd name="T30" fmla="*/ 2147483647 w 600"/>
                <a:gd name="T31" fmla="*/ 2147483647 h 506"/>
                <a:gd name="T32" fmla="*/ 2147483647 w 600"/>
                <a:gd name="T33" fmla="*/ 2147483647 h 506"/>
                <a:gd name="T34" fmla="*/ 2147483647 w 600"/>
                <a:gd name="T35" fmla="*/ 2147483647 h 506"/>
                <a:gd name="T36" fmla="*/ 2147483647 w 600"/>
                <a:gd name="T37" fmla="*/ 2147483647 h 506"/>
                <a:gd name="T38" fmla="*/ 2147483647 w 600"/>
                <a:gd name="T39" fmla="*/ 2147483647 h 506"/>
                <a:gd name="T40" fmla="*/ 2147483647 w 600"/>
                <a:gd name="T41" fmla="*/ 2147483647 h 506"/>
                <a:gd name="T42" fmla="*/ 2147483647 w 600"/>
                <a:gd name="T43" fmla="*/ 2147483647 h 506"/>
                <a:gd name="T44" fmla="*/ 2147483647 w 600"/>
                <a:gd name="T45" fmla="*/ 2147483647 h 506"/>
                <a:gd name="T46" fmla="*/ 2147483647 w 600"/>
                <a:gd name="T47" fmla="*/ 2147483647 h 506"/>
                <a:gd name="T48" fmla="*/ 2147483647 w 600"/>
                <a:gd name="T49" fmla="*/ 2147483647 h 506"/>
                <a:gd name="T50" fmla="*/ 2147483647 w 600"/>
                <a:gd name="T51" fmla="*/ 2147483647 h 506"/>
                <a:gd name="T52" fmla="*/ 2147483647 w 600"/>
                <a:gd name="T53" fmla="*/ 2147483647 h 506"/>
                <a:gd name="T54" fmla="*/ 2147483647 w 600"/>
                <a:gd name="T55" fmla="*/ 2147483647 h 506"/>
                <a:gd name="T56" fmla="*/ 2147483647 w 600"/>
                <a:gd name="T57" fmla="*/ 2147483647 h 506"/>
                <a:gd name="T58" fmla="*/ 2147483647 w 600"/>
                <a:gd name="T59" fmla="*/ 2147483647 h 506"/>
                <a:gd name="T60" fmla="*/ 2147483647 w 600"/>
                <a:gd name="T61" fmla="*/ 2147483647 h 506"/>
                <a:gd name="T62" fmla="*/ 2147483647 w 600"/>
                <a:gd name="T63" fmla="*/ 2147483647 h 506"/>
                <a:gd name="T64" fmla="*/ 2147483647 w 600"/>
                <a:gd name="T65" fmla="*/ 2147483647 h 506"/>
                <a:gd name="T66" fmla="*/ 2147483647 w 600"/>
                <a:gd name="T67" fmla="*/ 2147483647 h 506"/>
                <a:gd name="T68" fmla="*/ 2147483647 w 600"/>
                <a:gd name="T69" fmla="*/ 2147483647 h 506"/>
                <a:gd name="T70" fmla="*/ 2147483647 w 600"/>
                <a:gd name="T71" fmla="*/ 2147483647 h 506"/>
                <a:gd name="T72" fmla="*/ 2147483647 w 600"/>
                <a:gd name="T73" fmla="*/ 2147483647 h 506"/>
                <a:gd name="T74" fmla="*/ 2147483647 w 600"/>
                <a:gd name="T75" fmla="*/ 2147483647 h 506"/>
                <a:gd name="T76" fmla="*/ 2147483647 w 600"/>
                <a:gd name="T77" fmla="*/ 2147483647 h 506"/>
                <a:gd name="T78" fmla="*/ 2147483647 w 600"/>
                <a:gd name="T79" fmla="*/ 2147483647 h 506"/>
                <a:gd name="T80" fmla="*/ 2147483647 w 600"/>
                <a:gd name="T81" fmla="*/ 2147483647 h 506"/>
                <a:gd name="T82" fmla="*/ 2147483647 w 600"/>
                <a:gd name="T83" fmla="*/ 2147483647 h 506"/>
                <a:gd name="T84" fmla="*/ 2147483647 w 600"/>
                <a:gd name="T85" fmla="*/ 2147483647 h 506"/>
                <a:gd name="T86" fmla="*/ 2147483647 w 600"/>
                <a:gd name="T87" fmla="*/ 2147483647 h 506"/>
                <a:gd name="T88" fmla="*/ 2147483647 w 600"/>
                <a:gd name="T89" fmla="*/ 2147483647 h 506"/>
                <a:gd name="T90" fmla="*/ 2147483647 w 600"/>
                <a:gd name="T91" fmla="*/ 2147483647 h 506"/>
                <a:gd name="T92" fmla="*/ 2147483647 w 600"/>
                <a:gd name="T93" fmla="*/ 2147483647 h 506"/>
                <a:gd name="T94" fmla="*/ 2147483647 w 600"/>
                <a:gd name="T95" fmla="*/ 0 h 506"/>
                <a:gd name="T96" fmla="*/ 2147483647 w 600"/>
                <a:gd name="T97" fmla="*/ 2147483647 h 506"/>
                <a:gd name="T98" fmla="*/ 2147483647 w 600"/>
                <a:gd name="T99" fmla="*/ 2147483647 h 506"/>
                <a:gd name="T100" fmla="*/ 2147483647 w 600"/>
                <a:gd name="T101" fmla="*/ 2147483647 h 506"/>
                <a:gd name="T102" fmla="*/ 2147483647 w 600"/>
                <a:gd name="T103" fmla="*/ 2147483647 h 506"/>
                <a:gd name="T104" fmla="*/ 2147483647 w 600"/>
                <a:gd name="T105" fmla="*/ 2147483647 h 506"/>
                <a:gd name="T106" fmla="*/ 2147483647 w 600"/>
                <a:gd name="T107" fmla="*/ 2147483647 h 506"/>
                <a:gd name="T108" fmla="*/ 2147483647 w 600"/>
                <a:gd name="T109" fmla="*/ 2147483647 h 506"/>
                <a:gd name="T110" fmla="*/ 2147483647 w 600"/>
                <a:gd name="T111" fmla="*/ 2147483647 h 506"/>
                <a:gd name="T112" fmla="*/ 2147483647 w 600"/>
                <a:gd name="T113" fmla="*/ 2147483647 h 506"/>
                <a:gd name="T114" fmla="*/ 2147483647 w 600"/>
                <a:gd name="T115" fmla="*/ 2147483647 h 506"/>
                <a:gd name="T116" fmla="*/ 2147483647 w 600"/>
                <a:gd name="T117" fmla="*/ 2147483647 h 506"/>
                <a:gd name="T118" fmla="*/ 2147483647 w 600"/>
                <a:gd name="T119" fmla="*/ 2147483647 h 5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506"/>
                <a:gd name="T182" fmla="*/ 600 w 600"/>
                <a:gd name="T183" fmla="*/ 506 h 5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506">
                  <a:moveTo>
                    <a:pt x="163" y="169"/>
                  </a:moveTo>
                  <a:lnTo>
                    <a:pt x="152" y="210"/>
                  </a:lnTo>
                  <a:lnTo>
                    <a:pt x="126" y="217"/>
                  </a:lnTo>
                  <a:lnTo>
                    <a:pt x="70" y="210"/>
                  </a:lnTo>
                  <a:lnTo>
                    <a:pt x="57" y="222"/>
                  </a:lnTo>
                  <a:lnTo>
                    <a:pt x="28" y="212"/>
                  </a:lnTo>
                  <a:lnTo>
                    <a:pt x="0" y="249"/>
                  </a:lnTo>
                  <a:lnTo>
                    <a:pt x="13" y="261"/>
                  </a:lnTo>
                  <a:lnTo>
                    <a:pt x="13" y="286"/>
                  </a:lnTo>
                  <a:lnTo>
                    <a:pt x="26" y="308"/>
                  </a:lnTo>
                  <a:lnTo>
                    <a:pt x="80" y="291"/>
                  </a:lnTo>
                  <a:lnTo>
                    <a:pt x="95" y="304"/>
                  </a:lnTo>
                  <a:lnTo>
                    <a:pt x="70" y="407"/>
                  </a:lnTo>
                  <a:lnTo>
                    <a:pt x="106" y="439"/>
                  </a:lnTo>
                  <a:lnTo>
                    <a:pt x="94" y="496"/>
                  </a:lnTo>
                  <a:lnTo>
                    <a:pt x="130" y="500"/>
                  </a:lnTo>
                  <a:lnTo>
                    <a:pt x="163" y="467"/>
                  </a:lnTo>
                  <a:lnTo>
                    <a:pt x="177" y="476"/>
                  </a:lnTo>
                  <a:lnTo>
                    <a:pt x="246" y="505"/>
                  </a:lnTo>
                  <a:lnTo>
                    <a:pt x="257" y="496"/>
                  </a:lnTo>
                  <a:lnTo>
                    <a:pt x="260" y="476"/>
                  </a:lnTo>
                  <a:lnTo>
                    <a:pt x="274" y="463"/>
                  </a:lnTo>
                  <a:lnTo>
                    <a:pt x="372" y="402"/>
                  </a:lnTo>
                  <a:lnTo>
                    <a:pt x="386" y="422"/>
                  </a:lnTo>
                  <a:lnTo>
                    <a:pt x="448" y="439"/>
                  </a:lnTo>
                  <a:lnTo>
                    <a:pt x="478" y="397"/>
                  </a:lnTo>
                  <a:lnTo>
                    <a:pt x="493" y="407"/>
                  </a:lnTo>
                  <a:lnTo>
                    <a:pt x="517" y="407"/>
                  </a:lnTo>
                  <a:lnTo>
                    <a:pt x="517" y="395"/>
                  </a:lnTo>
                  <a:lnTo>
                    <a:pt x="548" y="385"/>
                  </a:lnTo>
                  <a:lnTo>
                    <a:pt x="548" y="377"/>
                  </a:lnTo>
                  <a:lnTo>
                    <a:pt x="559" y="364"/>
                  </a:lnTo>
                  <a:lnTo>
                    <a:pt x="566" y="366"/>
                  </a:lnTo>
                  <a:lnTo>
                    <a:pt x="599" y="337"/>
                  </a:lnTo>
                  <a:lnTo>
                    <a:pt x="571" y="293"/>
                  </a:lnTo>
                  <a:lnTo>
                    <a:pt x="585" y="232"/>
                  </a:lnTo>
                  <a:lnTo>
                    <a:pt x="570" y="212"/>
                  </a:lnTo>
                  <a:lnTo>
                    <a:pt x="524" y="224"/>
                  </a:lnTo>
                  <a:lnTo>
                    <a:pt x="519" y="217"/>
                  </a:lnTo>
                  <a:lnTo>
                    <a:pt x="570" y="164"/>
                  </a:lnTo>
                  <a:lnTo>
                    <a:pt x="548" y="78"/>
                  </a:lnTo>
                  <a:lnTo>
                    <a:pt x="514" y="103"/>
                  </a:lnTo>
                  <a:lnTo>
                    <a:pt x="483" y="74"/>
                  </a:lnTo>
                  <a:lnTo>
                    <a:pt x="456" y="38"/>
                  </a:lnTo>
                  <a:lnTo>
                    <a:pt x="452" y="15"/>
                  </a:lnTo>
                  <a:lnTo>
                    <a:pt x="436" y="10"/>
                  </a:lnTo>
                  <a:lnTo>
                    <a:pt x="410" y="17"/>
                  </a:lnTo>
                  <a:lnTo>
                    <a:pt x="372" y="0"/>
                  </a:lnTo>
                  <a:lnTo>
                    <a:pt x="354" y="41"/>
                  </a:lnTo>
                  <a:lnTo>
                    <a:pt x="322" y="44"/>
                  </a:lnTo>
                  <a:lnTo>
                    <a:pt x="298" y="78"/>
                  </a:lnTo>
                  <a:lnTo>
                    <a:pt x="283" y="71"/>
                  </a:lnTo>
                  <a:lnTo>
                    <a:pt x="260" y="78"/>
                  </a:lnTo>
                  <a:lnTo>
                    <a:pt x="225" y="58"/>
                  </a:lnTo>
                  <a:lnTo>
                    <a:pt x="197" y="90"/>
                  </a:lnTo>
                  <a:lnTo>
                    <a:pt x="197" y="106"/>
                  </a:lnTo>
                  <a:lnTo>
                    <a:pt x="252" y="133"/>
                  </a:lnTo>
                  <a:lnTo>
                    <a:pt x="265" y="156"/>
                  </a:lnTo>
                  <a:lnTo>
                    <a:pt x="225" y="170"/>
                  </a:lnTo>
                  <a:lnTo>
                    <a:pt x="163" y="169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12"/>
            <p:cNvSpPr/>
            <p:nvPr/>
          </p:nvSpPr>
          <p:spPr bwMode="auto">
            <a:xfrm>
              <a:off x="2132013" y="2465388"/>
              <a:ext cx="1290637" cy="954087"/>
            </a:xfrm>
            <a:custGeom>
              <a:avLst/>
              <a:gdLst>
                <a:gd name="T0" fmla="*/ 2147483647 w 1181"/>
                <a:gd name="T1" fmla="*/ 2147483647 h 893"/>
                <a:gd name="T2" fmla="*/ 2147483647 w 1181"/>
                <a:gd name="T3" fmla="*/ 2147483647 h 893"/>
                <a:gd name="T4" fmla="*/ 2147483647 w 1181"/>
                <a:gd name="T5" fmla="*/ 0 h 893"/>
                <a:gd name="T6" fmla="*/ 2147483647 w 1181"/>
                <a:gd name="T7" fmla="*/ 2147483647 h 893"/>
                <a:gd name="T8" fmla="*/ 2147483647 w 1181"/>
                <a:gd name="T9" fmla="*/ 2147483647 h 893"/>
                <a:gd name="T10" fmla="*/ 2147483647 w 1181"/>
                <a:gd name="T11" fmla="*/ 2147483647 h 893"/>
                <a:gd name="T12" fmla="*/ 2147483647 w 1181"/>
                <a:gd name="T13" fmla="*/ 2147483647 h 893"/>
                <a:gd name="T14" fmla="*/ 2147483647 w 1181"/>
                <a:gd name="T15" fmla="*/ 2147483647 h 893"/>
                <a:gd name="T16" fmla="*/ 2147483647 w 1181"/>
                <a:gd name="T17" fmla="*/ 2147483647 h 893"/>
                <a:gd name="T18" fmla="*/ 2147483647 w 1181"/>
                <a:gd name="T19" fmla="*/ 2147483647 h 893"/>
                <a:gd name="T20" fmla="*/ 2147483647 w 1181"/>
                <a:gd name="T21" fmla="*/ 2147483647 h 893"/>
                <a:gd name="T22" fmla="*/ 2147483647 w 1181"/>
                <a:gd name="T23" fmla="*/ 2147483647 h 893"/>
                <a:gd name="T24" fmla="*/ 2147483647 w 1181"/>
                <a:gd name="T25" fmla="*/ 2147483647 h 893"/>
                <a:gd name="T26" fmla="*/ 2147483647 w 1181"/>
                <a:gd name="T27" fmla="*/ 2147483647 h 893"/>
                <a:gd name="T28" fmla="*/ 2147483647 w 1181"/>
                <a:gd name="T29" fmla="*/ 2147483647 h 893"/>
                <a:gd name="T30" fmla="*/ 2147483647 w 1181"/>
                <a:gd name="T31" fmla="*/ 2147483647 h 893"/>
                <a:gd name="T32" fmla="*/ 2147483647 w 1181"/>
                <a:gd name="T33" fmla="*/ 2147483647 h 893"/>
                <a:gd name="T34" fmla="*/ 2147483647 w 1181"/>
                <a:gd name="T35" fmla="*/ 2147483647 h 893"/>
                <a:gd name="T36" fmla="*/ 2147483647 w 1181"/>
                <a:gd name="T37" fmla="*/ 2147483647 h 893"/>
                <a:gd name="T38" fmla="*/ 2147483647 w 1181"/>
                <a:gd name="T39" fmla="*/ 2147483647 h 893"/>
                <a:gd name="T40" fmla="*/ 2147483647 w 1181"/>
                <a:gd name="T41" fmla="*/ 2147483647 h 893"/>
                <a:gd name="T42" fmla="*/ 2147483647 w 1181"/>
                <a:gd name="T43" fmla="*/ 2147483647 h 893"/>
                <a:gd name="T44" fmla="*/ 2147483647 w 1181"/>
                <a:gd name="T45" fmla="*/ 2147483647 h 893"/>
                <a:gd name="T46" fmla="*/ 2147483647 w 1181"/>
                <a:gd name="T47" fmla="*/ 2147483647 h 893"/>
                <a:gd name="T48" fmla="*/ 2147483647 w 1181"/>
                <a:gd name="T49" fmla="*/ 2147483647 h 893"/>
                <a:gd name="T50" fmla="*/ 2147483647 w 1181"/>
                <a:gd name="T51" fmla="*/ 2147483647 h 893"/>
                <a:gd name="T52" fmla="*/ 2147483647 w 1181"/>
                <a:gd name="T53" fmla="*/ 2147483647 h 893"/>
                <a:gd name="T54" fmla="*/ 2147483647 w 1181"/>
                <a:gd name="T55" fmla="*/ 2147483647 h 893"/>
                <a:gd name="T56" fmla="*/ 2147483647 w 1181"/>
                <a:gd name="T57" fmla="*/ 2147483647 h 893"/>
                <a:gd name="T58" fmla="*/ 2147483647 w 1181"/>
                <a:gd name="T59" fmla="*/ 2147483647 h 893"/>
                <a:gd name="T60" fmla="*/ 2147483647 w 1181"/>
                <a:gd name="T61" fmla="*/ 2147483647 h 893"/>
                <a:gd name="T62" fmla="*/ 2147483647 w 1181"/>
                <a:gd name="T63" fmla="*/ 2147483647 h 893"/>
                <a:gd name="T64" fmla="*/ 2147483647 w 1181"/>
                <a:gd name="T65" fmla="*/ 2147483647 h 893"/>
                <a:gd name="T66" fmla="*/ 2147483647 w 1181"/>
                <a:gd name="T67" fmla="*/ 2147483647 h 893"/>
                <a:gd name="T68" fmla="*/ 2147483647 w 1181"/>
                <a:gd name="T69" fmla="*/ 2147483647 h 893"/>
                <a:gd name="T70" fmla="*/ 2147483647 w 1181"/>
                <a:gd name="T71" fmla="*/ 2147483647 h 893"/>
                <a:gd name="T72" fmla="*/ 2147483647 w 1181"/>
                <a:gd name="T73" fmla="*/ 2147483647 h 893"/>
                <a:gd name="T74" fmla="*/ 2147483647 w 1181"/>
                <a:gd name="T75" fmla="*/ 2147483647 h 893"/>
                <a:gd name="T76" fmla="*/ 2147483647 w 1181"/>
                <a:gd name="T77" fmla="*/ 2147483647 h 893"/>
                <a:gd name="T78" fmla="*/ 2147483647 w 1181"/>
                <a:gd name="T79" fmla="*/ 2147483647 h 893"/>
                <a:gd name="T80" fmla="*/ 2147483647 w 1181"/>
                <a:gd name="T81" fmla="*/ 2147483647 h 893"/>
                <a:gd name="T82" fmla="*/ 2147483647 w 1181"/>
                <a:gd name="T83" fmla="*/ 2147483647 h 893"/>
                <a:gd name="T84" fmla="*/ 2147483647 w 1181"/>
                <a:gd name="T85" fmla="*/ 2147483647 h 893"/>
                <a:gd name="T86" fmla="*/ 2147483647 w 1181"/>
                <a:gd name="T87" fmla="*/ 2147483647 h 893"/>
                <a:gd name="T88" fmla="*/ 2147483647 w 1181"/>
                <a:gd name="T89" fmla="*/ 2147483647 h 893"/>
                <a:gd name="T90" fmla="*/ 2147483647 w 1181"/>
                <a:gd name="T91" fmla="*/ 2147483647 h 893"/>
                <a:gd name="T92" fmla="*/ 2147483647 w 1181"/>
                <a:gd name="T93" fmla="*/ 2147483647 h 893"/>
                <a:gd name="T94" fmla="*/ 0 w 1181"/>
                <a:gd name="T95" fmla="*/ 2147483647 h 893"/>
                <a:gd name="T96" fmla="*/ 2147483647 w 1181"/>
                <a:gd name="T97" fmla="*/ 2147483647 h 893"/>
                <a:gd name="T98" fmla="*/ 2147483647 w 1181"/>
                <a:gd name="T99" fmla="*/ 2147483647 h 893"/>
                <a:gd name="T100" fmla="*/ 2147483647 w 1181"/>
                <a:gd name="T101" fmla="*/ 2147483647 h 893"/>
                <a:gd name="T102" fmla="*/ 2147483647 w 1181"/>
                <a:gd name="T103" fmla="*/ 2147483647 h 893"/>
                <a:gd name="T104" fmla="*/ 2147483647 w 1181"/>
                <a:gd name="T105" fmla="*/ 2147483647 h 893"/>
                <a:gd name="T106" fmla="*/ 2147483647 w 1181"/>
                <a:gd name="T107" fmla="*/ 2147483647 h 893"/>
                <a:gd name="T108" fmla="*/ 2147483647 w 1181"/>
                <a:gd name="T109" fmla="*/ 2147483647 h 89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81"/>
                <a:gd name="T166" fmla="*/ 0 h 893"/>
                <a:gd name="T167" fmla="*/ 1181 w 1181"/>
                <a:gd name="T168" fmla="*/ 893 h 89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81" h="893">
                  <a:moveTo>
                    <a:pt x="446" y="111"/>
                  </a:moveTo>
                  <a:lnTo>
                    <a:pt x="462" y="75"/>
                  </a:lnTo>
                  <a:lnTo>
                    <a:pt x="445" y="57"/>
                  </a:lnTo>
                  <a:lnTo>
                    <a:pt x="441" y="27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25" y="24"/>
                  </a:lnTo>
                  <a:lnTo>
                    <a:pt x="530" y="52"/>
                  </a:lnTo>
                  <a:lnTo>
                    <a:pt x="559" y="74"/>
                  </a:lnTo>
                  <a:lnTo>
                    <a:pt x="600" y="111"/>
                  </a:lnTo>
                  <a:lnTo>
                    <a:pt x="621" y="94"/>
                  </a:lnTo>
                  <a:lnTo>
                    <a:pt x="636" y="111"/>
                  </a:lnTo>
                  <a:lnTo>
                    <a:pt x="642" y="150"/>
                  </a:lnTo>
                  <a:lnTo>
                    <a:pt x="667" y="166"/>
                  </a:lnTo>
                  <a:lnTo>
                    <a:pt x="728" y="171"/>
                  </a:lnTo>
                  <a:lnTo>
                    <a:pt x="739" y="160"/>
                  </a:lnTo>
                  <a:lnTo>
                    <a:pt x="734" y="142"/>
                  </a:lnTo>
                  <a:lnTo>
                    <a:pt x="771" y="135"/>
                  </a:lnTo>
                  <a:lnTo>
                    <a:pt x="794" y="138"/>
                  </a:lnTo>
                  <a:lnTo>
                    <a:pt x="794" y="160"/>
                  </a:lnTo>
                  <a:lnTo>
                    <a:pt x="811" y="162"/>
                  </a:lnTo>
                  <a:lnTo>
                    <a:pt x="876" y="150"/>
                  </a:lnTo>
                  <a:lnTo>
                    <a:pt x="888" y="154"/>
                  </a:lnTo>
                  <a:lnTo>
                    <a:pt x="893" y="171"/>
                  </a:lnTo>
                  <a:lnTo>
                    <a:pt x="917" y="180"/>
                  </a:lnTo>
                  <a:lnTo>
                    <a:pt x="974" y="207"/>
                  </a:lnTo>
                  <a:lnTo>
                    <a:pt x="1007" y="194"/>
                  </a:lnTo>
                  <a:lnTo>
                    <a:pt x="1076" y="219"/>
                  </a:lnTo>
                  <a:lnTo>
                    <a:pt x="1089" y="238"/>
                  </a:lnTo>
                  <a:lnTo>
                    <a:pt x="1124" y="230"/>
                  </a:lnTo>
                  <a:lnTo>
                    <a:pt x="1147" y="234"/>
                  </a:lnTo>
                  <a:lnTo>
                    <a:pt x="1169" y="262"/>
                  </a:lnTo>
                  <a:lnTo>
                    <a:pt x="1180" y="320"/>
                  </a:lnTo>
                  <a:lnTo>
                    <a:pt x="1172" y="339"/>
                  </a:lnTo>
                  <a:lnTo>
                    <a:pt x="1158" y="334"/>
                  </a:lnTo>
                  <a:lnTo>
                    <a:pt x="1115" y="367"/>
                  </a:lnTo>
                  <a:lnTo>
                    <a:pt x="1044" y="379"/>
                  </a:lnTo>
                  <a:lnTo>
                    <a:pt x="1025" y="398"/>
                  </a:lnTo>
                  <a:lnTo>
                    <a:pt x="1039" y="418"/>
                  </a:lnTo>
                  <a:lnTo>
                    <a:pt x="1041" y="461"/>
                  </a:lnTo>
                  <a:lnTo>
                    <a:pt x="1061" y="465"/>
                  </a:lnTo>
                  <a:lnTo>
                    <a:pt x="1110" y="527"/>
                  </a:lnTo>
                  <a:lnTo>
                    <a:pt x="1112" y="608"/>
                  </a:lnTo>
                  <a:lnTo>
                    <a:pt x="1081" y="633"/>
                  </a:lnTo>
                  <a:lnTo>
                    <a:pt x="1051" y="603"/>
                  </a:lnTo>
                  <a:lnTo>
                    <a:pt x="1025" y="566"/>
                  </a:lnTo>
                  <a:lnTo>
                    <a:pt x="1021" y="543"/>
                  </a:lnTo>
                  <a:lnTo>
                    <a:pt x="1004" y="539"/>
                  </a:lnTo>
                  <a:lnTo>
                    <a:pt x="979" y="546"/>
                  </a:lnTo>
                  <a:lnTo>
                    <a:pt x="942" y="528"/>
                  </a:lnTo>
                  <a:lnTo>
                    <a:pt x="925" y="571"/>
                  </a:lnTo>
                  <a:lnTo>
                    <a:pt x="893" y="573"/>
                  </a:lnTo>
                  <a:lnTo>
                    <a:pt x="871" y="608"/>
                  </a:lnTo>
                  <a:lnTo>
                    <a:pt x="857" y="601"/>
                  </a:lnTo>
                  <a:lnTo>
                    <a:pt x="834" y="608"/>
                  </a:lnTo>
                  <a:lnTo>
                    <a:pt x="799" y="588"/>
                  </a:lnTo>
                  <a:lnTo>
                    <a:pt x="771" y="620"/>
                  </a:lnTo>
                  <a:lnTo>
                    <a:pt x="771" y="636"/>
                  </a:lnTo>
                  <a:lnTo>
                    <a:pt x="827" y="665"/>
                  </a:lnTo>
                  <a:lnTo>
                    <a:pt x="839" y="686"/>
                  </a:lnTo>
                  <a:lnTo>
                    <a:pt x="799" y="701"/>
                  </a:lnTo>
                  <a:lnTo>
                    <a:pt x="739" y="699"/>
                  </a:lnTo>
                  <a:lnTo>
                    <a:pt x="733" y="673"/>
                  </a:lnTo>
                  <a:lnTo>
                    <a:pt x="710" y="668"/>
                  </a:lnTo>
                  <a:lnTo>
                    <a:pt x="673" y="690"/>
                  </a:lnTo>
                  <a:lnTo>
                    <a:pt x="649" y="677"/>
                  </a:lnTo>
                  <a:lnTo>
                    <a:pt x="649" y="645"/>
                  </a:lnTo>
                  <a:lnTo>
                    <a:pt x="636" y="631"/>
                  </a:lnTo>
                  <a:lnTo>
                    <a:pt x="636" y="613"/>
                  </a:lnTo>
                  <a:lnTo>
                    <a:pt x="600" y="606"/>
                  </a:lnTo>
                  <a:lnTo>
                    <a:pt x="593" y="615"/>
                  </a:lnTo>
                  <a:lnTo>
                    <a:pt x="597" y="641"/>
                  </a:lnTo>
                  <a:lnTo>
                    <a:pt x="567" y="653"/>
                  </a:lnTo>
                  <a:lnTo>
                    <a:pt x="561" y="668"/>
                  </a:lnTo>
                  <a:lnTo>
                    <a:pt x="567" y="691"/>
                  </a:lnTo>
                  <a:lnTo>
                    <a:pt x="505" y="764"/>
                  </a:lnTo>
                  <a:lnTo>
                    <a:pt x="517" y="847"/>
                  </a:lnTo>
                  <a:lnTo>
                    <a:pt x="488" y="871"/>
                  </a:lnTo>
                  <a:lnTo>
                    <a:pt x="474" y="857"/>
                  </a:lnTo>
                  <a:lnTo>
                    <a:pt x="414" y="892"/>
                  </a:lnTo>
                  <a:lnTo>
                    <a:pt x="392" y="879"/>
                  </a:lnTo>
                  <a:lnTo>
                    <a:pt x="304" y="714"/>
                  </a:lnTo>
                  <a:lnTo>
                    <a:pt x="272" y="690"/>
                  </a:lnTo>
                  <a:lnTo>
                    <a:pt x="244" y="681"/>
                  </a:lnTo>
                  <a:lnTo>
                    <a:pt x="231" y="660"/>
                  </a:lnTo>
                  <a:lnTo>
                    <a:pt x="247" y="636"/>
                  </a:lnTo>
                  <a:lnTo>
                    <a:pt x="222" y="615"/>
                  </a:lnTo>
                  <a:lnTo>
                    <a:pt x="192" y="641"/>
                  </a:lnTo>
                  <a:lnTo>
                    <a:pt x="163" y="645"/>
                  </a:lnTo>
                  <a:lnTo>
                    <a:pt x="142" y="557"/>
                  </a:lnTo>
                  <a:lnTo>
                    <a:pt x="138" y="534"/>
                  </a:lnTo>
                  <a:lnTo>
                    <a:pt x="132" y="391"/>
                  </a:lnTo>
                  <a:lnTo>
                    <a:pt x="105" y="320"/>
                  </a:lnTo>
                  <a:lnTo>
                    <a:pt x="124" y="306"/>
                  </a:lnTo>
                  <a:lnTo>
                    <a:pt x="69" y="202"/>
                  </a:lnTo>
                  <a:lnTo>
                    <a:pt x="0" y="147"/>
                  </a:lnTo>
                  <a:lnTo>
                    <a:pt x="10" y="116"/>
                  </a:lnTo>
                  <a:lnTo>
                    <a:pt x="16" y="106"/>
                  </a:lnTo>
                  <a:lnTo>
                    <a:pt x="117" y="90"/>
                  </a:lnTo>
                  <a:lnTo>
                    <a:pt x="184" y="111"/>
                  </a:lnTo>
                  <a:lnTo>
                    <a:pt x="224" y="98"/>
                  </a:lnTo>
                  <a:lnTo>
                    <a:pt x="240" y="122"/>
                  </a:lnTo>
                  <a:lnTo>
                    <a:pt x="290" y="171"/>
                  </a:lnTo>
                  <a:lnTo>
                    <a:pt x="327" y="165"/>
                  </a:lnTo>
                  <a:lnTo>
                    <a:pt x="327" y="135"/>
                  </a:lnTo>
                  <a:lnTo>
                    <a:pt x="337" y="116"/>
                  </a:lnTo>
                  <a:lnTo>
                    <a:pt x="376" y="99"/>
                  </a:lnTo>
                  <a:lnTo>
                    <a:pt x="392" y="126"/>
                  </a:lnTo>
                  <a:lnTo>
                    <a:pt x="414" y="111"/>
                  </a:lnTo>
                  <a:lnTo>
                    <a:pt x="446" y="112"/>
                  </a:lnTo>
                  <a:lnTo>
                    <a:pt x="446" y="111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13"/>
            <p:cNvSpPr/>
            <p:nvPr/>
          </p:nvSpPr>
          <p:spPr bwMode="auto">
            <a:xfrm>
              <a:off x="247650" y="2101850"/>
              <a:ext cx="2035175" cy="1076325"/>
            </a:xfrm>
            <a:custGeom>
              <a:avLst/>
              <a:gdLst>
                <a:gd name="T0" fmla="*/ 2147483647 w 1863"/>
                <a:gd name="T1" fmla="*/ 2147483647 h 1005"/>
                <a:gd name="T2" fmla="*/ 2147483647 w 1863"/>
                <a:gd name="T3" fmla="*/ 2147483647 h 1005"/>
                <a:gd name="T4" fmla="*/ 2147483647 w 1863"/>
                <a:gd name="T5" fmla="*/ 2147483647 h 1005"/>
                <a:gd name="T6" fmla="*/ 2147483647 w 1863"/>
                <a:gd name="T7" fmla="*/ 2147483647 h 1005"/>
                <a:gd name="T8" fmla="*/ 2147483647 w 1863"/>
                <a:gd name="T9" fmla="*/ 2147483647 h 1005"/>
                <a:gd name="T10" fmla="*/ 2147483647 w 1863"/>
                <a:gd name="T11" fmla="*/ 2147483647 h 1005"/>
                <a:gd name="T12" fmla="*/ 2147483647 w 1863"/>
                <a:gd name="T13" fmla="*/ 2147483647 h 1005"/>
                <a:gd name="T14" fmla="*/ 2147483647 w 1863"/>
                <a:gd name="T15" fmla="*/ 2147483647 h 1005"/>
                <a:gd name="T16" fmla="*/ 2147483647 w 1863"/>
                <a:gd name="T17" fmla="*/ 2147483647 h 1005"/>
                <a:gd name="T18" fmla="*/ 2147483647 w 1863"/>
                <a:gd name="T19" fmla="*/ 2147483647 h 1005"/>
                <a:gd name="T20" fmla="*/ 2147483647 w 1863"/>
                <a:gd name="T21" fmla="*/ 2147483647 h 1005"/>
                <a:gd name="T22" fmla="*/ 2147483647 w 1863"/>
                <a:gd name="T23" fmla="*/ 2147483647 h 1005"/>
                <a:gd name="T24" fmla="*/ 2147483647 w 1863"/>
                <a:gd name="T25" fmla="*/ 2147483647 h 1005"/>
                <a:gd name="T26" fmla="*/ 2147483647 w 1863"/>
                <a:gd name="T27" fmla="*/ 2147483647 h 1005"/>
                <a:gd name="T28" fmla="*/ 2147483647 w 1863"/>
                <a:gd name="T29" fmla="*/ 2147483647 h 1005"/>
                <a:gd name="T30" fmla="*/ 2147483647 w 1863"/>
                <a:gd name="T31" fmla="*/ 2147483647 h 1005"/>
                <a:gd name="T32" fmla="*/ 2147483647 w 1863"/>
                <a:gd name="T33" fmla="*/ 2147483647 h 1005"/>
                <a:gd name="T34" fmla="*/ 2147483647 w 1863"/>
                <a:gd name="T35" fmla="*/ 2147483647 h 1005"/>
                <a:gd name="T36" fmla="*/ 2147483647 w 1863"/>
                <a:gd name="T37" fmla="*/ 2147483647 h 1005"/>
                <a:gd name="T38" fmla="*/ 2147483647 w 1863"/>
                <a:gd name="T39" fmla="*/ 2147483647 h 1005"/>
                <a:gd name="T40" fmla="*/ 2147483647 w 1863"/>
                <a:gd name="T41" fmla="*/ 2147483647 h 1005"/>
                <a:gd name="T42" fmla="*/ 2147483647 w 1863"/>
                <a:gd name="T43" fmla="*/ 2147483647 h 1005"/>
                <a:gd name="T44" fmla="*/ 2147483647 w 1863"/>
                <a:gd name="T45" fmla="*/ 2147483647 h 1005"/>
                <a:gd name="T46" fmla="*/ 2147483647 w 1863"/>
                <a:gd name="T47" fmla="*/ 2147483647 h 1005"/>
                <a:gd name="T48" fmla="*/ 2147483647 w 1863"/>
                <a:gd name="T49" fmla="*/ 2147483647 h 1005"/>
                <a:gd name="T50" fmla="*/ 2147483647 w 1863"/>
                <a:gd name="T51" fmla="*/ 2147483647 h 1005"/>
                <a:gd name="T52" fmla="*/ 2147483647 w 1863"/>
                <a:gd name="T53" fmla="*/ 2147483647 h 1005"/>
                <a:gd name="T54" fmla="*/ 2147483647 w 1863"/>
                <a:gd name="T55" fmla="*/ 2147483647 h 1005"/>
                <a:gd name="T56" fmla="*/ 2147483647 w 1863"/>
                <a:gd name="T57" fmla="*/ 0 h 1005"/>
                <a:gd name="T58" fmla="*/ 2147483647 w 1863"/>
                <a:gd name="T59" fmla="*/ 2147483647 h 1005"/>
                <a:gd name="T60" fmla="*/ 2147483647 w 1863"/>
                <a:gd name="T61" fmla="*/ 2147483647 h 1005"/>
                <a:gd name="T62" fmla="*/ 2147483647 w 1863"/>
                <a:gd name="T63" fmla="*/ 2147483647 h 1005"/>
                <a:gd name="T64" fmla="*/ 2147483647 w 1863"/>
                <a:gd name="T65" fmla="*/ 2147483647 h 1005"/>
                <a:gd name="T66" fmla="*/ 2147483647 w 1863"/>
                <a:gd name="T67" fmla="*/ 2147483647 h 1005"/>
                <a:gd name="T68" fmla="*/ 2147483647 w 1863"/>
                <a:gd name="T69" fmla="*/ 2147483647 h 1005"/>
                <a:gd name="T70" fmla="*/ 2147483647 w 1863"/>
                <a:gd name="T71" fmla="*/ 2147483647 h 1005"/>
                <a:gd name="T72" fmla="*/ 2147483647 w 1863"/>
                <a:gd name="T73" fmla="*/ 2147483647 h 1005"/>
                <a:gd name="T74" fmla="*/ 2147483647 w 1863"/>
                <a:gd name="T75" fmla="*/ 2147483647 h 1005"/>
                <a:gd name="T76" fmla="*/ 2147483647 w 1863"/>
                <a:gd name="T77" fmla="*/ 2147483647 h 1005"/>
                <a:gd name="T78" fmla="*/ 2147483647 w 1863"/>
                <a:gd name="T79" fmla="*/ 2147483647 h 1005"/>
                <a:gd name="T80" fmla="*/ 2147483647 w 1863"/>
                <a:gd name="T81" fmla="*/ 2147483647 h 1005"/>
                <a:gd name="T82" fmla="*/ 2147483647 w 1863"/>
                <a:gd name="T83" fmla="*/ 2147483647 h 1005"/>
                <a:gd name="T84" fmla="*/ 2147483647 w 1863"/>
                <a:gd name="T85" fmla="*/ 2147483647 h 1005"/>
                <a:gd name="T86" fmla="*/ 0 w 1863"/>
                <a:gd name="T87" fmla="*/ 2147483647 h 1005"/>
                <a:gd name="T88" fmla="*/ 2147483647 w 1863"/>
                <a:gd name="T89" fmla="*/ 2147483647 h 1005"/>
                <a:gd name="T90" fmla="*/ 2147483647 w 1863"/>
                <a:gd name="T91" fmla="*/ 2147483647 h 1005"/>
                <a:gd name="T92" fmla="*/ 2147483647 w 1863"/>
                <a:gd name="T93" fmla="*/ 2147483647 h 1005"/>
                <a:gd name="T94" fmla="*/ 2147483647 w 1863"/>
                <a:gd name="T95" fmla="*/ 2147483647 h 1005"/>
                <a:gd name="T96" fmla="*/ 2147483647 w 1863"/>
                <a:gd name="T97" fmla="*/ 2147483647 h 1005"/>
                <a:gd name="T98" fmla="*/ 2147483647 w 1863"/>
                <a:gd name="T99" fmla="*/ 2147483647 h 1005"/>
                <a:gd name="T100" fmla="*/ 2147483647 w 1863"/>
                <a:gd name="T101" fmla="*/ 2147483647 h 1005"/>
                <a:gd name="T102" fmla="*/ 2147483647 w 1863"/>
                <a:gd name="T103" fmla="*/ 2147483647 h 1005"/>
                <a:gd name="T104" fmla="*/ 2147483647 w 1863"/>
                <a:gd name="T105" fmla="*/ 2147483647 h 1005"/>
                <a:gd name="T106" fmla="*/ 2147483647 w 1863"/>
                <a:gd name="T107" fmla="*/ 2147483647 h 1005"/>
                <a:gd name="T108" fmla="*/ 2147483647 w 1863"/>
                <a:gd name="T109" fmla="*/ 2147483647 h 1005"/>
                <a:gd name="T110" fmla="*/ 2147483647 w 1863"/>
                <a:gd name="T111" fmla="*/ 2147483647 h 1005"/>
                <a:gd name="T112" fmla="*/ 2147483647 w 1863"/>
                <a:gd name="T113" fmla="*/ 2147483647 h 1005"/>
                <a:gd name="T114" fmla="*/ 2147483647 w 1863"/>
                <a:gd name="T115" fmla="*/ 2147483647 h 1005"/>
                <a:gd name="T116" fmla="*/ 2147483647 w 1863"/>
                <a:gd name="T117" fmla="*/ 2147483647 h 1005"/>
                <a:gd name="T118" fmla="*/ 2147483647 w 1863"/>
                <a:gd name="T119" fmla="*/ 2147483647 h 1005"/>
                <a:gd name="T120" fmla="*/ 2147483647 w 1863"/>
                <a:gd name="T121" fmla="*/ 2147483647 h 1005"/>
                <a:gd name="T122" fmla="*/ 2147483647 w 1863"/>
                <a:gd name="T123" fmla="*/ 2147483647 h 1005"/>
                <a:gd name="T124" fmla="*/ 2147483647 w 1863"/>
                <a:gd name="T125" fmla="*/ 2147483647 h 100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63"/>
                <a:gd name="T190" fmla="*/ 0 h 1005"/>
                <a:gd name="T191" fmla="*/ 1863 w 1863"/>
                <a:gd name="T192" fmla="*/ 1005 h 100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63" h="1005">
                  <a:moveTo>
                    <a:pt x="1073" y="951"/>
                  </a:moveTo>
                  <a:lnTo>
                    <a:pt x="1132" y="958"/>
                  </a:lnTo>
                  <a:lnTo>
                    <a:pt x="1151" y="985"/>
                  </a:lnTo>
                  <a:lnTo>
                    <a:pt x="1161" y="990"/>
                  </a:lnTo>
                  <a:lnTo>
                    <a:pt x="1250" y="973"/>
                  </a:lnTo>
                  <a:lnTo>
                    <a:pt x="1256" y="958"/>
                  </a:lnTo>
                  <a:lnTo>
                    <a:pt x="1272" y="948"/>
                  </a:lnTo>
                  <a:lnTo>
                    <a:pt x="1316" y="915"/>
                  </a:lnTo>
                  <a:lnTo>
                    <a:pt x="1353" y="910"/>
                  </a:lnTo>
                  <a:lnTo>
                    <a:pt x="1386" y="887"/>
                  </a:lnTo>
                  <a:lnTo>
                    <a:pt x="1452" y="850"/>
                  </a:lnTo>
                  <a:lnTo>
                    <a:pt x="1461" y="863"/>
                  </a:lnTo>
                  <a:lnTo>
                    <a:pt x="1510" y="880"/>
                  </a:lnTo>
                  <a:lnTo>
                    <a:pt x="1582" y="843"/>
                  </a:lnTo>
                  <a:lnTo>
                    <a:pt x="1604" y="858"/>
                  </a:lnTo>
                  <a:lnTo>
                    <a:pt x="1584" y="887"/>
                  </a:lnTo>
                  <a:lnTo>
                    <a:pt x="1592" y="895"/>
                  </a:lnTo>
                  <a:lnTo>
                    <a:pt x="1622" y="895"/>
                  </a:lnTo>
                  <a:lnTo>
                    <a:pt x="1624" y="907"/>
                  </a:lnTo>
                  <a:lnTo>
                    <a:pt x="1599" y="951"/>
                  </a:lnTo>
                  <a:lnTo>
                    <a:pt x="1607" y="958"/>
                  </a:lnTo>
                  <a:lnTo>
                    <a:pt x="1622" y="958"/>
                  </a:lnTo>
                  <a:lnTo>
                    <a:pt x="1694" y="978"/>
                  </a:lnTo>
                  <a:lnTo>
                    <a:pt x="1725" y="951"/>
                  </a:lnTo>
                  <a:lnTo>
                    <a:pt x="1772" y="988"/>
                  </a:lnTo>
                  <a:lnTo>
                    <a:pt x="1787" y="971"/>
                  </a:lnTo>
                  <a:lnTo>
                    <a:pt x="1799" y="983"/>
                  </a:lnTo>
                  <a:lnTo>
                    <a:pt x="1815" y="983"/>
                  </a:lnTo>
                  <a:lnTo>
                    <a:pt x="1821" y="971"/>
                  </a:lnTo>
                  <a:lnTo>
                    <a:pt x="1820" y="915"/>
                  </a:lnTo>
                  <a:lnTo>
                    <a:pt x="1832" y="907"/>
                  </a:lnTo>
                  <a:lnTo>
                    <a:pt x="1862" y="870"/>
                  </a:lnTo>
                  <a:lnTo>
                    <a:pt x="1856" y="727"/>
                  </a:lnTo>
                  <a:lnTo>
                    <a:pt x="1829" y="655"/>
                  </a:lnTo>
                  <a:lnTo>
                    <a:pt x="1848" y="641"/>
                  </a:lnTo>
                  <a:lnTo>
                    <a:pt x="1792" y="538"/>
                  </a:lnTo>
                  <a:lnTo>
                    <a:pt x="1722" y="482"/>
                  </a:lnTo>
                  <a:lnTo>
                    <a:pt x="1703" y="495"/>
                  </a:lnTo>
                  <a:lnTo>
                    <a:pt x="1706" y="528"/>
                  </a:lnTo>
                  <a:lnTo>
                    <a:pt x="1647" y="602"/>
                  </a:lnTo>
                  <a:lnTo>
                    <a:pt x="1547" y="584"/>
                  </a:lnTo>
                  <a:lnTo>
                    <a:pt x="1540" y="547"/>
                  </a:lnTo>
                  <a:lnTo>
                    <a:pt x="1478" y="497"/>
                  </a:lnTo>
                  <a:lnTo>
                    <a:pt x="1342" y="475"/>
                  </a:lnTo>
                  <a:lnTo>
                    <a:pt x="1283" y="465"/>
                  </a:lnTo>
                  <a:lnTo>
                    <a:pt x="1260" y="463"/>
                  </a:lnTo>
                  <a:lnTo>
                    <a:pt x="1209" y="420"/>
                  </a:lnTo>
                  <a:lnTo>
                    <a:pt x="1102" y="397"/>
                  </a:lnTo>
                  <a:lnTo>
                    <a:pt x="1028" y="253"/>
                  </a:lnTo>
                  <a:lnTo>
                    <a:pt x="1026" y="214"/>
                  </a:lnTo>
                  <a:lnTo>
                    <a:pt x="1055" y="201"/>
                  </a:lnTo>
                  <a:lnTo>
                    <a:pt x="1055" y="157"/>
                  </a:lnTo>
                  <a:lnTo>
                    <a:pt x="1078" y="103"/>
                  </a:lnTo>
                  <a:lnTo>
                    <a:pt x="1054" y="78"/>
                  </a:lnTo>
                  <a:lnTo>
                    <a:pt x="1085" y="51"/>
                  </a:lnTo>
                  <a:lnTo>
                    <a:pt x="1066" y="39"/>
                  </a:lnTo>
                  <a:lnTo>
                    <a:pt x="1016" y="39"/>
                  </a:lnTo>
                  <a:lnTo>
                    <a:pt x="927" y="0"/>
                  </a:lnTo>
                  <a:lnTo>
                    <a:pt x="872" y="0"/>
                  </a:lnTo>
                  <a:lnTo>
                    <a:pt x="827" y="13"/>
                  </a:lnTo>
                  <a:lnTo>
                    <a:pt x="778" y="13"/>
                  </a:lnTo>
                  <a:lnTo>
                    <a:pt x="703" y="54"/>
                  </a:lnTo>
                  <a:lnTo>
                    <a:pt x="640" y="46"/>
                  </a:lnTo>
                  <a:lnTo>
                    <a:pt x="578" y="67"/>
                  </a:lnTo>
                  <a:lnTo>
                    <a:pt x="526" y="51"/>
                  </a:lnTo>
                  <a:lnTo>
                    <a:pt x="494" y="24"/>
                  </a:lnTo>
                  <a:lnTo>
                    <a:pt x="413" y="13"/>
                  </a:lnTo>
                  <a:lnTo>
                    <a:pt x="358" y="49"/>
                  </a:lnTo>
                  <a:lnTo>
                    <a:pt x="328" y="37"/>
                  </a:lnTo>
                  <a:lnTo>
                    <a:pt x="304" y="18"/>
                  </a:lnTo>
                  <a:lnTo>
                    <a:pt x="244" y="1"/>
                  </a:lnTo>
                  <a:lnTo>
                    <a:pt x="202" y="28"/>
                  </a:lnTo>
                  <a:lnTo>
                    <a:pt x="184" y="76"/>
                  </a:lnTo>
                  <a:lnTo>
                    <a:pt x="153" y="94"/>
                  </a:lnTo>
                  <a:lnTo>
                    <a:pt x="146" y="120"/>
                  </a:lnTo>
                  <a:lnTo>
                    <a:pt x="124" y="127"/>
                  </a:lnTo>
                  <a:lnTo>
                    <a:pt x="99" y="124"/>
                  </a:lnTo>
                  <a:lnTo>
                    <a:pt x="89" y="147"/>
                  </a:lnTo>
                  <a:lnTo>
                    <a:pt x="83" y="175"/>
                  </a:lnTo>
                  <a:lnTo>
                    <a:pt x="74" y="172"/>
                  </a:lnTo>
                  <a:lnTo>
                    <a:pt x="71" y="201"/>
                  </a:lnTo>
                  <a:lnTo>
                    <a:pt x="101" y="231"/>
                  </a:lnTo>
                  <a:lnTo>
                    <a:pt x="104" y="273"/>
                  </a:lnTo>
                  <a:lnTo>
                    <a:pt x="94" y="288"/>
                  </a:lnTo>
                  <a:lnTo>
                    <a:pt x="49" y="293"/>
                  </a:lnTo>
                  <a:lnTo>
                    <a:pt x="27" y="267"/>
                  </a:lnTo>
                  <a:lnTo>
                    <a:pt x="4" y="273"/>
                  </a:lnTo>
                  <a:lnTo>
                    <a:pt x="0" y="293"/>
                  </a:lnTo>
                  <a:lnTo>
                    <a:pt x="11" y="323"/>
                  </a:lnTo>
                  <a:lnTo>
                    <a:pt x="17" y="347"/>
                  </a:lnTo>
                  <a:lnTo>
                    <a:pt x="17" y="374"/>
                  </a:lnTo>
                  <a:lnTo>
                    <a:pt x="9" y="397"/>
                  </a:lnTo>
                  <a:lnTo>
                    <a:pt x="11" y="411"/>
                  </a:lnTo>
                  <a:lnTo>
                    <a:pt x="43" y="415"/>
                  </a:lnTo>
                  <a:lnTo>
                    <a:pt x="57" y="441"/>
                  </a:lnTo>
                  <a:lnTo>
                    <a:pt x="124" y="495"/>
                  </a:lnTo>
                  <a:lnTo>
                    <a:pt x="124" y="510"/>
                  </a:lnTo>
                  <a:lnTo>
                    <a:pt x="172" y="565"/>
                  </a:lnTo>
                  <a:lnTo>
                    <a:pt x="189" y="584"/>
                  </a:lnTo>
                  <a:lnTo>
                    <a:pt x="205" y="588"/>
                  </a:lnTo>
                  <a:lnTo>
                    <a:pt x="233" y="559"/>
                  </a:lnTo>
                  <a:lnTo>
                    <a:pt x="261" y="584"/>
                  </a:lnTo>
                  <a:lnTo>
                    <a:pt x="375" y="679"/>
                  </a:lnTo>
                  <a:lnTo>
                    <a:pt x="395" y="730"/>
                  </a:lnTo>
                  <a:lnTo>
                    <a:pt x="421" y="730"/>
                  </a:lnTo>
                  <a:lnTo>
                    <a:pt x="435" y="715"/>
                  </a:lnTo>
                  <a:lnTo>
                    <a:pt x="447" y="727"/>
                  </a:lnTo>
                  <a:lnTo>
                    <a:pt x="447" y="771"/>
                  </a:lnTo>
                  <a:lnTo>
                    <a:pt x="513" y="808"/>
                  </a:lnTo>
                  <a:lnTo>
                    <a:pt x="529" y="805"/>
                  </a:lnTo>
                  <a:lnTo>
                    <a:pt x="538" y="843"/>
                  </a:lnTo>
                  <a:lnTo>
                    <a:pt x="596" y="875"/>
                  </a:lnTo>
                  <a:lnTo>
                    <a:pt x="596" y="898"/>
                  </a:lnTo>
                  <a:lnTo>
                    <a:pt x="608" y="905"/>
                  </a:lnTo>
                  <a:lnTo>
                    <a:pt x="657" y="903"/>
                  </a:lnTo>
                  <a:lnTo>
                    <a:pt x="682" y="903"/>
                  </a:lnTo>
                  <a:lnTo>
                    <a:pt x="724" y="931"/>
                  </a:lnTo>
                  <a:lnTo>
                    <a:pt x="813" y="928"/>
                  </a:lnTo>
                  <a:lnTo>
                    <a:pt x="860" y="927"/>
                  </a:lnTo>
                  <a:lnTo>
                    <a:pt x="872" y="946"/>
                  </a:lnTo>
                  <a:lnTo>
                    <a:pt x="860" y="988"/>
                  </a:lnTo>
                  <a:lnTo>
                    <a:pt x="872" y="1004"/>
                  </a:lnTo>
                  <a:lnTo>
                    <a:pt x="922" y="961"/>
                  </a:lnTo>
                  <a:lnTo>
                    <a:pt x="984" y="918"/>
                  </a:lnTo>
                  <a:lnTo>
                    <a:pt x="1028" y="923"/>
                  </a:lnTo>
                  <a:lnTo>
                    <a:pt x="1073" y="951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14"/>
            <p:cNvSpPr/>
            <p:nvPr/>
          </p:nvSpPr>
          <p:spPr bwMode="auto">
            <a:xfrm>
              <a:off x="3409950" y="2157413"/>
              <a:ext cx="633413" cy="542925"/>
            </a:xfrm>
            <a:custGeom>
              <a:avLst/>
              <a:gdLst>
                <a:gd name="T0" fmla="*/ 2147483647 w 580"/>
                <a:gd name="T1" fmla="*/ 2147483647 h 507"/>
                <a:gd name="T2" fmla="*/ 2147483647 w 580"/>
                <a:gd name="T3" fmla="*/ 2147483647 h 507"/>
                <a:gd name="T4" fmla="*/ 2147483647 w 580"/>
                <a:gd name="T5" fmla="*/ 2147483647 h 507"/>
                <a:gd name="T6" fmla="*/ 2147483647 w 580"/>
                <a:gd name="T7" fmla="*/ 2147483647 h 507"/>
                <a:gd name="T8" fmla="*/ 2147483647 w 580"/>
                <a:gd name="T9" fmla="*/ 2147483647 h 507"/>
                <a:gd name="T10" fmla="*/ 2147483647 w 580"/>
                <a:gd name="T11" fmla="*/ 2147483647 h 507"/>
                <a:gd name="T12" fmla="*/ 2147483647 w 580"/>
                <a:gd name="T13" fmla="*/ 2147483647 h 507"/>
                <a:gd name="T14" fmla="*/ 2147483647 w 580"/>
                <a:gd name="T15" fmla="*/ 2147483647 h 507"/>
                <a:gd name="T16" fmla="*/ 2147483647 w 580"/>
                <a:gd name="T17" fmla="*/ 2147483647 h 507"/>
                <a:gd name="T18" fmla="*/ 2147483647 w 580"/>
                <a:gd name="T19" fmla="*/ 2147483647 h 507"/>
                <a:gd name="T20" fmla="*/ 2147483647 w 580"/>
                <a:gd name="T21" fmla="*/ 2147483647 h 507"/>
                <a:gd name="T22" fmla="*/ 2147483647 w 580"/>
                <a:gd name="T23" fmla="*/ 2147483647 h 507"/>
                <a:gd name="T24" fmla="*/ 2147483647 w 580"/>
                <a:gd name="T25" fmla="*/ 2147483647 h 507"/>
                <a:gd name="T26" fmla="*/ 2147483647 w 580"/>
                <a:gd name="T27" fmla="*/ 2147483647 h 507"/>
                <a:gd name="T28" fmla="*/ 2147483647 w 580"/>
                <a:gd name="T29" fmla="*/ 2147483647 h 507"/>
                <a:gd name="T30" fmla="*/ 2147483647 w 580"/>
                <a:gd name="T31" fmla="*/ 2147483647 h 507"/>
                <a:gd name="T32" fmla="*/ 2147483647 w 580"/>
                <a:gd name="T33" fmla="*/ 2147483647 h 507"/>
                <a:gd name="T34" fmla="*/ 2147483647 w 580"/>
                <a:gd name="T35" fmla="*/ 2147483647 h 507"/>
                <a:gd name="T36" fmla="*/ 2147483647 w 580"/>
                <a:gd name="T37" fmla="*/ 2147483647 h 507"/>
                <a:gd name="T38" fmla="*/ 2147483647 w 580"/>
                <a:gd name="T39" fmla="*/ 2147483647 h 507"/>
                <a:gd name="T40" fmla="*/ 2147483647 w 580"/>
                <a:gd name="T41" fmla="*/ 2147483647 h 507"/>
                <a:gd name="T42" fmla="*/ 2147483647 w 580"/>
                <a:gd name="T43" fmla="*/ 2147483647 h 507"/>
                <a:gd name="T44" fmla="*/ 2147483647 w 580"/>
                <a:gd name="T45" fmla="*/ 2147483647 h 507"/>
                <a:gd name="T46" fmla="*/ 2147483647 w 580"/>
                <a:gd name="T47" fmla="*/ 2147483647 h 507"/>
                <a:gd name="T48" fmla="*/ 2147483647 w 580"/>
                <a:gd name="T49" fmla="*/ 2147483647 h 507"/>
                <a:gd name="T50" fmla="*/ 2147483647 w 580"/>
                <a:gd name="T51" fmla="*/ 2147483647 h 507"/>
                <a:gd name="T52" fmla="*/ 2147483647 w 580"/>
                <a:gd name="T53" fmla="*/ 2147483647 h 507"/>
                <a:gd name="T54" fmla="*/ 2147483647 w 580"/>
                <a:gd name="T55" fmla="*/ 2147483647 h 507"/>
                <a:gd name="T56" fmla="*/ 2147483647 w 580"/>
                <a:gd name="T57" fmla="*/ 2147483647 h 507"/>
                <a:gd name="T58" fmla="*/ 2147483647 w 580"/>
                <a:gd name="T59" fmla="*/ 2147483647 h 507"/>
                <a:gd name="T60" fmla="*/ 2147483647 w 580"/>
                <a:gd name="T61" fmla="*/ 2147483647 h 507"/>
                <a:gd name="T62" fmla="*/ 2147483647 w 580"/>
                <a:gd name="T63" fmla="*/ 2147483647 h 507"/>
                <a:gd name="T64" fmla="*/ 2147483647 w 580"/>
                <a:gd name="T65" fmla="*/ 2147483647 h 507"/>
                <a:gd name="T66" fmla="*/ 2147483647 w 580"/>
                <a:gd name="T67" fmla="*/ 2147483647 h 507"/>
                <a:gd name="T68" fmla="*/ 2147483647 w 580"/>
                <a:gd name="T69" fmla="*/ 2147483647 h 507"/>
                <a:gd name="T70" fmla="*/ 2147483647 w 580"/>
                <a:gd name="T71" fmla="*/ 2147483647 h 507"/>
                <a:gd name="T72" fmla="*/ 2147483647 w 580"/>
                <a:gd name="T73" fmla="*/ 2147483647 h 507"/>
                <a:gd name="T74" fmla="*/ 2147483647 w 580"/>
                <a:gd name="T75" fmla="*/ 2147483647 h 507"/>
                <a:gd name="T76" fmla="*/ 2147483647 w 580"/>
                <a:gd name="T77" fmla="*/ 2147483647 h 507"/>
                <a:gd name="T78" fmla="*/ 2147483647 w 580"/>
                <a:gd name="T79" fmla="*/ 2147483647 h 507"/>
                <a:gd name="T80" fmla="*/ 2147483647 w 580"/>
                <a:gd name="T81" fmla="*/ 2147483647 h 507"/>
                <a:gd name="T82" fmla="*/ 2147483647 w 580"/>
                <a:gd name="T83" fmla="*/ 2147483647 h 507"/>
                <a:gd name="T84" fmla="*/ 2147483647 w 580"/>
                <a:gd name="T85" fmla="*/ 0 h 507"/>
                <a:gd name="T86" fmla="*/ 2147483647 w 580"/>
                <a:gd name="T87" fmla="*/ 2147483647 h 507"/>
                <a:gd name="T88" fmla="*/ 2147483647 w 580"/>
                <a:gd name="T89" fmla="*/ 2147483647 h 507"/>
                <a:gd name="T90" fmla="*/ 2147483647 w 580"/>
                <a:gd name="T91" fmla="*/ 2147483647 h 507"/>
                <a:gd name="T92" fmla="*/ 2147483647 w 580"/>
                <a:gd name="T93" fmla="*/ 2147483647 h 507"/>
                <a:gd name="T94" fmla="*/ 2147483647 w 580"/>
                <a:gd name="T95" fmla="*/ 2147483647 h 507"/>
                <a:gd name="T96" fmla="*/ 2147483647 w 580"/>
                <a:gd name="T97" fmla="*/ 2147483647 h 507"/>
                <a:gd name="T98" fmla="*/ 0 w 580"/>
                <a:gd name="T99" fmla="*/ 2147483647 h 507"/>
                <a:gd name="T100" fmla="*/ 0 w 580"/>
                <a:gd name="T101" fmla="*/ 2147483647 h 507"/>
                <a:gd name="T102" fmla="*/ 2147483647 w 580"/>
                <a:gd name="T103" fmla="*/ 2147483647 h 507"/>
                <a:gd name="T104" fmla="*/ 2147483647 w 580"/>
                <a:gd name="T105" fmla="*/ 2147483647 h 50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80"/>
                <a:gd name="T160" fmla="*/ 0 h 507"/>
                <a:gd name="T161" fmla="*/ 580 w 580"/>
                <a:gd name="T162" fmla="*/ 507 h 50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80" h="507">
                  <a:moveTo>
                    <a:pt x="67" y="352"/>
                  </a:moveTo>
                  <a:lnTo>
                    <a:pt x="151" y="423"/>
                  </a:lnTo>
                  <a:lnTo>
                    <a:pt x="220" y="437"/>
                  </a:lnTo>
                  <a:lnTo>
                    <a:pt x="282" y="430"/>
                  </a:lnTo>
                  <a:lnTo>
                    <a:pt x="303" y="437"/>
                  </a:lnTo>
                  <a:lnTo>
                    <a:pt x="326" y="425"/>
                  </a:lnTo>
                  <a:lnTo>
                    <a:pt x="340" y="443"/>
                  </a:lnTo>
                  <a:lnTo>
                    <a:pt x="347" y="465"/>
                  </a:lnTo>
                  <a:lnTo>
                    <a:pt x="378" y="480"/>
                  </a:lnTo>
                  <a:lnTo>
                    <a:pt x="418" y="480"/>
                  </a:lnTo>
                  <a:lnTo>
                    <a:pt x="448" y="506"/>
                  </a:lnTo>
                  <a:lnTo>
                    <a:pt x="475" y="494"/>
                  </a:lnTo>
                  <a:lnTo>
                    <a:pt x="496" y="506"/>
                  </a:lnTo>
                  <a:lnTo>
                    <a:pt x="513" y="471"/>
                  </a:lnTo>
                  <a:lnTo>
                    <a:pt x="538" y="460"/>
                  </a:lnTo>
                  <a:lnTo>
                    <a:pt x="543" y="432"/>
                  </a:lnTo>
                  <a:lnTo>
                    <a:pt x="533" y="382"/>
                  </a:lnTo>
                  <a:lnTo>
                    <a:pt x="529" y="378"/>
                  </a:lnTo>
                  <a:lnTo>
                    <a:pt x="503" y="405"/>
                  </a:lnTo>
                  <a:lnTo>
                    <a:pt x="465" y="374"/>
                  </a:lnTo>
                  <a:lnTo>
                    <a:pt x="437" y="340"/>
                  </a:lnTo>
                  <a:lnTo>
                    <a:pt x="465" y="320"/>
                  </a:lnTo>
                  <a:lnTo>
                    <a:pt x="474" y="286"/>
                  </a:lnTo>
                  <a:lnTo>
                    <a:pt x="490" y="274"/>
                  </a:lnTo>
                  <a:lnTo>
                    <a:pt x="489" y="227"/>
                  </a:lnTo>
                  <a:lnTo>
                    <a:pt x="501" y="217"/>
                  </a:lnTo>
                  <a:lnTo>
                    <a:pt x="524" y="235"/>
                  </a:lnTo>
                  <a:lnTo>
                    <a:pt x="538" y="254"/>
                  </a:lnTo>
                  <a:lnTo>
                    <a:pt x="569" y="235"/>
                  </a:lnTo>
                  <a:lnTo>
                    <a:pt x="579" y="223"/>
                  </a:lnTo>
                  <a:lnTo>
                    <a:pt x="574" y="199"/>
                  </a:lnTo>
                  <a:lnTo>
                    <a:pt x="538" y="181"/>
                  </a:lnTo>
                  <a:lnTo>
                    <a:pt x="530" y="155"/>
                  </a:lnTo>
                  <a:lnTo>
                    <a:pt x="469" y="164"/>
                  </a:lnTo>
                  <a:lnTo>
                    <a:pt x="428" y="131"/>
                  </a:lnTo>
                  <a:lnTo>
                    <a:pt x="410" y="127"/>
                  </a:lnTo>
                  <a:lnTo>
                    <a:pt x="410" y="103"/>
                  </a:lnTo>
                  <a:lnTo>
                    <a:pt x="498" y="9"/>
                  </a:lnTo>
                  <a:lnTo>
                    <a:pt x="465" y="17"/>
                  </a:lnTo>
                  <a:lnTo>
                    <a:pt x="445" y="28"/>
                  </a:lnTo>
                  <a:lnTo>
                    <a:pt x="437" y="17"/>
                  </a:lnTo>
                  <a:lnTo>
                    <a:pt x="437" y="4"/>
                  </a:lnTo>
                  <a:lnTo>
                    <a:pt x="423" y="0"/>
                  </a:lnTo>
                  <a:lnTo>
                    <a:pt x="383" y="14"/>
                  </a:lnTo>
                  <a:lnTo>
                    <a:pt x="282" y="2"/>
                  </a:lnTo>
                  <a:lnTo>
                    <a:pt x="277" y="82"/>
                  </a:lnTo>
                  <a:lnTo>
                    <a:pt x="230" y="121"/>
                  </a:lnTo>
                  <a:lnTo>
                    <a:pt x="163" y="131"/>
                  </a:lnTo>
                  <a:lnTo>
                    <a:pt x="72" y="190"/>
                  </a:lnTo>
                  <a:lnTo>
                    <a:pt x="0" y="211"/>
                  </a:lnTo>
                  <a:lnTo>
                    <a:pt x="0" y="223"/>
                  </a:lnTo>
                  <a:lnTo>
                    <a:pt x="67" y="322"/>
                  </a:lnTo>
                  <a:lnTo>
                    <a:pt x="67" y="352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15"/>
            <p:cNvSpPr/>
            <p:nvPr/>
          </p:nvSpPr>
          <p:spPr bwMode="auto">
            <a:xfrm>
              <a:off x="1373188" y="1830388"/>
              <a:ext cx="1317625" cy="915987"/>
            </a:xfrm>
            <a:custGeom>
              <a:avLst/>
              <a:gdLst>
                <a:gd name="T0" fmla="*/ 2147483647 w 1202"/>
                <a:gd name="T1" fmla="*/ 2147483647 h 856"/>
                <a:gd name="T2" fmla="*/ 2147483647 w 1202"/>
                <a:gd name="T3" fmla="*/ 2147483647 h 856"/>
                <a:gd name="T4" fmla="*/ 2147483647 w 1202"/>
                <a:gd name="T5" fmla="*/ 2147483647 h 856"/>
                <a:gd name="T6" fmla="*/ 2147483647 w 1202"/>
                <a:gd name="T7" fmla="*/ 2147483647 h 856"/>
                <a:gd name="T8" fmla="*/ 2147483647 w 1202"/>
                <a:gd name="T9" fmla="*/ 2147483647 h 856"/>
                <a:gd name="T10" fmla="*/ 2147483647 w 1202"/>
                <a:gd name="T11" fmla="*/ 2147483647 h 856"/>
                <a:gd name="T12" fmla="*/ 2147483647 w 1202"/>
                <a:gd name="T13" fmla="*/ 0 h 856"/>
                <a:gd name="T14" fmla="*/ 2147483647 w 1202"/>
                <a:gd name="T15" fmla="*/ 2147483647 h 856"/>
                <a:gd name="T16" fmla="*/ 2147483647 w 1202"/>
                <a:gd name="T17" fmla="*/ 2147483647 h 856"/>
                <a:gd name="T18" fmla="*/ 2147483647 w 1202"/>
                <a:gd name="T19" fmla="*/ 2147483647 h 856"/>
                <a:gd name="T20" fmla="*/ 2147483647 w 1202"/>
                <a:gd name="T21" fmla="*/ 2147483647 h 856"/>
                <a:gd name="T22" fmla="*/ 2147483647 w 1202"/>
                <a:gd name="T23" fmla="*/ 2147483647 h 856"/>
                <a:gd name="T24" fmla="*/ 2147483647 w 1202"/>
                <a:gd name="T25" fmla="*/ 2147483647 h 856"/>
                <a:gd name="T26" fmla="*/ 2147483647 w 1202"/>
                <a:gd name="T27" fmla="*/ 2147483647 h 856"/>
                <a:gd name="T28" fmla="*/ 2147483647 w 1202"/>
                <a:gd name="T29" fmla="*/ 2147483647 h 856"/>
                <a:gd name="T30" fmla="*/ 2147483647 w 1202"/>
                <a:gd name="T31" fmla="*/ 2147483647 h 856"/>
                <a:gd name="T32" fmla="*/ 2147483647 w 1202"/>
                <a:gd name="T33" fmla="*/ 2147483647 h 856"/>
                <a:gd name="T34" fmla="*/ 2147483647 w 1202"/>
                <a:gd name="T35" fmla="*/ 2147483647 h 856"/>
                <a:gd name="T36" fmla="*/ 2147483647 w 1202"/>
                <a:gd name="T37" fmla="*/ 2147483647 h 856"/>
                <a:gd name="T38" fmla="*/ 2147483647 w 1202"/>
                <a:gd name="T39" fmla="*/ 2147483647 h 856"/>
                <a:gd name="T40" fmla="*/ 2147483647 w 1202"/>
                <a:gd name="T41" fmla="*/ 2147483647 h 856"/>
                <a:gd name="T42" fmla="*/ 2147483647 w 1202"/>
                <a:gd name="T43" fmla="*/ 2147483647 h 856"/>
                <a:gd name="T44" fmla="*/ 2147483647 w 1202"/>
                <a:gd name="T45" fmla="*/ 2147483647 h 856"/>
                <a:gd name="T46" fmla="*/ 2147483647 w 1202"/>
                <a:gd name="T47" fmla="*/ 2147483647 h 856"/>
                <a:gd name="T48" fmla="*/ 2147483647 w 1202"/>
                <a:gd name="T49" fmla="*/ 2147483647 h 856"/>
                <a:gd name="T50" fmla="*/ 2147483647 w 1202"/>
                <a:gd name="T51" fmla="*/ 2147483647 h 856"/>
                <a:gd name="T52" fmla="*/ 2147483647 w 1202"/>
                <a:gd name="T53" fmla="*/ 2147483647 h 856"/>
                <a:gd name="T54" fmla="*/ 2147483647 w 1202"/>
                <a:gd name="T55" fmla="*/ 2147483647 h 856"/>
                <a:gd name="T56" fmla="*/ 2147483647 w 1202"/>
                <a:gd name="T57" fmla="*/ 2147483647 h 856"/>
                <a:gd name="T58" fmla="*/ 2147483647 w 1202"/>
                <a:gd name="T59" fmla="*/ 2147483647 h 856"/>
                <a:gd name="T60" fmla="*/ 2147483647 w 1202"/>
                <a:gd name="T61" fmla="*/ 2147483647 h 856"/>
                <a:gd name="T62" fmla="*/ 2147483647 w 1202"/>
                <a:gd name="T63" fmla="*/ 2147483647 h 856"/>
                <a:gd name="T64" fmla="*/ 2147483647 w 1202"/>
                <a:gd name="T65" fmla="*/ 2147483647 h 856"/>
                <a:gd name="T66" fmla="*/ 2147483647 w 1202"/>
                <a:gd name="T67" fmla="*/ 2147483647 h 856"/>
                <a:gd name="T68" fmla="*/ 2147483647 w 1202"/>
                <a:gd name="T69" fmla="*/ 2147483647 h 856"/>
                <a:gd name="T70" fmla="*/ 2147483647 w 1202"/>
                <a:gd name="T71" fmla="*/ 2147483647 h 856"/>
                <a:gd name="T72" fmla="*/ 2147483647 w 1202"/>
                <a:gd name="T73" fmla="*/ 2147483647 h 856"/>
                <a:gd name="T74" fmla="*/ 2147483647 w 1202"/>
                <a:gd name="T75" fmla="*/ 2147483647 h 856"/>
                <a:gd name="T76" fmla="*/ 2147483647 w 1202"/>
                <a:gd name="T77" fmla="*/ 2147483647 h 856"/>
                <a:gd name="T78" fmla="*/ 2147483647 w 1202"/>
                <a:gd name="T79" fmla="*/ 2147483647 h 8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2"/>
                <a:gd name="T121" fmla="*/ 0 h 856"/>
                <a:gd name="T122" fmla="*/ 1202 w 1202"/>
                <a:gd name="T123" fmla="*/ 856 h 8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2" h="856">
                  <a:moveTo>
                    <a:pt x="58" y="304"/>
                  </a:moveTo>
                  <a:lnTo>
                    <a:pt x="98" y="320"/>
                  </a:lnTo>
                  <a:lnTo>
                    <a:pt x="164" y="294"/>
                  </a:lnTo>
                  <a:lnTo>
                    <a:pt x="154" y="281"/>
                  </a:lnTo>
                  <a:lnTo>
                    <a:pt x="136" y="281"/>
                  </a:lnTo>
                  <a:lnTo>
                    <a:pt x="129" y="266"/>
                  </a:lnTo>
                  <a:lnTo>
                    <a:pt x="134" y="248"/>
                  </a:lnTo>
                  <a:lnTo>
                    <a:pt x="166" y="232"/>
                  </a:lnTo>
                  <a:lnTo>
                    <a:pt x="189" y="197"/>
                  </a:lnTo>
                  <a:lnTo>
                    <a:pt x="122" y="140"/>
                  </a:lnTo>
                  <a:lnTo>
                    <a:pt x="117" y="80"/>
                  </a:lnTo>
                  <a:lnTo>
                    <a:pt x="149" y="56"/>
                  </a:lnTo>
                  <a:lnTo>
                    <a:pt x="376" y="11"/>
                  </a:lnTo>
                  <a:lnTo>
                    <a:pt x="392" y="0"/>
                  </a:lnTo>
                  <a:lnTo>
                    <a:pt x="425" y="4"/>
                  </a:lnTo>
                  <a:lnTo>
                    <a:pt x="539" y="31"/>
                  </a:lnTo>
                  <a:lnTo>
                    <a:pt x="573" y="51"/>
                  </a:lnTo>
                  <a:lnTo>
                    <a:pt x="623" y="80"/>
                  </a:lnTo>
                  <a:lnTo>
                    <a:pt x="656" y="77"/>
                  </a:lnTo>
                  <a:lnTo>
                    <a:pt x="705" y="49"/>
                  </a:lnTo>
                  <a:lnTo>
                    <a:pt x="769" y="58"/>
                  </a:lnTo>
                  <a:lnTo>
                    <a:pt x="811" y="37"/>
                  </a:lnTo>
                  <a:lnTo>
                    <a:pt x="897" y="89"/>
                  </a:lnTo>
                  <a:lnTo>
                    <a:pt x="944" y="73"/>
                  </a:lnTo>
                  <a:lnTo>
                    <a:pt x="968" y="131"/>
                  </a:lnTo>
                  <a:lnTo>
                    <a:pt x="1028" y="169"/>
                  </a:lnTo>
                  <a:lnTo>
                    <a:pt x="1072" y="208"/>
                  </a:lnTo>
                  <a:lnTo>
                    <a:pt x="1103" y="197"/>
                  </a:lnTo>
                  <a:lnTo>
                    <a:pt x="1163" y="277"/>
                  </a:lnTo>
                  <a:lnTo>
                    <a:pt x="1175" y="329"/>
                  </a:lnTo>
                  <a:lnTo>
                    <a:pt x="1201" y="360"/>
                  </a:lnTo>
                  <a:lnTo>
                    <a:pt x="1193" y="423"/>
                  </a:lnTo>
                  <a:lnTo>
                    <a:pt x="1144" y="459"/>
                  </a:lnTo>
                  <a:lnTo>
                    <a:pt x="1154" y="484"/>
                  </a:lnTo>
                  <a:lnTo>
                    <a:pt x="1135" y="503"/>
                  </a:lnTo>
                  <a:lnTo>
                    <a:pt x="1108" y="526"/>
                  </a:lnTo>
                  <a:lnTo>
                    <a:pt x="1108" y="568"/>
                  </a:lnTo>
                  <a:lnTo>
                    <a:pt x="1088" y="587"/>
                  </a:lnTo>
                  <a:lnTo>
                    <a:pt x="1060" y="577"/>
                  </a:lnTo>
                  <a:lnTo>
                    <a:pt x="1037" y="557"/>
                  </a:lnTo>
                  <a:lnTo>
                    <a:pt x="1025" y="580"/>
                  </a:lnTo>
                  <a:lnTo>
                    <a:pt x="1040" y="601"/>
                  </a:lnTo>
                  <a:lnTo>
                    <a:pt x="1081" y="606"/>
                  </a:lnTo>
                  <a:lnTo>
                    <a:pt x="1117" y="643"/>
                  </a:lnTo>
                  <a:lnTo>
                    <a:pt x="1139" y="643"/>
                  </a:lnTo>
                  <a:lnTo>
                    <a:pt x="1156" y="663"/>
                  </a:lnTo>
                  <a:lnTo>
                    <a:pt x="1141" y="699"/>
                  </a:lnTo>
                  <a:lnTo>
                    <a:pt x="1141" y="700"/>
                  </a:lnTo>
                  <a:lnTo>
                    <a:pt x="1108" y="699"/>
                  </a:lnTo>
                  <a:lnTo>
                    <a:pt x="1088" y="713"/>
                  </a:lnTo>
                  <a:lnTo>
                    <a:pt x="1072" y="687"/>
                  </a:lnTo>
                  <a:lnTo>
                    <a:pt x="1033" y="703"/>
                  </a:lnTo>
                  <a:lnTo>
                    <a:pt x="1023" y="723"/>
                  </a:lnTo>
                  <a:lnTo>
                    <a:pt x="1023" y="753"/>
                  </a:lnTo>
                  <a:lnTo>
                    <a:pt x="985" y="759"/>
                  </a:lnTo>
                  <a:lnTo>
                    <a:pt x="934" y="709"/>
                  </a:lnTo>
                  <a:lnTo>
                    <a:pt x="919" y="685"/>
                  </a:lnTo>
                  <a:lnTo>
                    <a:pt x="880" y="699"/>
                  </a:lnTo>
                  <a:lnTo>
                    <a:pt x="813" y="677"/>
                  </a:lnTo>
                  <a:lnTo>
                    <a:pt x="711" y="694"/>
                  </a:lnTo>
                  <a:lnTo>
                    <a:pt x="705" y="703"/>
                  </a:lnTo>
                  <a:lnTo>
                    <a:pt x="695" y="735"/>
                  </a:lnTo>
                  <a:lnTo>
                    <a:pt x="675" y="748"/>
                  </a:lnTo>
                  <a:lnTo>
                    <a:pt x="677" y="780"/>
                  </a:lnTo>
                  <a:lnTo>
                    <a:pt x="619" y="855"/>
                  </a:lnTo>
                  <a:lnTo>
                    <a:pt x="519" y="835"/>
                  </a:lnTo>
                  <a:lnTo>
                    <a:pt x="512" y="798"/>
                  </a:lnTo>
                  <a:lnTo>
                    <a:pt x="451" y="749"/>
                  </a:lnTo>
                  <a:lnTo>
                    <a:pt x="314" y="727"/>
                  </a:lnTo>
                  <a:lnTo>
                    <a:pt x="256" y="718"/>
                  </a:lnTo>
                  <a:lnTo>
                    <a:pt x="233" y="715"/>
                  </a:lnTo>
                  <a:lnTo>
                    <a:pt x="182" y="672"/>
                  </a:lnTo>
                  <a:lnTo>
                    <a:pt x="76" y="648"/>
                  </a:lnTo>
                  <a:lnTo>
                    <a:pt x="1" y="506"/>
                  </a:lnTo>
                  <a:lnTo>
                    <a:pt x="0" y="467"/>
                  </a:lnTo>
                  <a:lnTo>
                    <a:pt x="28" y="454"/>
                  </a:lnTo>
                  <a:lnTo>
                    <a:pt x="28" y="410"/>
                  </a:lnTo>
                  <a:lnTo>
                    <a:pt x="51" y="356"/>
                  </a:lnTo>
                  <a:lnTo>
                    <a:pt x="27" y="330"/>
                  </a:lnTo>
                  <a:lnTo>
                    <a:pt x="58" y="304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16"/>
            <p:cNvSpPr/>
            <p:nvPr/>
          </p:nvSpPr>
          <p:spPr bwMode="auto">
            <a:xfrm>
              <a:off x="2838450" y="1854200"/>
              <a:ext cx="271463" cy="474663"/>
            </a:xfrm>
            <a:custGeom>
              <a:avLst/>
              <a:gdLst>
                <a:gd name="T0" fmla="*/ 2147483647 w 252"/>
                <a:gd name="T1" fmla="*/ 2147483647 h 443"/>
                <a:gd name="T2" fmla="*/ 2147483647 w 252"/>
                <a:gd name="T3" fmla="*/ 2147483647 h 443"/>
                <a:gd name="T4" fmla="*/ 2147483647 w 252"/>
                <a:gd name="T5" fmla="*/ 2147483647 h 443"/>
                <a:gd name="T6" fmla="*/ 2147483647 w 252"/>
                <a:gd name="T7" fmla="*/ 2147483647 h 443"/>
                <a:gd name="T8" fmla="*/ 2147483647 w 252"/>
                <a:gd name="T9" fmla="*/ 2147483647 h 443"/>
                <a:gd name="T10" fmla="*/ 2147483647 w 252"/>
                <a:gd name="T11" fmla="*/ 2147483647 h 443"/>
                <a:gd name="T12" fmla="*/ 2147483647 w 252"/>
                <a:gd name="T13" fmla="*/ 2147483647 h 443"/>
                <a:gd name="T14" fmla="*/ 2147483647 w 252"/>
                <a:gd name="T15" fmla="*/ 2147483647 h 443"/>
                <a:gd name="T16" fmla="*/ 2147483647 w 252"/>
                <a:gd name="T17" fmla="*/ 0 h 443"/>
                <a:gd name="T18" fmla="*/ 2147483647 w 252"/>
                <a:gd name="T19" fmla="*/ 2147483647 h 443"/>
                <a:gd name="T20" fmla="*/ 2147483647 w 252"/>
                <a:gd name="T21" fmla="*/ 2147483647 h 443"/>
                <a:gd name="T22" fmla="*/ 2147483647 w 252"/>
                <a:gd name="T23" fmla="*/ 2147483647 h 443"/>
                <a:gd name="T24" fmla="*/ 2147483647 w 252"/>
                <a:gd name="T25" fmla="*/ 2147483647 h 443"/>
                <a:gd name="T26" fmla="*/ 2147483647 w 252"/>
                <a:gd name="T27" fmla="*/ 2147483647 h 443"/>
                <a:gd name="T28" fmla="*/ 0 w 252"/>
                <a:gd name="T29" fmla="*/ 2147483647 h 443"/>
                <a:gd name="T30" fmla="*/ 2147483647 w 252"/>
                <a:gd name="T31" fmla="*/ 2147483647 h 443"/>
                <a:gd name="T32" fmla="*/ 2147483647 w 252"/>
                <a:gd name="T33" fmla="*/ 2147483647 h 443"/>
                <a:gd name="T34" fmla="*/ 2147483647 w 252"/>
                <a:gd name="T35" fmla="*/ 2147483647 h 443"/>
                <a:gd name="T36" fmla="*/ 2147483647 w 252"/>
                <a:gd name="T37" fmla="*/ 2147483647 h 443"/>
                <a:gd name="T38" fmla="*/ 2147483647 w 252"/>
                <a:gd name="T39" fmla="*/ 2147483647 h 443"/>
                <a:gd name="T40" fmla="*/ 2147483647 w 252"/>
                <a:gd name="T41" fmla="*/ 2147483647 h 443"/>
                <a:gd name="T42" fmla="*/ 2147483647 w 252"/>
                <a:gd name="T43" fmla="*/ 2147483647 h 443"/>
                <a:gd name="T44" fmla="*/ 2147483647 w 252"/>
                <a:gd name="T45" fmla="*/ 2147483647 h 443"/>
                <a:gd name="T46" fmla="*/ 2147483647 w 252"/>
                <a:gd name="T47" fmla="*/ 2147483647 h 443"/>
                <a:gd name="T48" fmla="*/ 2147483647 w 252"/>
                <a:gd name="T49" fmla="*/ 2147483647 h 443"/>
                <a:gd name="T50" fmla="*/ 2147483647 w 252"/>
                <a:gd name="T51" fmla="*/ 2147483647 h 443"/>
                <a:gd name="T52" fmla="*/ 2147483647 w 252"/>
                <a:gd name="T53" fmla="*/ 2147483647 h 443"/>
                <a:gd name="T54" fmla="*/ 2147483647 w 252"/>
                <a:gd name="T55" fmla="*/ 2147483647 h 443"/>
                <a:gd name="T56" fmla="*/ 2147483647 w 252"/>
                <a:gd name="T57" fmla="*/ 2147483647 h 443"/>
                <a:gd name="T58" fmla="*/ 2147483647 w 252"/>
                <a:gd name="T59" fmla="*/ 2147483647 h 443"/>
                <a:gd name="T60" fmla="*/ 2147483647 w 252"/>
                <a:gd name="T61" fmla="*/ 2147483647 h 44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443"/>
                <a:gd name="T95" fmla="*/ 252 w 252"/>
                <a:gd name="T96" fmla="*/ 443 h 44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443">
                  <a:moveTo>
                    <a:pt x="232" y="247"/>
                  </a:moveTo>
                  <a:lnTo>
                    <a:pt x="236" y="200"/>
                  </a:lnTo>
                  <a:lnTo>
                    <a:pt x="251" y="178"/>
                  </a:lnTo>
                  <a:lnTo>
                    <a:pt x="246" y="156"/>
                  </a:lnTo>
                  <a:lnTo>
                    <a:pt x="165" y="127"/>
                  </a:lnTo>
                  <a:lnTo>
                    <a:pt x="174" y="96"/>
                  </a:lnTo>
                  <a:lnTo>
                    <a:pt x="196" y="61"/>
                  </a:lnTo>
                  <a:lnTo>
                    <a:pt x="181" y="7"/>
                  </a:lnTo>
                  <a:lnTo>
                    <a:pt x="174" y="0"/>
                  </a:lnTo>
                  <a:lnTo>
                    <a:pt x="124" y="34"/>
                  </a:lnTo>
                  <a:lnTo>
                    <a:pt x="102" y="111"/>
                  </a:lnTo>
                  <a:lnTo>
                    <a:pt x="91" y="165"/>
                  </a:lnTo>
                  <a:lnTo>
                    <a:pt x="52" y="200"/>
                  </a:lnTo>
                  <a:lnTo>
                    <a:pt x="28" y="210"/>
                  </a:lnTo>
                  <a:lnTo>
                    <a:pt x="0" y="214"/>
                  </a:lnTo>
                  <a:lnTo>
                    <a:pt x="63" y="299"/>
                  </a:lnTo>
                  <a:lnTo>
                    <a:pt x="80" y="356"/>
                  </a:lnTo>
                  <a:lnTo>
                    <a:pt x="72" y="389"/>
                  </a:lnTo>
                  <a:lnTo>
                    <a:pt x="115" y="413"/>
                  </a:lnTo>
                  <a:lnTo>
                    <a:pt x="115" y="429"/>
                  </a:lnTo>
                  <a:lnTo>
                    <a:pt x="156" y="442"/>
                  </a:lnTo>
                  <a:lnTo>
                    <a:pt x="169" y="442"/>
                  </a:lnTo>
                  <a:lnTo>
                    <a:pt x="169" y="408"/>
                  </a:lnTo>
                  <a:lnTo>
                    <a:pt x="200" y="402"/>
                  </a:lnTo>
                  <a:lnTo>
                    <a:pt x="210" y="361"/>
                  </a:lnTo>
                  <a:lnTo>
                    <a:pt x="186" y="344"/>
                  </a:lnTo>
                  <a:lnTo>
                    <a:pt x="169" y="327"/>
                  </a:lnTo>
                  <a:lnTo>
                    <a:pt x="176" y="251"/>
                  </a:lnTo>
                  <a:lnTo>
                    <a:pt x="192" y="239"/>
                  </a:lnTo>
                  <a:lnTo>
                    <a:pt x="223" y="252"/>
                  </a:lnTo>
                  <a:lnTo>
                    <a:pt x="232" y="247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17"/>
            <p:cNvSpPr/>
            <p:nvPr/>
          </p:nvSpPr>
          <p:spPr bwMode="auto">
            <a:xfrm>
              <a:off x="3663950" y="1384300"/>
              <a:ext cx="557213" cy="785813"/>
            </a:xfrm>
            <a:custGeom>
              <a:avLst/>
              <a:gdLst>
                <a:gd name="T0" fmla="*/ 2147483647 w 507"/>
                <a:gd name="T1" fmla="*/ 2147483647 h 733"/>
                <a:gd name="T2" fmla="*/ 2147483647 w 507"/>
                <a:gd name="T3" fmla="*/ 2147483647 h 733"/>
                <a:gd name="T4" fmla="*/ 2147483647 w 507"/>
                <a:gd name="T5" fmla="*/ 2147483647 h 733"/>
                <a:gd name="T6" fmla="*/ 2147483647 w 507"/>
                <a:gd name="T7" fmla="*/ 2147483647 h 733"/>
                <a:gd name="T8" fmla="*/ 2147483647 w 507"/>
                <a:gd name="T9" fmla="*/ 2147483647 h 733"/>
                <a:gd name="T10" fmla="*/ 2147483647 w 507"/>
                <a:gd name="T11" fmla="*/ 2147483647 h 733"/>
                <a:gd name="T12" fmla="*/ 2147483647 w 507"/>
                <a:gd name="T13" fmla="*/ 2147483647 h 733"/>
                <a:gd name="T14" fmla="*/ 2147483647 w 507"/>
                <a:gd name="T15" fmla="*/ 2147483647 h 733"/>
                <a:gd name="T16" fmla="*/ 2147483647 w 507"/>
                <a:gd name="T17" fmla="*/ 2147483647 h 733"/>
                <a:gd name="T18" fmla="*/ 2147483647 w 507"/>
                <a:gd name="T19" fmla="*/ 2147483647 h 733"/>
                <a:gd name="T20" fmla="*/ 2147483647 w 507"/>
                <a:gd name="T21" fmla="*/ 2147483647 h 733"/>
                <a:gd name="T22" fmla="*/ 2147483647 w 507"/>
                <a:gd name="T23" fmla="*/ 2147483647 h 733"/>
                <a:gd name="T24" fmla="*/ 2147483647 w 507"/>
                <a:gd name="T25" fmla="*/ 2147483647 h 733"/>
                <a:gd name="T26" fmla="*/ 2147483647 w 507"/>
                <a:gd name="T27" fmla="*/ 2147483647 h 733"/>
                <a:gd name="T28" fmla="*/ 2147483647 w 507"/>
                <a:gd name="T29" fmla="*/ 2147483647 h 733"/>
                <a:gd name="T30" fmla="*/ 2147483647 w 507"/>
                <a:gd name="T31" fmla="*/ 2147483647 h 733"/>
                <a:gd name="T32" fmla="*/ 2147483647 w 507"/>
                <a:gd name="T33" fmla="*/ 2147483647 h 733"/>
                <a:gd name="T34" fmla="*/ 2147483647 w 507"/>
                <a:gd name="T35" fmla="*/ 2147483647 h 733"/>
                <a:gd name="T36" fmla="*/ 2147483647 w 507"/>
                <a:gd name="T37" fmla="*/ 2147483647 h 733"/>
                <a:gd name="T38" fmla="*/ 2147483647 w 507"/>
                <a:gd name="T39" fmla="*/ 2147483647 h 733"/>
                <a:gd name="T40" fmla="*/ 2147483647 w 507"/>
                <a:gd name="T41" fmla="*/ 0 h 733"/>
                <a:gd name="T42" fmla="*/ 2147483647 w 507"/>
                <a:gd name="T43" fmla="*/ 2147483647 h 733"/>
                <a:gd name="T44" fmla="*/ 2147483647 w 507"/>
                <a:gd name="T45" fmla="*/ 2147483647 h 733"/>
                <a:gd name="T46" fmla="*/ 2147483647 w 507"/>
                <a:gd name="T47" fmla="*/ 2147483647 h 733"/>
                <a:gd name="T48" fmla="*/ 2147483647 w 507"/>
                <a:gd name="T49" fmla="*/ 2147483647 h 733"/>
                <a:gd name="T50" fmla="*/ 2147483647 w 507"/>
                <a:gd name="T51" fmla="*/ 2147483647 h 733"/>
                <a:gd name="T52" fmla="*/ 2147483647 w 507"/>
                <a:gd name="T53" fmla="*/ 2147483647 h 733"/>
                <a:gd name="T54" fmla="*/ 2147483647 w 507"/>
                <a:gd name="T55" fmla="*/ 2147483647 h 733"/>
                <a:gd name="T56" fmla="*/ 2147483647 w 507"/>
                <a:gd name="T57" fmla="*/ 2147483647 h 733"/>
                <a:gd name="T58" fmla="*/ 2147483647 w 507"/>
                <a:gd name="T59" fmla="*/ 2147483647 h 733"/>
                <a:gd name="T60" fmla="*/ 2147483647 w 507"/>
                <a:gd name="T61" fmla="*/ 2147483647 h 733"/>
                <a:gd name="T62" fmla="*/ 2147483647 w 507"/>
                <a:gd name="T63" fmla="*/ 2147483647 h 733"/>
                <a:gd name="T64" fmla="*/ 2147483647 w 507"/>
                <a:gd name="T65" fmla="*/ 2147483647 h 733"/>
                <a:gd name="T66" fmla="*/ 2147483647 w 507"/>
                <a:gd name="T67" fmla="*/ 2147483647 h 733"/>
                <a:gd name="T68" fmla="*/ 2147483647 w 507"/>
                <a:gd name="T69" fmla="*/ 2147483647 h 733"/>
                <a:gd name="T70" fmla="*/ 2147483647 w 507"/>
                <a:gd name="T71" fmla="*/ 2147483647 h 733"/>
                <a:gd name="T72" fmla="*/ 2147483647 w 507"/>
                <a:gd name="T73" fmla="*/ 2147483647 h 73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7"/>
                <a:gd name="T112" fmla="*/ 0 h 733"/>
                <a:gd name="T113" fmla="*/ 507 w 507"/>
                <a:gd name="T114" fmla="*/ 733 h 73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7" h="733">
                  <a:moveTo>
                    <a:pt x="197" y="722"/>
                  </a:moveTo>
                  <a:lnTo>
                    <a:pt x="201" y="710"/>
                  </a:lnTo>
                  <a:lnTo>
                    <a:pt x="185" y="681"/>
                  </a:lnTo>
                  <a:lnTo>
                    <a:pt x="243" y="572"/>
                  </a:lnTo>
                  <a:lnTo>
                    <a:pt x="297" y="524"/>
                  </a:lnTo>
                  <a:lnTo>
                    <a:pt x="336" y="514"/>
                  </a:lnTo>
                  <a:lnTo>
                    <a:pt x="374" y="466"/>
                  </a:lnTo>
                  <a:lnTo>
                    <a:pt x="359" y="457"/>
                  </a:lnTo>
                  <a:lnTo>
                    <a:pt x="345" y="423"/>
                  </a:lnTo>
                  <a:lnTo>
                    <a:pt x="317" y="434"/>
                  </a:lnTo>
                  <a:lnTo>
                    <a:pt x="270" y="423"/>
                  </a:lnTo>
                  <a:lnTo>
                    <a:pt x="268" y="411"/>
                  </a:lnTo>
                  <a:lnTo>
                    <a:pt x="266" y="331"/>
                  </a:lnTo>
                  <a:lnTo>
                    <a:pt x="242" y="340"/>
                  </a:lnTo>
                  <a:lnTo>
                    <a:pt x="227" y="356"/>
                  </a:lnTo>
                  <a:lnTo>
                    <a:pt x="195" y="346"/>
                  </a:lnTo>
                  <a:lnTo>
                    <a:pt x="153" y="354"/>
                  </a:lnTo>
                  <a:lnTo>
                    <a:pt x="146" y="334"/>
                  </a:lnTo>
                  <a:lnTo>
                    <a:pt x="151" y="297"/>
                  </a:lnTo>
                  <a:lnTo>
                    <a:pt x="183" y="261"/>
                  </a:lnTo>
                  <a:lnTo>
                    <a:pt x="190" y="218"/>
                  </a:lnTo>
                  <a:lnTo>
                    <a:pt x="221" y="186"/>
                  </a:lnTo>
                  <a:lnTo>
                    <a:pt x="279" y="216"/>
                  </a:lnTo>
                  <a:lnTo>
                    <a:pt x="293" y="216"/>
                  </a:lnTo>
                  <a:lnTo>
                    <a:pt x="303" y="258"/>
                  </a:lnTo>
                  <a:lnTo>
                    <a:pt x="318" y="266"/>
                  </a:lnTo>
                  <a:lnTo>
                    <a:pt x="327" y="292"/>
                  </a:lnTo>
                  <a:lnTo>
                    <a:pt x="324" y="309"/>
                  </a:lnTo>
                  <a:lnTo>
                    <a:pt x="359" y="334"/>
                  </a:lnTo>
                  <a:lnTo>
                    <a:pt x="364" y="354"/>
                  </a:lnTo>
                  <a:lnTo>
                    <a:pt x="393" y="366"/>
                  </a:lnTo>
                  <a:lnTo>
                    <a:pt x="464" y="326"/>
                  </a:lnTo>
                  <a:lnTo>
                    <a:pt x="464" y="304"/>
                  </a:lnTo>
                  <a:lnTo>
                    <a:pt x="506" y="243"/>
                  </a:lnTo>
                  <a:lnTo>
                    <a:pt x="476" y="201"/>
                  </a:lnTo>
                  <a:lnTo>
                    <a:pt x="455" y="199"/>
                  </a:lnTo>
                  <a:lnTo>
                    <a:pt x="413" y="172"/>
                  </a:lnTo>
                  <a:lnTo>
                    <a:pt x="428" y="128"/>
                  </a:lnTo>
                  <a:lnTo>
                    <a:pt x="364" y="123"/>
                  </a:lnTo>
                  <a:lnTo>
                    <a:pt x="336" y="80"/>
                  </a:lnTo>
                  <a:lnTo>
                    <a:pt x="340" y="60"/>
                  </a:lnTo>
                  <a:lnTo>
                    <a:pt x="286" y="0"/>
                  </a:lnTo>
                  <a:lnTo>
                    <a:pt x="251" y="18"/>
                  </a:lnTo>
                  <a:lnTo>
                    <a:pt x="221" y="46"/>
                  </a:lnTo>
                  <a:lnTo>
                    <a:pt x="232" y="68"/>
                  </a:lnTo>
                  <a:lnTo>
                    <a:pt x="224" y="82"/>
                  </a:lnTo>
                  <a:lnTo>
                    <a:pt x="183" y="85"/>
                  </a:lnTo>
                  <a:lnTo>
                    <a:pt x="163" y="103"/>
                  </a:lnTo>
                  <a:lnTo>
                    <a:pt x="146" y="94"/>
                  </a:lnTo>
                  <a:lnTo>
                    <a:pt x="129" y="112"/>
                  </a:lnTo>
                  <a:lnTo>
                    <a:pt x="89" y="142"/>
                  </a:lnTo>
                  <a:lnTo>
                    <a:pt x="73" y="130"/>
                  </a:lnTo>
                  <a:lnTo>
                    <a:pt x="73" y="90"/>
                  </a:lnTo>
                  <a:lnTo>
                    <a:pt x="58" y="82"/>
                  </a:lnTo>
                  <a:lnTo>
                    <a:pt x="37" y="92"/>
                  </a:lnTo>
                  <a:lnTo>
                    <a:pt x="9" y="150"/>
                  </a:lnTo>
                  <a:lnTo>
                    <a:pt x="0" y="204"/>
                  </a:lnTo>
                  <a:lnTo>
                    <a:pt x="32" y="258"/>
                  </a:lnTo>
                  <a:lnTo>
                    <a:pt x="58" y="283"/>
                  </a:lnTo>
                  <a:lnTo>
                    <a:pt x="58" y="326"/>
                  </a:lnTo>
                  <a:lnTo>
                    <a:pt x="75" y="363"/>
                  </a:lnTo>
                  <a:lnTo>
                    <a:pt x="68" y="406"/>
                  </a:lnTo>
                  <a:lnTo>
                    <a:pt x="27" y="432"/>
                  </a:lnTo>
                  <a:lnTo>
                    <a:pt x="7" y="496"/>
                  </a:lnTo>
                  <a:lnTo>
                    <a:pt x="41" y="536"/>
                  </a:lnTo>
                  <a:lnTo>
                    <a:pt x="65" y="584"/>
                  </a:lnTo>
                  <a:lnTo>
                    <a:pt x="50" y="609"/>
                  </a:lnTo>
                  <a:lnTo>
                    <a:pt x="45" y="644"/>
                  </a:lnTo>
                  <a:lnTo>
                    <a:pt x="32" y="666"/>
                  </a:lnTo>
                  <a:lnTo>
                    <a:pt x="23" y="691"/>
                  </a:lnTo>
                  <a:lnTo>
                    <a:pt x="45" y="720"/>
                  </a:lnTo>
                  <a:lnTo>
                    <a:pt x="143" y="732"/>
                  </a:lnTo>
                  <a:lnTo>
                    <a:pt x="183" y="717"/>
                  </a:lnTo>
                  <a:lnTo>
                    <a:pt x="197" y="722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18"/>
            <p:cNvSpPr/>
            <p:nvPr/>
          </p:nvSpPr>
          <p:spPr bwMode="auto">
            <a:xfrm>
              <a:off x="3956050" y="1660525"/>
              <a:ext cx="114300" cy="184150"/>
            </a:xfrm>
            <a:custGeom>
              <a:avLst/>
              <a:gdLst>
                <a:gd name="T0" fmla="*/ 2147483647 w 105"/>
                <a:gd name="T1" fmla="*/ 2147483647 h 173"/>
                <a:gd name="T2" fmla="*/ 2147483647 w 105"/>
                <a:gd name="T3" fmla="*/ 2147483647 h 173"/>
                <a:gd name="T4" fmla="*/ 2147483647 w 105"/>
                <a:gd name="T5" fmla="*/ 2147483647 h 173"/>
                <a:gd name="T6" fmla="*/ 2147483647 w 105"/>
                <a:gd name="T7" fmla="*/ 2147483647 h 173"/>
                <a:gd name="T8" fmla="*/ 0 w 105"/>
                <a:gd name="T9" fmla="*/ 2147483647 h 173"/>
                <a:gd name="T10" fmla="*/ 2147483647 w 105"/>
                <a:gd name="T11" fmla="*/ 2147483647 h 173"/>
                <a:gd name="T12" fmla="*/ 2147483647 w 105"/>
                <a:gd name="T13" fmla="*/ 2147483647 h 173"/>
                <a:gd name="T14" fmla="*/ 2147483647 w 105"/>
                <a:gd name="T15" fmla="*/ 2147483647 h 173"/>
                <a:gd name="T16" fmla="*/ 2147483647 w 105"/>
                <a:gd name="T17" fmla="*/ 0 h 173"/>
                <a:gd name="T18" fmla="*/ 2147483647 w 105"/>
                <a:gd name="T19" fmla="*/ 2147483647 h 173"/>
                <a:gd name="T20" fmla="*/ 2147483647 w 105"/>
                <a:gd name="T21" fmla="*/ 2147483647 h 173"/>
                <a:gd name="T22" fmla="*/ 2147483647 w 105"/>
                <a:gd name="T23" fmla="*/ 2147483647 h 173"/>
                <a:gd name="T24" fmla="*/ 2147483647 w 105"/>
                <a:gd name="T25" fmla="*/ 2147483647 h 173"/>
                <a:gd name="T26" fmla="*/ 2147483647 w 105"/>
                <a:gd name="T27" fmla="*/ 2147483647 h 173"/>
                <a:gd name="T28" fmla="*/ 2147483647 w 105"/>
                <a:gd name="T29" fmla="*/ 2147483647 h 173"/>
                <a:gd name="T30" fmla="*/ 2147483647 w 105"/>
                <a:gd name="T31" fmla="*/ 2147483647 h 173"/>
                <a:gd name="T32" fmla="*/ 2147483647 w 105"/>
                <a:gd name="T33" fmla="*/ 2147483647 h 1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5"/>
                <a:gd name="T52" fmla="*/ 0 h 173"/>
                <a:gd name="T53" fmla="*/ 105 w 105"/>
                <a:gd name="T54" fmla="*/ 173 h 1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5" h="173">
                  <a:moveTo>
                    <a:pt x="86" y="159"/>
                  </a:moveTo>
                  <a:lnTo>
                    <a:pt x="60" y="172"/>
                  </a:lnTo>
                  <a:lnTo>
                    <a:pt x="14" y="162"/>
                  </a:lnTo>
                  <a:lnTo>
                    <a:pt x="3" y="150"/>
                  </a:lnTo>
                  <a:lnTo>
                    <a:pt x="0" y="74"/>
                  </a:lnTo>
                  <a:lnTo>
                    <a:pt x="41" y="57"/>
                  </a:lnTo>
                  <a:lnTo>
                    <a:pt x="37" y="43"/>
                  </a:lnTo>
                  <a:lnTo>
                    <a:pt x="44" y="14"/>
                  </a:lnTo>
                  <a:lnTo>
                    <a:pt x="47" y="0"/>
                  </a:lnTo>
                  <a:lnTo>
                    <a:pt x="62" y="8"/>
                  </a:lnTo>
                  <a:lnTo>
                    <a:pt x="69" y="33"/>
                  </a:lnTo>
                  <a:lnTo>
                    <a:pt x="66" y="50"/>
                  </a:lnTo>
                  <a:lnTo>
                    <a:pt x="99" y="74"/>
                  </a:lnTo>
                  <a:lnTo>
                    <a:pt x="104" y="93"/>
                  </a:lnTo>
                  <a:lnTo>
                    <a:pt x="86" y="107"/>
                  </a:lnTo>
                  <a:lnTo>
                    <a:pt x="78" y="139"/>
                  </a:lnTo>
                  <a:lnTo>
                    <a:pt x="86" y="159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19"/>
            <p:cNvSpPr/>
            <p:nvPr/>
          </p:nvSpPr>
          <p:spPr bwMode="auto">
            <a:xfrm>
              <a:off x="3821113" y="1581150"/>
              <a:ext cx="180975" cy="182563"/>
            </a:xfrm>
            <a:custGeom>
              <a:avLst/>
              <a:gdLst>
                <a:gd name="T0" fmla="*/ 2147483647 w 164"/>
                <a:gd name="T1" fmla="*/ 2147483647 h 169"/>
                <a:gd name="T2" fmla="*/ 2147483647 w 164"/>
                <a:gd name="T3" fmla="*/ 2147483647 h 169"/>
                <a:gd name="T4" fmla="*/ 2147483647 w 164"/>
                <a:gd name="T5" fmla="*/ 2147483647 h 169"/>
                <a:gd name="T6" fmla="*/ 2147483647 w 164"/>
                <a:gd name="T7" fmla="*/ 2147483647 h 169"/>
                <a:gd name="T8" fmla="*/ 2147483647 w 164"/>
                <a:gd name="T9" fmla="*/ 2147483647 h 169"/>
                <a:gd name="T10" fmla="*/ 2147483647 w 164"/>
                <a:gd name="T11" fmla="*/ 2147483647 h 169"/>
                <a:gd name="T12" fmla="*/ 2147483647 w 164"/>
                <a:gd name="T13" fmla="*/ 2147483647 h 169"/>
                <a:gd name="T14" fmla="*/ 2147483647 w 164"/>
                <a:gd name="T15" fmla="*/ 0 h 169"/>
                <a:gd name="T16" fmla="*/ 2147483647 w 164"/>
                <a:gd name="T17" fmla="*/ 2147483647 h 169"/>
                <a:gd name="T18" fmla="*/ 2147483647 w 164"/>
                <a:gd name="T19" fmla="*/ 2147483647 h 169"/>
                <a:gd name="T20" fmla="*/ 2147483647 w 164"/>
                <a:gd name="T21" fmla="*/ 2147483647 h 169"/>
                <a:gd name="T22" fmla="*/ 0 w 164"/>
                <a:gd name="T23" fmla="*/ 2147483647 h 169"/>
                <a:gd name="T24" fmla="*/ 2147483647 w 164"/>
                <a:gd name="T25" fmla="*/ 2147483647 h 169"/>
                <a:gd name="T26" fmla="*/ 2147483647 w 164"/>
                <a:gd name="T27" fmla="*/ 2147483647 h 169"/>
                <a:gd name="T28" fmla="*/ 2147483647 w 164"/>
                <a:gd name="T29" fmla="*/ 2147483647 h 169"/>
                <a:gd name="T30" fmla="*/ 2147483647 w 164"/>
                <a:gd name="T31" fmla="*/ 2147483647 h 169"/>
                <a:gd name="T32" fmla="*/ 2147483647 w 164"/>
                <a:gd name="T33" fmla="*/ 2147483647 h 1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169"/>
                <a:gd name="T53" fmla="*/ 164 w 164"/>
                <a:gd name="T54" fmla="*/ 169 h 1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169">
                  <a:moveTo>
                    <a:pt x="125" y="141"/>
                  </a:moveTo>
                  <a:lnTo>
                    <a:pt x="124" y="118"/>
                  </a:lnTo>
                  <a:lnTo>
                    <a:pt x="117" y="100"/>
                  </a:lnTo>
                  <a:lnTo>
                    <a:pt x="159" y="84"/>
                  </a:lnTo>
                  <a:lnTo>
                    <a:pt x="163" y="69"/>
                  </a:lnTo>
                  <a:lnTo>
                    <a:pt x="152" y="30"/>
                  </a:lnTo>
                  <a:lnTo>
                    <a:pt x="139" y="30"/>
                  </a:lnTo>
                  <a:lnTo>
                    <a:pt x="74" y="0"/>
                  </a:lnTo>
                  <a:lnTo>
                    <a:pt x="47" y="30"/>
                  </a:lnTo>
                  <a:lnTo>
                    <a:pt x="35" y="66"/>
                  </a:lnTo>
                  <a:lnTo>
                    <a:pt x="5" y="109"/>
                  </a:lnTo>
                  <a:lnTo>
                    <a:pt x="0" y="139"/>
                  </a:lnTo>
                  <a:lnTo>
                    <a:pt x="11" y="159"/>
                  </a:lnTo>
                  <a:lnTo>
                    <a:pt x="57" y="156"/>
                  </a:lnTo>
                  <a:lnTo>
                    <a:pt x="81" y="168"/>
                  </a:lnTo>
                  <a:lnTo>
                    <a:pt x="103" y="151"/>
                  </a:lnTo>
                  <a:lnTo>
                    <a:pt x="125" y="141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20"/>
            <p:cNvSpPr/>
            <p:nvPr/>
          </p:nvSpPr>
          <p:spPr bwMode="auto">
            <a:xfrm>
              <a:off x="3392488" y="1655763"/>
              <a:ext cx="352425" cy="717550"/>
            </a:xfrm>
            <a:custGeom>
              <a:avLst/>
              <a:gdLst>
                <a:gd name="T0" fmla="*/ 2147483647 w 323"/>
                <a:gd name="T1" fmla="*/ 2147483647 h 672"/>
                <a:gd name="T2" fmla="*/ 2147483647 w 323"/>
                <a:gd name="T3" fmla="*/ 2147483647 h 672"/>
                <a:gd name="T4" fmla="*/ 2147483647 w 323"/>
                <a:gd name="T5" fmla="*/ 2147483647 h 672"/>
                <a:gd name="T6" fmla="*/ 2147483647 w 323"/>
                <a:gd name="T7" fmla="*/ 2147483647 h 672"/>
                <a:gd name="T8" fmla="*/ 2147483647 w 323"/>
                <a:gd name="T9" fmla="*/ 2147483647 h 672"/>
                <a:gd name="T10" fmla="*/ 2147483647 w 323"/>
                <a:gd name="T11" fmla="*/ 2147483647 h 672"/>
                <a:gd name="T12" fmla="*/ 2147483647 w 323"/>
                <a:gd name="T13" fmla="*/ 2147483647 h 672"/>
                <a:gd name="T14" fmla="*/ 2147483647 w 323"/>
                <a:gd name="T15" fmla="*/ 2147483647 h 672"/>
                <a:gd name="T16" fmla="*/ 2147483647 w 323"/>
                <a:gd name="T17" fmla="*/ 2147483647 h 672"/>
                <a:gd name="T18" fmla="*/ 2147483647 w 323"/>
                <a:gd name="T19" fmla="*/ 2147483647 h 672"/>
                <a:gd name="T20" fmla="*/ 2147483647 w 323"/>
                <a:gd name="T21" fmla="*/ 2147483647 h 672"/>
                <a:gd name="T22" fmla="*/ 2147483647 w 323"/>
                <a:gd name="T23" fmla="*/ 2147483647 h 672"/>
                <a:gd name="T24" fmla="*/ 2147483647 w 323"/>
                <a:gd name="T25" fmla="*/ 2147483647 h 672"/>
                <a:gd name="T26" fmla="*/ 2147483647 w 323"/>
                <a:gd name="T27" fmla="*/ 2147483647 h 672"/>
                <a:gd name="T28" fmla="*/ 2147483647 w 323"/>
                <a:gd name="T29" fmla="*/ 2147483647 h 672"/>
                <a:gd name="T30" fmla="*/ 2147483647 w 323"/>
                <a:gd name="T31" fmla="*/ 2147483647 h 672"/>
                <a:gd name="T32" fmla="*/ 2147483647 w 323"/>
                <a:gd name="T33" fmla="*/ 2147483647 h 672"/>
                <a:gd name="T34" fmla="*/ 2147483647 w 323"/>
                <a:gd name="T35" fmla="*/ 2147483647 h 672"/>
                <a:gd name="T36" fmla="*/ 2147483647 w 323"/>
                <a:gd name="T37" fmla="*/ 0 h 672"/>
                <a:gd name="T38" fmla="*/ 2147483647 w 323"/>
                <a:gd name="T39" fmla="*/ 2147483647 h 672"/>
                <a:gd name="T40" fmla="*/ 2147483647 w 323"/>
                <a:gd name="T41" fmla="*/ 2147483647 h 672"/>
                <a:gd name="T42" fmla="*/ 2147483647 w 323"/>
                <a:gd name="T43" fmla="*/ 2147483647 h 672"/>
                <a:gd name="T44" fmla="*/ 2147483647 w 323"/>
                <a:gd name="T45" fmla="*/ 2147483647 h 672"/>
                <a:gd name="T46" fmla="*/ 2147483647 w 323"/>
                <a:gd name="T47" fmla="*/ 2147483647 h 672"/>
                <a:gd name="T48" fmla="*/ 2147483647 w 323"/>
                <a:gd name="T49" fmla="*/ 2147483647 h 672"/>
                <a:gd name="T50" fmla="*/ 2147483647 w 323"/>
                <a:gd name="T51" fmla="*/ 2147483647 h 672"/>
                <a:gd name="T52" fmla="*/ 2147483647 w 323"/>
                <a:gd name="T53" fmla="*/ 2147483647 h 672"/>
                <a:gd name="T54" fmla="*/ 2147483647 w 323"/>
                <a:gd name="T55" fmla="*/ 2147483647 h 672"/>
                <a:gd name="T56" fmla="*/ 2147483647 w 323"/>
                <a:gd name="T57" fmla="*/ 2147483647 h 672"/>
                <a:gd name="T58" fmla="*/ 2147483647 w 323"/>
                <a:gd name="T59" fmla="*/ 2147483647 h 672"/>
                <a:gd name="T60" fmla="*/ 2147483647 w 323"/>
                <a:gd name="T61" fmla="*/ 2147483647 h 672"/>
                <a:gd name="T62" fmla="*/ 2147483647 w 323"/>
                <a:gd name="T63" fmla="*/ 2147483647 h 672"/>
                <a:gd name="T64" fmla="*/ 0 w 323"/>
                <a:gd name="T65" fmla="*/ 2147483647 h 672"/>
                <a:gd name="T66" fmla="*/ 2147483647 w 323"/>
                <a:gd name="T67" fmla="*/ 2147483647 h 672"/>
                <a:gd name="T68" fmla="*/ 2147483647 w 323"/>
                <a:gd name="T69" fmla="*/ 2147483647 h 672"/>
                <a:gd name="T70" fmla="*/ 2147483647 w 323"/>
                <a:gd name="T71" fmla="*/ 2147483647 h 6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3"/>
                <a:gd name="T109" fmla="*/ 0 h 672"/>
                <a:gd name="T110" fmla="*/ 323 w 323"/>
                <a:gd name="T111" fmla="*/ 672 h 6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3" h="672">
                  <a:moveTo>
                    <a:pt x="21" y="671"/>
                  </a:moveTo>
                  <a:lnTo>
                    <a:pt x="90" y="650"/>
                  </a:lnTo>
                  <a:lnTo>
                    <a:pt x="179" y="592"/>
                  </a:lnTo>
                  <a:lnTo>
                    <a:pt x="241" y="580"/>
                  </a:lnTo>
                  <a:lnTo>
                    <a:pt x="288" y="542"/>
                  </a:lnTo>
                  <a:lnTo>
                    <a:pt x="293" y="462"/>
                  </a:lnTo>
                  <a:lnTo>
                    <a:pt x="270" y="433"/>
                  </a:lnTo>
                  <a:lnTo>
                    <a:pt x="278" y="406"/>
                  </a:lnTo>
                  <a:lnTo>
                    <a:pt x="293" y="386"/>
                  </a:lnTo>
                  <a:lnTo>
                    <a:pt x="296" y="351"/>
                  </a:lnTo>
                  <a:lnTo>
                    <a:pt x="312" y="326"/>
                  </a:lnTo>
                  <a:lnTo>
                    <a:pt x="288" y="278"/>
                  </a:lnTo>
                  <a:lnTo>
                    <a:pt x="253" y="238"/>
                  </a:lnTo>
                  <a:lnTo>
                    <a:pt x="274" y="174"/>
                  </a:lnTo>
                  <a:lnTo>
                    <a:pt x="314" y="148"/>
                  </a:lnTo>
                  <a:lnTo>
                    <a:pt x="322" y="105"/>
                  </a:lnTo>
                  <a:lnTo>
                    <a:pt x="305" y="68"/>
                  </a:lnTo>
                  <a:lnTo>
                    <a:pt x="305" y="25"/>
                  </a:lnTo>
                  <a:lnTo>
                    <a:pt x="278" y="0"/>
                  </a:lnTo>
                  <a:lnTo>
                    <a:pt x="215" y="32"/>
                  </a:lnTo>
                  <a:lnTo>
                    <a:pt x="205" y="22"/>
                  </a:lnTo>
                  <a:lnTo>
                    <a:pt x="172" y="48"/>
                  </a:lnTo>
                  <a:lnTo>
                    <a:pt x="144" y="45"/>
                  </a:lnTo>
                  <a:lnTo>
                    <a:pt x="90" y="123"/>
                  </a:lnTo>
                  <a:lnTo>
                    <a:pt x="75" y="123"/>
                  </a:lnTo>
                  <a:lnTo>
                    <a:pt x="45" y="148"/>
                  </a:lnTo>
                  <a:lnTo>
                    <a:pt x="47" y="181"/>
                  </a:lnTo>
                  <a:lnTo>
                    <a:pt x="33" y="211"/>
                  </a:lnTo>
                  <a:lnTo>
                    <a:pt x="28" y="252"/>
                  </a:lnTo>
                  <a:lnTo>
                    <a:pt x="2" y="292"/>
                  </a:lnTo>
                  <a:lnTo>
                    <a:pt x="31" y="351"/>
                  </a:lnTo>
                  <a:lnTo>
                    <a:pt x="21" y="386"/>
                  </a:lnTo>
                  <a:lnTo>
                    <a:pt x="0" y="423"/>
                  </a:lnTo>
                  <a:lnTo>
                    <a:pt x="31" y="567"/>
                  </a:lnTo>
                  <a:lnTo>
                    <a:pt x="10" y="640"/>
                  </a:lnTo>
                  <a:lnTo>
                    <a:pt x="21" y="671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21"/>
            <p:cNvSpPr/>
            <p:nvPr/>
          </p:nvSpPr>
          <p:spPr bwMode="auto">
            <a:xfrm>
              <a:off x="3957638" y="1673225"/>
              <a:ext cx="41275" cy="58738"/>
            </a:xfrm>
            <a:custGeom>
              <a:avLst/>
              <a:gdLst>
                <a:gd name="T0" fmla="*/ 2147483647 w 38"/>
                <a:gd name="T1" fmla="*/ 0 h 53"/>
                <a:gd name="T2" fmla="*/ 2147483647 w 38"/>
                <a:gd name="T3" fmla="*/ 2147483647 h 53"/>
                <a:gd name="T4" fmla="*/ 2147483647 w 38"/>
                <a:gd name="T5" fmla="*/ 2147483647 h 53"/>
                <a:gd name="T6" fmla="*/ 2147483647 w 38"/>
                <a:gd name="T7" fmla="*/ 2147483647 h 53"/>
                <a:gd name="T8" fmla="*/ 2147483647 w 38"/>
                <a:gd name="T9" fmla="*/ 2147483647 h 53"/>
                <a:gd name="T10" fmla="*/ 0 w 38"/>
                <a:gd name="T11" fmla="*/ 2147483647 h 53"/>
                <a:gd name="T12" fmla="*/ 2147483647 w 38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53"/>
                <a:gd name="T23" fmla="*/ 38 w 38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53">
                  <a:moveTo>
                    <a:pt x="37" y="0"/>
                  </a:moveTo>
                  <a:lnTo>
                    <a:pt x="31" y="27"/>
                  </a:lnTo>
                  <a:lnTo>
                    <a:pt x="34" y="39"/>
                  </a:lnTo>
                  <a:lnTo>
                    <a:pt x="8" y="52"/>
                  </a:lnTo>
                  <a:lnTo>
                    <a:pt x="5" y="30"/>
                  </a:ln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22"/>
            <p:cNvSpPr/>
            <p:nvPr/>
          </p:nvSpPr>
          <p:spPr bwMode="auto">
            <a:xfrm>
              <a:off x="3929063" y="3754438"/>
              <a:ext cx="79375" cy="55562"/>
            </a:xfrm>
            <a:custGeom>
              <a:avLst/>
              <a:gdLst>
                <a:gd name="T0" fmla="*/ 2147483647 w 72"/>
                <a:gd name="T1" fmla="*/ 2147483647 h 49"/>
                <a:gd name="T2" fmla="*/ 2147483647 w 72"/>
                <a:gd name="T3" fmla="*/ 2147483647 h 49"/>
                <a:gd name="T4" fmla="*/ 2147483647 w 72"/>
                <a:gd name="T5" fmla="*/ 0 h 49"/>
                <a:gd name="T6" fmla="*/ 2147483647 w 72"/>
                <a:gd name="T7" fmla="*/ 2147483647 h 49"/>
                <a:gd name="T8" fmla="*/ 2147483647 w 72"/>
                <a:gd name="T9" fmla="*/ 2147483647 h 49"/>
                <a:gd name="T10" fmla="*/ 2147483647 w 72"/>
                <a:gd name="T11" fmla="*/ 2147483647 h 49"/>
                <a:gd name="T12" fmla="*/ 0 w 72"/>
                <a:gd name="T13" fmla="*/ 2147483647 h 49"/>
                <a:gd name="T14" fmla="*/ 2147483647 w 72"/>
                <a:gd name="T15" fmla="*/ 2147483647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49"/>
                <a:gd name="T26" fmla="*/ 72 w 72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49">
                  <a:moveTo>
                    <a:pt x="4" y="13"/>
                  </a:moveTo>
                  <a:lnTo>
                    <a:pt x="30" y="18"/>
                  </a:lnTo>
                  <a:lnTo>
                    <a:pt x="57" y="0"/>
                  </a:lnTo>
                  <a:lnTo>
                    <a:pt x="71" y="36"/>
                  </a:lnTo>
                  <a:lnTo>
                    <a:pt x="42" y="48"/>
                  </a:lnTo>
                  <a:lnTo>
                    <a:pt x="6" y="45"/>
                  </a:lnTo>
                  <a:lnTo>
                    <a:pt x="0" y="18"/>
                  </a:lnTo>
                  <a:lnTo>
                    <a:pt x="4" y="1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Freeform 23"/>
            <p:cNvSpPr/>
            <p:nvPr/>
          </p:nvSpPr>
          <p:spPr bwMode="auto">
            <a:xfrm>
              <a:off x="3468688" y="3403600"/>
              <a:ext cx="798512" cy="646113"/>
            </a:xfrm>
            <a:custGeom>
              <a:avLst/>
              <a:gdLst>
                <a:gd name="T0" fmla="*/ 2147483647 w 729"/>
                <a:gd name="T1" fmla="*/ 2147483647 h 604"/>
                <a:gd name="T2" fmla="*/ 2147483647 w 729"/>
                <a:gd name="T3" fmla="*/ 2147483647 h 604"/>
                <a:gd name="T4" fmla="*/ 2147483647 w 729"/>
                <a:gd name="T5" fmla="*/ 2147483647 h 604"/>
                <a:gd name="T6" fmla="*/ 2147483647 w 729"/>
                <a:gd name="T7" fmla="*/ 2147483647 h 604"/>
                <a:gd name="T8" fmla="*/ 2147483647 w 729"/>
                <a:gd name="T9" fmla="*/ 2147483647 h 604"/>
                <a:gd name="T10" fmla="*/ 2147483647 w 729"/>
                <a:gd name="T11" fmla="*/ 0 h 604"/>
                <a:gd name="T12" fmla="*/ 2147483647 w 729"/>
                <a:gd name="T13" fmla="*/ 2147483647 h 604"/>
                <a:gd name="T14" fmla="*/ 2147483647 w 729"/>
                <a:gd name="T15" fmla="*/ 2147483647 h 604"/>
                <a:gd name="T16" fmla="*/ 2147483647 w 729"/>
                <a:gd name="T17" fmla="*/ 2147483647 h 604"/>
                <a:gd name="T18" fmla="*/ 2147483647 w 729"/>
                <a:gd name="T19" fmla="*/ 2147483647 h 604"/>
                <a:gd name="T20" fmla="*/ 2147483647 w 729"/>
                <a:gd name="T21" fmla="*/ 2147483647 h 604"/>
                <a:gd name="T22" fmla="*/ 2147483647 w 729"/>
                <a:gd name="T23" fmla="*/ 2147483647 h 604"/>
                <a:gd name="T24" fmla="*/ 2147483647 w 729"/>
                <a:gd name="T25" fmla="*/ 2147483647 h 604"/>
                <a:gd name="T26" fmla="*/ 2147483647 w 729"/>
                <a:gd name="T27" fmla="*/ 2147483647 h 604"/>
                <a:gd name="T28" fmla="*/ 2147483647 w 729"/>
                <a:gd name="T29" fmla="*/ 2147483647 h 604"/>
                <a:gd name="T30" fmla="*/ 2147483647 w 729"/>
                <a:gd name="T31" fmla="*/ 2147483647 h 604"/>
                <a:gd name="T32" fmla="*/ 2147483647 w 729"/>
                <a:gd name="T33" fmla="*/ 2147483647 h 604"/>
                <a:gd name="T34" fmla="*/ 2147483647 w 729"/>
                <a:gd name="T35" fmla="*/ 2147483647 h 604"/>
                <a:gd name="T36" fmla="*/ 2147483647 w 729"/>
                <a:gd name="T37" fmla="*/ 2147483647 h 604"/>
                <a:gd name="T38" fmla="*/ 2147483647 w 729"/>
                <a:gd name="T39" fmla="*/ 2147483647 h 604"/>
                <a:gd name="T40" fmla="*/ 2147483647 w 729"/>
                <a:gd name="T41" fmla="*/ 2147483647 h 604"/>
                <a:gd name="T42" fmla="*/ 2147483647 w 729"/>
                <a:gd name="T43" fmla="*/ 2147483647 h 604"/>
                <a:gd name="T44" fmla="*/ 2147483647 w 729"/>
                <a:gd name="T45" fmla="*/ 2147483647 h 604"/>
                <a:gd name="T46" fmla="*/ 2147483647 w 729"/>
                <a:gd name="T47" fmla="*/ 2147483647 h 604"/>
                <a:gd name="T48" fmla="*/ 2147483647 w 729"/>
                <a:gd name="T49" fmla="*/ 2147483647 h 604"/>
                <a:gd name="T50" fmla="*/ 2147483647 w 729"/>
                <a:gd name="T51" fmla="*/ 2147483647 h 604"/>
                <a:gd name="T52" fmla="*/ 2147483647 w 729"/>
                <a:gd name="T53" fmla="*/ 2147483647 h 604"/>
                <a:gd name="T54" fmla="*/ 2147483647 w 729"/>
                <a:gd name="T55" fmla="*/ 2147483647 h 604"/>
                <a:gd name="T56" fmla="*/ 2147483647 w 729"/>
                <a:gd name="T57" fmla="*/ 2147483647 h 604"/>
                <a:gd name="T58" fmla="*/ 2147483647 w 729"/>
                <a:gd name="T59" fmla="*/ 2147483647 h 604"/>
                <a:gd name="T60" fmla="*/ 2147483647 w 729"/>
                <a:gd name="T61" fmla="*/ 2147483647 h 604"/>
                <a:gd name="T62" fmla="*/ 2147483647 w 729"/>
                <a:gd name="T63" fmla="*/ 2147483647 h 604"/>
                <a:gd name="T64" fmla="*/ 2147483647 w 729"/>
                <a:gd name="T65" fmla="*/ 2147483647 h 604"/>
                <a:gd name="T66" fmla="*/ 2147483647 w 729"/>
                <a:gd name="T67" fmla="*/ 2147483647 h 604"/>
                <a:gd name="T68" fmla="*/ 2147483647 w 729"/>
                <a:gd name="T69" fmla="*/ 2147483647 h 604"/>
                <a:gd name="T70" fmla="*/ 2147483647 w 729"/>
                <a:gd name="T71" fmla="*/ 2147483647 h 60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29"/>
                <a:gd name="T109" fmla="*/ 0 h 604"/>
                <a:gd name="T110" fmla="*/ 729 w 729"/>
                <a:gd name="T111" fmla="*/ 604 h 60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29" h="604">
                  <a:moveTo>
                    <a:pt x="194" y="103"/>
                  </a:moveTo>
                  <a:lnTo>
                    <a:pt x="214" y="87"/>
                  </a:lnTo>
                  <a:lnTo>
                    <a:pt x="214" y="57"/>
                  </a:lnTo>
                  <a:lnTo>
                    <a:pt x="224" y="49"/>
                  </a:lnTo>
                  <a:lnTo>
                    <a:pt x="249" y="50"/>
                  </a:lnTo>
                  <a:lnTo>
                    <a:pt x="291" y="70"/>
                  </a:lnTo>
                  <a:lnTo>
                    <a:pt x="298" y="55"/>
                  </a:lnTo>
                  <a:lnTo>
                    <a:pt x="289" y="39"/>
                  </a:lnTo>
                  <a:lnTo>
                    <a:pt x="291" y="27"/>
                  </a:lnTo>
                  <a:lnTo>
                    <a:pt x="317" y="4"/>
                  </a:lnTo>
                  <a:lnTo>
                    <a:pt x="364" y="16"/>
                  </a:lnTo>
                  <a:lnTo>
                    <a:pt x="392" y="0"/>
                  </a:lnTo>
                  <a:lnTo>
                    <a:pt x="412" y="19"/>
                  </a:lnTo>
                  <a:lnTo>
                    <a:pt x="458" y="7"/>
                  </a:lnTo>
                  <a:lnTo>
                    <a:pt x="467" y="25"/>
                  </a:lnTo>
                  <a:lnTo>
                    <a:pt x="452" y="44"/>
                  </a:lnTo>
                  <a:lnTo>
                    <a:pt x="426" y="80"/>
                  </a:lnTo>
                  <a:lnTo>
                    <a:pt x="426" y="89"/>
                  </a:lnTo>
                  <a:lnTo>
                    <a:pt x="442" y="100"/>
                  </a:lnTo>
                  <a:lnTo>
                    <a:pt x="542" y="59"/>
                  </a:lnTo>
                  <a:lnTo>
                    <a:pt x="575" y="80"/>
                  </a:lnTo>
                  <a:lnTo>
                    <a:pt x="585" y="70"/>
                  </a:lnTo>
                  <a:lnTo>
                    <a:pt x="575" y="49"/>
                  </a:lnTo>
                  <a:lnTo>
                    <a:pt x="578" y="34"/>
                  </a:lnTo>
                  <a:lnTo>
                    <a:pt x="642" y="49"/>
                  </a:lnTo>
                  <a:lnTo>
                    <a:pt x="654" y="57"/>
                  </a:lnTo>
                  <a:lnTo>
                    <a:pt x="670" y="55"/>
                  </a:lnTo>
                  <a:lnTo>
                    <a:pt x="698" y="89"/>
                  </a:lnTo>
                  <a:lnTo>
                    <a:pt x="728" y="153"/>
                  </a:lnTo>
                  <a:lnTo>
                    <a:pt x="708" y="167"/>
                  </a:lnTo>
                  <a:lnTo>
                    <a:pt x="690" y="201"/>
                  </a:lnTo>
                  <a:lnTo>
                    <a:pt x="675" y="206"/>
                  </a:lnTo>
                  <a:lnTo>
                    <a:pt x="662" y="234"/>
                  </a:lnTo>
                  <a:lnTo>
                    <a:pt x="612" y="258"/>
                  </a:lnTo>
                  <a:lnTo>
                    <a:pt x="593" y="246"/>
                  </a:lnTo>
                  <a:lnTo>
                    <a:pt x="580" y="268"/>
                  </a:lnTo>
                  <a:lnTo>
                    <a:pt x="580" y="275"/>
                  </a:lnTo>
                  <a:lnTo>
                    <a:pt x="566" y="275"/>
                  </a:lnTo>
                  <a:lnTo>
                    <a:pt x="539" y="275"/>
                  </a:lnTo>
                  <a:lnTo>
                    <a:pt x="514" y="293"/>
                  </a:lnTo>
                  <a:lnTo>
                    <a:pt x="497" y="284"/>
                  </a:lnTo>
                  <a:lnTo>
                    <a:pt x="474" y="296"/>
                  </a:lnTo>
                  <a:lnTo>
                    <a:pt x="422" y="320"/>
                  </a:lnTo>
                  <a:lnTo>
                    <a:pt x="376" y="285"/>
                  </a:lnTo>
                  <a:lnTo>
                    <a:pt x="374" y="312"/>
                  </a:lnTo>
                  <a:lnTo>
                    <a:pt x="389" y="354"/>
                  </a:lnTo>
                  <a:lnTo>
                    <a:pt x="349" y="369"/>
                  </a:lnTo>
                  <a:lnTo>
                    <a:pt x="327" y="399"/>
                  </a:lnTo>
                  <a:lnTo>
                    <a:pt x="286" y="411"/>
                  </a:lnTo>
                  <a:lnTo>
                    <a:pt x="263" y="418"/>
                  </a:lnTo>
                  <a:lnTo>
                    <a:pt x="219" y="418"/>
                  </a:lnTo>
                  <a:lnTo>
                    <a:pt x="189" y="450"/>
                  </a:lnTo>
                  <a:lnTo>
                    <a:pt x="111" y="477"/>
                  </a:lnTo>
                  <a:lnTo>
                    <a:pt x="70" y="502"/>
                  </a:lnTo>
                  <a:lnTo>
                    <a:pt x="52" y="521"/>
                  </a:lnTo>
                  <a:lnTo>
                    <a:pt x="88" y="582"/>
                  </a:lnTo>
                  <a:lnTo>
                    <a:pt x="64" y="603"/>
                  </a:lnTo>
                  <a:lnTo>
                    <a:pt x="35" y="599"/>
                  </a:lnTo>
                  <a:lnTo>
                    <a:pt x="0" y="539"/>
                  </a:lnTo>
                  <a:lnTo>
                    <a:pt x="8" y="491"/>
                  </a:lnTo>
                  <a:lnTo>
                    <a:pt x="8" y="472"/>
                  </a:lnTo>
                  <a:lnTo>
                    <a:pt x="33" y="431"/>
                  </a:lnTo>
                  <a:lnTo>
                    <a:pt x="64" y="423"/>
                  </a:lnTo>
                  <a:lnTo>
                    <a:pt x="61" y="403"/>
                  </a:lnTo>
                  <a:lnTo>
                    <a:pt x="93" y="388"/>
                  </a:lnTo>
                  <a:lnTo>
                    <a:pt x="98" y="352"/>
                  </a:lnTo>
                  <a:lnTo>
                    <a:pt x="155" y="308"/>
                  </a:lnTo>
                  <a:lnTo>
                    <a:pt x="153" y="246"/>
                  </a:lnTo>
                  <a:lnTo>
                    <a:pt x="196" y="193"/>
                  </a:lnTo>
                  <a:lnTo>
                    <a:pt x="194" y="170"/>
                  </a:lnTo>
                  <a:lnTo>
                    <a:pt x="209" y="151"/>
                  </a:lnTo>
                  <a:lnTo>
                    <a:pt x="194" y="10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24"/>
            <p:cNvSpPr/>
            <p:nvPr/>
          </p:nvSpPr>
          <p:spPr bwMode="auto">
            <a:xfrm>
              <a:off x="2871788" y="3335338"/>
              <a:ext cx="822325" cy="581025"/>
            </a:xfrm>
            <a:custGeom>
              <a:avLst/>
              <a:gdLst>
                <a:gd name="T0" fmla="*/ 2147483647 w 753"/>
                <a:gd name="T1" fmla="*/ 2147483647 h 542"/>
                <a:gd name="T2" fmla="*/ 2147483647 w 753"/>
                <a:gd name="T3" fmla="*/ 2147483647 h 542"/>
                <a:gd name="T4" fmla="*/ 2147483647 w 753"/>
                <a:gd name="T5" fmla="*/ 2147483647 h 542"/>
                <a:gd name="T6" fmla="*/ 2147483647 w 753"/>
                <a:gd name="T7" fmla="*/ 2147483647 h 542"/>
                <a:gd name="T8" fmla="*/ 2147483647 w 753"/>
                <a:gd name="T9" fmla="*/ 2147483647 h 542"/>
                <a:gd name="T10" fmla="*/ 2147483647 w 753"/>
                <a:gd name="T11" fmla="*/ 2147483647 h 542"/>
                <a:gd name="T12" fmla="*/ 2147483647 w 753"/>
                <a:gd name="T13" fmla="*/ 2147483647 h 542"/>
                <a:gd name="T14" fmla="*/ 2147483647 w 753"/>
                <a:gd name="T15" fmla="*/ 2147483647 h 542"/>
                <a:gd name="T16" fmla="*/ 2147483647 w 753"/>
                <a:gd name="T17" fmla="*/ 2147483647 h 542"/>
                <a:gd name="T18" fmla="*/ 2147483647 w 753"/>
                <a:gd name="T19" fmla="*/ 2147483647 h 542"/>
                <a:gd name="T20" fmla="*/ 2147483647 w 753"/>
                <a:gd name="T21" fmla="*/ 2147483647 h 542"/>
                <a:gd name="T22" fmla="*/ 2147483647 w 753"/>
                <a:gd name="T23" fmla="*/ 2147483647 h 542"/>
                <a:gd name="T24" fmla="*/ 2147483647 w 753"/>
                <a:gd name="T25" fmla="*/ 2147483647 h 542"/>
                <a:gd name="T26" fmla="*/ 2147483647 w 753"/>
                <a:gd name="T27" fmla="*/ 2147483647 h 542"/>
                <a:gd name="T28" fmla="*/ 2147483647 w 753"/>
                <a:gd name="T29" fmla="*/ 2147483647 h 542"/>
                <a:gd name="T30" fmla="*/ 2147483647 w 753"/>
                <a:gd name="T31" fmla="*/ 2147483647 h 542"/>
                <a:gd name="T32" fmla="*/ 2147483647 w 753"/>
                <a:gd name="T33" fmla="*/ 2147483647 h 542"/>
                <a:gd name="T34" fmla="*/ 2147483647 w 753"/>
                <a:gd name="T35" fmla="*/ 2147483647 h 542"/>
                <a:gd name="T36" fmla="*/ 2147483647 w 753"/>
                <a:gd name="T37" fmla="*/ 2147483647 h 542"/>
                <a:gd name="T38" fmla="*/ 2147483647 w 753"/>
                <a:gd name="T39" fmla="*/ 2147483647 h 542"/>
                <a:gd name="T40" fmla="*/ 2147483647 w 753"/>
                <a:gd name="T41" fmla="*/ 2147483647 h 542"/>
                <a:gd name="T42" fmla="*/ 2147483647 w 753"/>
                <a:gd name="T43" fmla="*/ 2147483647 h 542"/>
                <a:gd name="T44" fmla="*/ 2147483647 w 753"/>
                <a:gd name="T45" fmla="*/ 2147483647 h 542"/>
                <a:gd name="T46" fmla="*/ 2147483647 w 753"/>
                <a:gd name="T47" fmla="*/ 2147483647 h 542"/>
                <a:gd name="T48" fmla="*/ 2147483647 w 753"/>
                <a:gd name="T49" fmla="*/ 2147483647 h 542"/>
                <a:gd name="T50" fmla="*/ 2147483647 w 753"/>
                <a:gd name="T51" fmla="*/ 2147483647 h 542"/>
                <a:gd name="T52" fmla="*/ 2147483647 w 753"/>
                <a:gd name="T53" fmla="*/ 2147483647 h 542"/>
                <a:gd name="T54" fmla="*/ 2147483647 w 753"/>
                <a:gd name="T55" fmla="*/ 2147483647 h 542"/>
                <a:gd name="T56" fmla="*/ 2147483647 w 753"/>
                <a:gd name="T57" fmla="*/ 2147483647 h 542"/>
                <a:gd name="T58" fmla="*/ 2147483647 w 753"/>
                <a:gd name="T59" fmla="*/ 2147483647 h 542"/>
                <a:gd name="T60" fmla="*/ 2147483647 w 753"/>
                <a:gd name="T61" fmla="*/ 2147483647 h 542"/>
                <a:gd name="T62" fmla="*/ 2147483647 w 753"/>
                <a:gd name="T63" fmla="*/ 2147483647 h 542"/>
                <a:gd name="T64" fmla="*/ 2147483647 w 753"/>
                <a:gd name="T65" fmla="*/ 2147483647 h 542"/>
                <a:gd name="T66" fmla="*/ 2147483647 w 753"/>
                <a:gd name="T67" fmla="*/ 2147483647 h 542"/>
                <a:gd name="T68" fmla="*/ 2147483647 w 753"/>
                <a:gd name="T69" fmla="*/ 2147483647 h 542"/>
                <a:gd name="T70" fmla="*/ 2147483647 w 753"/>
                <a:gd name="T71" fmla="*/ 2147483647 h 542"/>
                <a:gd name="T72" fmla="*/ 0 w 753"/>
                <a:gd name="T73" fmla="*/ 2147483647 h 5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53"/>
                <a:gd name="T112" fmla="*/ 0 h 542"/>
                <a:gd name="T113" fmla="*/ 753 w 753"/>
                <a:gd name="T114" fmla="*/ 542 h 5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53" h="542">
                  <a:moveTo>
                    <a:pt x="0" y="207"/>
                  </a:moveTo>
                  <a:lnTo>
                    <a:pt x="34" y="211"/>
                  </a:lnTo>
                  <a:lnTo>
                    <a:pt x="67" y="178"/>
                  </a:lnTo>
                  <a:lnTo>
                    <a:pt x="80" y="187"/>
                  </a:lnTo>
                  <a:lnTo>
                    <a:pt x="147" y="215"/>
                  </a:lnTo>
                  <a:lnTo>
                    <a:pt x="159" y="207"/>
                  </a:lnTo>
                  <a:lnTo>
                    <a:pt x="161" y="187"/>
                  </a:lnTo>
                  <a:lnTo>
                    <a:pt x="175" y="173"/>
                  </a:lnTo>
                  <a:lnTo>
                    <a:pt x="269" y="112"/>
                  </a:lnTo>
                  <a:lnTo>
                    <a:pt x="284" y="133"/>
                  </a:lnTo>
                  <a:lnTo>
                    <a:pt x="343" y="148"/>
                  </a:lnTo>
                  <a:lnTo>
                    <a:pt x="373" y="107"/>
                  </a:lnTo>
                  <a:lnTo>
                    <a:pt x="387" y="117"/>
                  </a:lnTo>
                  <a:lnTo>
                    <a:pt x="410" y="117"/>
                  </a:lnTo>
                  <a:lnTo>
                    <a:pt x="410" y="105"/>
                  </a:lnTo>
                  <a:lnTo>
                    <a:pt x="438" y="95"/>
                  </a:lnTo>
                  <a:lnTo>
                    <a:pt x="438" y="86"/>
                  </a:lnTo>
                  <a:lnTo>
                    <a:pt x="450" y="73"/>
                  </a:lnTo>
                  <a:lnTo>
                    <a:pt x="458" y="75"/>
                  </a:lnTo>
                  <a:lnTo>
                    <a:pt x="489" y="46"/>
                  </a:lnTo>
                  <a:lnTo>
                    <a:pt x="513" y="52"/>
                  </a:lnTo>
                  <a:lnTo>
                    <a:pt x="537" y="19"/>
                  </a:lnTo>
                  <a:lnTo>
                    <a:pt x="550" y="46"/>
                  </a:lnTo>
                  <a:lnTo>
                    <a:pt x="557" y="44"/>
                  </a:lnTo>
                  <a:lnTo>
                    <a:pt x="596" y="7"/>
                  </a:lnTo>
                  <a:lnTo>
                    <a:pt x="606" y="9"/>
                  </a:lnTo>
                  <a:lnTo>
                    <a:pt x="624" y="0"/>
                  </a:lnTo>
                  <a:lnTo>
                    <a:pt x="656" y="9"/>
                  </a:lnTo>
                  <a:lnTo>
                    <a:pt x="656" y="44"/>
                  </a:lnTo>
                  <a:lnTo>
                    <a:pt x="681" y="47"/>
                  </a:lnTo>
                  <a:lnTo>
                    <a:pt x="672" y="82"/>
                  </a:lnTo>
                  <a:lnTo>
                    <a:pt x="651" y="119"/>
                  </a:lnTo>
                  <a:lnTo>
                    <a:pt x="640" y="151"/>
                  </a:lnTo>
                  <a:lnTo>
                    <a:pt x="651" y="151"/>
                  </a:lnTo>
                  <a:lnTo>
                    <a:pt x="678" y="127"/>
                  </a:lnTo>
                  <a:lnTo>
                    <a:pt x="700" y="176"/>
                  </a:lnTo>
                  <a:lnTo>
                    <a:pt x="717" y="164"/>
                  </a:lnTo>
                  <a:lnTo>
                    <a:pt x="736" y="164"/>
                  </a:lnTo>
                  <a:lnTo>
                    <a:pt x="752" y="213"/>
                  </a:lnTo>
                  <a:lnTo>
                    <a:pt x="736" y="231"/>
                  </a:lnTo>
                  <a:lnTo>
                    <a:pt x="738" y="254"/>
                  </a:lnTo>
                  <a:lnTo>
                    <a:pt x="694" y="308"/>
                  </a:lnTo>
                  <a:lnTo>
                    <a:pt x="696" y="369"/>
                  </a:lnTo>
                  <a:lnTo>
                    <a:pt x="640" y="413"/>
                  </a:lnTo>
                  <a:lnTo>
                    <a:pt x="635" y="449"/>
                  </a:lnTo>
                  <a:lnTo>
                    <a:pt x="603" y="465"/>
                  </a:lnTo>
                  <a:lnTo>
                    <a:pt x="606" y="484"/>
                  </a:lnTo>
                  <a:lnTo>
                    <a:pt x="574" y="493"/>
                  </a:lnTo>
                  <a:lnTo>
                    <a:pt x="550" y="533"/>
                  </a:lnTo>
                  <a:lnTo>
                    <a:pt x="485" y="541"/>
                  </a:lnTo>
                  <a:lnTo>
                    <a:pt x="450" y="517"/>
                  </a:lnTo>
                  <a:lnTo>
                    <a:pt x="417" y="503"/>
                  </a:lnTo>
                  <a:lnTo>
                    <a:pt x="382" y="538"/>
                  </a:lnTo>
                  <a:lnTo>
                    <a:pt x="347" y="541"/>
                  </a:lnTo>
                  <a:lnTo>
                    <a:pt x="311" y="541"/>
                  </a:lnTo>
                  <a:lnTo>
                    <a:pt x="232" y="499"/>
                  </a:lnTo>
                  <a:lnTo>
                    <a:pt x="220" y="460"/>
                  </a:lnTo>
                  <a:lnTo>
                    <a:pt x="237" y="418"/>
                  </a:lnTo>
                  <a:lnTo>
                    <a:pt x="215" y="404"/>
                  </a:lnTo>
                  <a:lnTo>
                    <a:pt x="185" y="404"/>
                  </a:lnTo>
                  <a:lnTo>
                    <a:pt x="179" y="394"/>
                  </a:lnTo>
                  <a:lnTo>
                    <a:pt x="147" y="404"/>
                  </a:lnTo>
                  <a:lnTo>
                    <a:pt x="115" y="381"/>
                  </a:lnTo>
                  <a:lnTo>
                    <a:pt x="127" y="346"/>
                  </a:lnTo>
                  <a:lnTo>
                    <a:pt x="152" y="345"/>
                  </a:lnTo>
                  <a:lnTo>
                    <a:pt x="161" y="337"/>
                  </a:lnTo>
                  <a:lnTo>
                    <a:pt x="171" y="305"/>
                  </a:lnTo>
                  <a:lnTo>
                    <a:pt x="159" y="289"/>
                  </a:lnTo>
                  <a:lnTo>
                    <a:pt x="75" y="272"/>
                  </a:lnTo>
                  <a:lnTo>
                    <a:pt x="62" y="249"/>
                  </a:lnTo>
                  <a:lnTo>
                    <a:pt x="39" y="249"/>
                  </a:lnTo>
                  <a:lnTo>
                    <a:pt x="14" y="249"/>
                  </a:lnTo>
                  <a:lnTo>
                    <a:pt x="0" y="223"/>
                  </a:lnTo>
                  <a:lnTo>
                    <a:pt x="0" y="207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25"/>
            <p:cNvSpPr/>
            <p:nvPr/>
          </p:nvSpPr>
          <p:spPr bwMode="auto">
            <a:xfrm>
              <a:off x="3325813" y="2905125"/>
              <a:ext cx="569912" cy="622300"/>
            </a:xfrm>
            <a:custGeom>
              <a:avLst/>
              <a:gdLst>
                <a:gd name="T0" fmla="*/ 2147483647 w 521"/>
                <a:gd name="T1" fmla="*/ 2147483647 h 582"/>
                <a:gd name="T2" fmla="*/ 2147483647 w 521"/>
                <a:gd name="T3" fmla="*/ 2147483647 h 582"/>
                <a:gd name="T4" fmla="*/ 2147483647 w 521"/>
                <a:gd name="T5" fmla="*/ 2147483647 h 582"/>
                <a:gd name="T6" fmla="*/ 2147483647 w 521"/>
                <a:gd name="T7" fmla="*/ 2147483647 h 582"/>
                <a:gd name="T8" fmla="*/ 2147483647 w 521"/>
                <a:gd name="T9" fmla="*/ 2147483647 h 582"/>
                <a:gd name="T10" fmla="*/ 2147483647 w 521"/>
                <a:gd name="T11" fmla="*/ 2147483647 h 582"/>
                <a:gd name="T12" fmla="*/ 2147483647 w 521"/>
                <a:gd name="T13" fmla="*/ 0 h 582"/>
                <a:gd name="T14" fmla="*/ 2147483647 w 521"/>
                <a:gd name="T15" fmla="*/ 2147483647 h 582"/>
                <a:gd name="T16" fmla="*/ 2147483647 w 521"/>
                <a:gd name="T17" fmla="*/ 2147483647 h 582"/>
                <a:gd name="T18" fmla="*/ 2147483647 w 521"/>
                <a:gd name="T19" fmla="*/ 2147483647 h 582"/>
                <a:gd name="T20" fmla="*/ 2147483647 w 521"/>
                <a:gd name="T21" fmla="*/ 2147483647 h 582"/>
                <a:gd name="T22" fmla="*/ 2147483647 w 521"/>
                <a:gd name="T23" fmla="*/ 2147483647 h 582"/>
                <a:gd name="T24" fmla="*/ 2147483647 w 521"/>
                <a:gd name="T25" fmla="*/ 2147483647 h 582"/>
                <a:gd name="T26" fmla="*/ 2147483647 w 521"/>
                <a:gd name="T27" fmla="*/ 2147483647 h 582"/>
                <a:gd name="T28" fmla="*/ 2147483647 w 521"/>
                <a:gd name="T29" fmla="*/ 2147483647 h 582"/>
                <a:gd name="T30" fmla="*/ 2147483647 w 521"/>
                <a:gd name="T31" fmla="*/ 2147483647 h 582"/>
                <a:gd name="T32" fmla="*/ 2147483647 w 521"/>
                <a:gd name="T33" fmla="*/ 2147483647 h 582"/>
                <a:gd name="T34" fmla="*/ 2147483647 w 521"/>
                <a:gd name="T35" fmla="*/ 2147483647 h 582"/>
                <a:gd name="T36" fmla="*/ 2147483647 w 521"/>
                <a:gd name="T37" fmla="*/ 2147483647 h 582"/>
                <a:gd name="T38" fmla="*/ 2147483647 w 521"/>
                <a:gd name="T39" fmla="*/ 2147483647 h 582"/>
                <a:gd name="T40" fmla="*/ 2147483647 w 521"/>
                <a:gd name="T41" fmla="*/ 2147483647 h 582"/>
                <a:gd name="T42" fmla="*/ 2147483647 w 521"/>
                <a:gd name="T43" fmla="*/ 2147483647 h 582"/>
                <a:gd name="T44" fmla="*/ 2147483647 w 521"/>
                <a:gd name="T45" fmla="*/ 2147483647 h 582"/>
                <a:gd name="T46" fmla="*/ 2147483647 w 521"/>
                <a:gd name="T47" fmla="*/ 2147483647 h 582"/>
                <a:gd name="T48" fmla="*/ 2147483647 w 521"/>
                <a:gd name="T49" fmla="*/ 2147483647 h 582"/>
                <a:gd name="T50" fmla="*/ 2147483647 w 521"/>
                <a:gd name="T51" fmla="*/ 2147483647 h 582"/>
                <a:gd name="T52" fmla="*/ 2147483647 w 521"/>
                <a:gd name="T53" fmla="*/ 2147483647 h 582"/>
                <a:gd name="T54" fmla="*/ 2147483647 w 521"/>
                <a:gd name="T55" fmla="*/ 2147483647 h 582"/>
                <a:gd name="T56" fmla="*/ 2147483647 w 521"/>
                <a:gd name="T57" fmla="*/ 2147483647 h 582"/>
                <a:gd name="T58" fmla="*/ 2147483647 w 521"/>
                <a:gd name="T59" fmla="*/ 2147483647 h 582"/>
                <a:gd name="T60" fmla="*/ 2147483647 w 521"/>
                <a:gd name="T61" fmla="*/ 2147483647 h 582"/>
                <a:gd name="T62" fmla="*/ 2147483647 w 521"/>
                <a:gd name="T63" fmla="*/ 2147483647 h 582"/>
                <a:gd name="T64" fmla="*/ 2147483647 w 521"/>
                <a:gd name="T65" fmla="*/ 2147483647 h 582"/>
                <a:gd name="T66" fmla="*/ 2147483647 w 521"/>
                <a:gd name="T67" fmla="*/ 2147483647 h 582"/>
                <a:gd name="T68" fmla="*/ 2147483647 w 521"/>
                <a:gd name="T69" fmla="*/ 2147483647 h 5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1"/>
                <a:gd name="T106" fmla="*/ 0 h 582"/>
                <a:gd name="T107" fmla="*/ 521 w 521"/>
                <a:gd name="T108" fmla="*/ 582 h 5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1" h="582">
                  <a:moveTo>
                    <a:pt x="468" y="75"/>
                  </a:moveTo>
                  <a:lnTo>
                    <a:pt x="446" y="70"/>
                  </a:lnTo>
                  <a:lnTo>
                    <a:pt x="435" y="55"/>
                  </a:lnTo>
                  <a:lnTo>
                    <a:pt x="435" y="21"/>
                  </a:lnTo>
                  <a:lnTo>
                    <a:pt x="423" y="4"/>
                  </a:lnTo>
                  <a:lnTo>
                    <a:pt x="399" y="28"/>
                  </a:lnTo>
                  <a:lnTo>
                    <a:pt x="387" y="46"/>
                  </a:lnTo>
                  <a:lnTo>
                    <a:pt x="371" y="46"/>
                  </a:lnTo>
                  <a:lnTo>
                    <a:pt x="366" y="19"/>
                  </a:lnTo>
                  <a:lnTo>
                    <a:pt x="343" y="26"/>
                  </a:lnTo>
                  <a:lnTo>
                    <a:pt x="313" y="46"/>
                  </a:lnTo>
                  <a:lnTo>
                    <a:pt x="295" y="33"/>
                  </a:lnTo>
                  <a:lnTo>
                    <a:pt x="254" y="7"/>
                  </a:lnTo>
                  <a:lnTo>
                    <a:pt x="141" y="0"/>
                  </a:lnTo>
                  <a:lnTo>
                    <a:pt x="129" y="12"/>
                  </a:lnTo>
                  <a:lnTo>
                    <a:pt x="151" y="39"/>
                  </a:lnTo>
                  <a:lnTo>
                    <a:pt x="124" y="55"/>
                  </a:lnTo>
                  <a:lnTo>
                    <a:pt x="82" y="39"/>
                  </a:lnTo>
                  <a:lnTo>
                    <a:pt x="39" y="75"/>
                  </a:lnTo>
                  <a:lnTo>
                    <a:pt x="25" y="110"/>
                  </a:lnTo>
                  <a:lnTo>
                    <a:pt x="27" y="190"/>
                  </a:lnTo>
                  <a:lnTo>
                    <a:pt x="49" y="277"/>
                  </a:lnTo>
                  <a:lnTo>
                    <a:pt x="0" y="331"/>
                  </a:lnTo>
                  <a:lnTo>
                    <a:pt x="4" y="338"/>
                  </a:lnTo>
                  <a:lnTo>
                    <a:pt x="49" y="326"/>
                  </a:lnTo>
                  <a:lnTo>
                    <a:pt x="63" y="345"/>
                  </a:lnTo>
                  <a:lnTo>
                    <a:pt x="50" y="406"/>
                  </a:lnTo>
                  <a:lnTo>
                    <a:pt x="76" y="451"/>
                  </a:lnTo>
                  <a:lnTo>
                    <a:pt x="100" y="457"/>
                  </a:lnTo>
                  <a:lnTo>
                    <a:pt x="124" y="423"/>
                  </a:lnTo>
                  <a:lnTo>
                    <a:pt x="136" y="451"/>
                  </a:lnTo>
                  <a:lnTo>
                    <a:pt x="144" y="447"/>
                  </a:lnTo>
                  <a:lnTo>
                    <a:pt x="183" y="411"/>
                  </a:lnTo>
                  <a:lnTo>
                    <a:pt x="194" y="414"/>
                  </a:lnTo>
                  <a:lnTo>
                    <a:pt x="212" y="404"/>
                  </a:lnTo>
                  <a:lnTo>
                    <a:pt x="242" y="414"/>
                  </a:lnTo>
                  <a:lnTo>
                    <a:pt x="242" y="447"/>
                  </a:lnTo>
                  <a:lnTo>
                    <a:pt x="267" y="452"/>
                  </a:lnTo>
                  <a:lnTo>
                    <a:pt x="259" y="487"/>
                  </a:lnTo>
                  <a:lnTo>
                    <a:pt x="237" y="524"/>
                  </a:lnTo>
                  <a:lnTo>
                    <a:pt x="226" y="555"/>
                  </a:lnTo>
                  <a:lnTo>
                    <a:pt x="237" y="555"/>
                  </a:lnTo>
                  <a:lnTo>
                    <a:pt x="265" y="531"/>
                  </a:lnTo>
                  <a:lnTo>
                    <a:pt x="288" y="581"/>
                  </a:lnTo>
                  <a:lnTo>
                    <a:pt x="303" y="568"/>
                  </a:lnTo>
                  <a:lnTo>
                    <a:pt x="323" y="568"/>
                  </a:lnTo>
                  <a:lnTo>
                    <a:pt x="343" y="553"/>
                  </a:lnTo>
                  <a:lnTo>
                    <a:pt x="343" y="524"/>
                  </a:lnTo>
                  <a:lnTo>
                    <a:pt x="353" y="514"/>
                  </a:lnTo>
                  <a:lnTo>
                    <a:pt x="378" y="517"/>
                  </a:lnTo>
                  <a:lnTo>
                    <a:pt x="419" y="536"/>
                  </a:lnTo>
                  <a:lnTo>
                    <a:pt x="426" y="522"/>
                  </a:lnTo>
                  <a:lnTo>
                    <a:pt x="416" y="505"/>
                  </a:lnTo>
                  <a:lnTo>
                    <a:pt x="419" y="493"/>
                  </a:lnTo>
                  <a:lnTo>
                    <a:pt x="446" y="470"/>
                  </a:lnTo>
                  <a:lnTo>
                    <a:pt x="492" y="482"/>
                  </a:lnTo>
                  <a:lnTo>
                    <a:pt x="520" y="465"/>
                  </a:lnTo>
                  <a:lnTo>
                    <a:pt x="509" y="447"/>
                  </a:lnTo>
                  <a:lnTo>
                    <a:pt x="520" y="409"/>
                  </a:lnTo>
                  <a:lnTo>
                    <a:pt x="517" y="350"/>
                  </a:lnTo>
                  <a:lnTo>
                    <a:pt x="499" y="343"/>
                  </a:lnTo>
                  <a:lnTo>
                    <a:pt x="485" y="303"/>
                  </a:lnTo>
                  <a:lnTo>
                    <a:pt x="485" y="268"/>
                  </a:lnTo>
                  <a:lnTo>
                    <a:pt x="476" y="264"/>
                  </a:lnTo>
                  <a:lnTo>
                    <a:pt x="465" y="268"/>
                  </a:lnTo>
                  <a:lnTo>
                    <a:pt x="458" y="260"/>
                  </a:lnTo>
                  <a:lnTo>
                    <a:pt x="463" y="208"/>
                  </a:lnTo>
                  <a:lnTo>
                    <a:pt x="485" y="190"/>
                  </a:lnTo>
                  <a:lnTo>
                    <a:pt x="499" y="160"/>
                  </a:lnTo>
                  <a:lnTo>
                    <a:pt x="497" y="133"/>
                  </a:lnTo>
                  <a:lnTo>
                    <a:pt x="468" y="75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26"/>
            <p:cNvSpPr/>
            <p:nvPr/>
          </p:nvSpPr>
          <p:spPr bwMode="auto">
            <a:xfrm>
              <a:off x="3259138" y="2536825"/>
              <a:ext cx="801687" cy="490538"/>
            </a:xfrm>
            <a:custGeom>
              <a:avLst/>
              <a:gdLst>
                <a:gd name="T0" fmla="*/ 2147483647 w 733"/>
                <a:gd name="T1" fmla="*/ 2147483647 h 456"/>
                <a:gd name="T2" fmla="*/ 2147483647 w 733"/>
                <a:gd name="T3" fmla="*/ 2147483647 h 456"/>
                <a:gd name="T4" fmla="*/ 2147483647 w 733"/>
                <a:gd name="T5" fmla="*/ 2147483647 h 456"/>
                <a:gd name="T6" fmla="*/ 2147483647 w 733"/>
                <a:gd name="T7" fmla="*/ 2147483647 h 456"/>
                <a:gd name="T8" fmla="*/ 2147483647 w 733"/>
                <a:gd name="T9" fmla="*/ 2147483647 h 456"/>
                <a:gd name="T10" fmla="*/ 2147483647 w 733"/>
                <a:gd name="T11" fmla="*/ 2147483647 h 456"/>
                <a:gd name="T12" fmla="*/ 2147483647 w 733"/>
                <a:gd name="T13" fmla="*/ 2147483647 h 456"/>
                <a:gd name="T14" fmla="*/ 2147483647 w 733"/>
                <a:gd name="T15" fmla="*/ 2147483647 h 456"/>
                <a:gd name="T16" fmla="*/ 2147483647 w 733"/>
                <a:gd name="T17" fmla="*/ 2147483647 h 456"/>
                <a:gd name="T18" fmla="*/ 2147483647 w 733"/>
                <a:gd name="T19" fmla="*/ 2147483647 h 456"/>
                <a:gd name="T20" fmla="*/ 2147483647 w 733"/>
                <a:gd name="T21" fmla="*/ 2147483647 h 456"/>
                <a:gd name="T22" fmla="*/ 2147483647 w 733"/>
                <a:gd name="T23" fmla="*/ 2147483647 h 456"/>
                <a:gd name="T24" fmla="*/ 2147483647 w 733"/>
                <a:gd name="T25" fmla="*/ 2147483647 h 456"/>
                <a:gd name="T26" fmla="*/ 2147483647 w 733"/>
                <a:gd name="T27" fmla="*/ 2147483647 h 456"/>
                <a:gd name="T28" fmla="*/ 2147483647 w 733"/>
                <a:gd name="T29" fmla="*/ 2147483647 h 456"/>
                <a:gd name="T30" fmla="*/ 2147483647 w 733"/>
                <a:gd name="T31" fmla="*/ 2147483647 h 456"/>
                <a:gd name="T32" fmla="*/ 2147483647 w 733"/>
                <a:gd name="T33" fmla="*/ 2147483647 h 456"/>
                <a:gd name="T34" fmla="*/ 2147483647 w 733"/>
                <a:gd name="T35" fmla="*/ 2147483647 h 456"/>
                <a:gd name="T36" fmla="*/ 2147483647 w 733"/>
                <a:gd name="T37" fmla="*/ 2147483647 h 456"/>
                <a:gd name="T38" fmla="*/ 2147483647 w 733"/>
                <a:gd name="T39" fmla="*/ 2147483647 h 456"/>
                <a:gd name="T40" fmla="*/ 2147483647 w 733"/>
                <a:gd name="T41" fmla="*/ 0 h 456"/>
                <a:gd name="T42" fmla="*/ 2147483647 w 733"/>
                <a:gd name="T43" fmla="*/ 2147483647 h 456"/>
                <a:gd name="T44" fmla="*/ 2147483647 w 733"/>
                <a:gd name="T45" fmla="*/ 2147483647 h 456"/>
                <a:gd name="T46" fmla="*/ 2147483647 w 733"/>
                <a:gd name="T47" fmla="*/ 2147483647 h 456"/>
                <a:gd name="T48" fmla="*/ 2147483647 w 733"/>
                <a:gd name="T49" fmla="*/ 2147483647 h 456"/>
                <a:gd name="T50" fmla="*/ 2147483647 w 733"/>
                <a:gd name="T51" fmla="*/ 2147483647 h 456"/>
                <a:gd name="T52" fmla="*/ 2147483647 w 733"/>
                <a:gd name="T53" fmla="*/ 2147483647 h 456"/>
                <a:gd name="T54" fmla="*/ 2147483647 w 733"/>
                <a:gd name="T55" fmla="*/ 2147483647 h 456"/>
                <a:gd name="T56" fmla="*/ 2147483647 w 733"/>
                <a:gd name="T57" fmla="*/ 2147483647 h 456"/>
                <a:gd name="T58" fmla="*/ 2147483647 w 733"/>
                <a:gd name="T59" fmla="*/ 2147483647 h 456"/>
                <a:gd name="T60" fmla="*/ 2147483647 w 733"/>
                <a:gd name="T61" fmla="*/ 2147483647 h 456"/>
                <a:gd name="T62" fmla="*/ 2147483647 w 733"/>
                <a:gd name="T63" fmla="*/ 2147483647 h 456"/>
                <a:gd name="T64" fmla="*/ 2147483647 w 733"/>
                <a:gd name="T65" fmla="*/ 2147483647 h 4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33"/>
                <a:gd name="T100" fmla="*/ 0 h 456"/>
                <a:gd name="T101" fmla="*/ 733 w 733"/>
                <a:gd name="T102" fmla="*/ 456 h 4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33" h="456">
                  <a:moveTo>
                    <a:pt x="85" y="455"/>
                  </a:moveTo>
                  <a:lnTo>
                    <a:pt x="99" y="420"/>
                  </a:lnTo>
                  <a:lnTo>
                    <a:pt x="144" y="384"/>
                  </a:lnTo>
                  <a:lnTo>
                    <a:pt x="184" y="400"/>
                  </a:lnTo>
                  <a:lnTo>
                    <a:pt x="212" y="384"/>
                  </a:lnTo>
                  <a:lnTo>
                    <a:pt x="189" y="356"/>
                  </a:lnTo>
                  <a:lnTo>
                    <a:pt x="202" y="344"/>
                  </a:lnTo>
                  <a:lnTo>
                    <a:pt x="315" y="351"/>
                  </a:lnTo>
                  <a:lnTo>
                    <a:pt x="356" y="378"/>
                  </a:lnTo>
                  <a:lnTo>
                    <a:pt x="375" y="391"/>
                  </a:lnTo>
                  <a:lnTo>
                    <a:pt x="405" y="370"/>
                  </a:lnTo>
                  <a:lnTo>
                    <a:pt x="427" y="363"/>
                  </a:lnTo>
                  <a:lnTo>
                    <a:pt x="432" y="391"/>
                  </a:lnTo>
                  <a:lnTo>
                    <a:pt x="448" y="391"/>
                  </a:lnTo>
                  <a:lnTo>
                    <a:pt x="462" y="373"/>
                  </a:lnTo>
                  <a:lnTo>
                    <a:pt x="486" y="349"/>
                  </a:lnTo>
                  <a:lnTo>
                    <a:pt x="498" y="366"/>
                  </a:lnTo>
                  <a:lnTo>
                    <a:pt x="498" y="400"/>
                  </a:lnTo>
                  <a:lnTo>
                    <a:pt x="508" y="416"/>
                  </a:lnTo>
                  <a:lnTo>
                    <a:pt x="530" y="420"/>
                  </a:lnTo>
                  <a:lnTo>
                    <a:pt x="554" y="396"/>
                  </a:lnTo>
                  <a:lnTo>
                    <a:pt x="591" y="384"/>
                  </a:lnTo>
                  <a:lnTo>
                    <a:pt x="661" y="320"/>
                  </a:lnTo>
                  <a:lnTo>
                    <a:pt x="692" y="322"/>
                  </a:lnTo>
                  <a:lnTo>
                    <a:pt x="732" y="310"/>
                  </a:lnTo>
                  <a:lnTo>
                    <a:pt x="684" y="222"/>
                  </a:lnTo>
                  <a:lnTo>
                    <a:pt x="699" y="195"/>
                  </a:lnTo>
                  <a:lnTo>
                    <a:pt x="693" y="187"/>
                  </a:lnTo>
                  <a:lnTo>
                    <a:pt x="670" y="178"/>
                  </a:lnTo>
                  <a:lnTo>
                    <a:pt x="628" y="153"/>
                  </a:lnTo>
                  <a:lnTo>
                    <a:pt x="608" y="141"/>
                  </a:lnTo>
                  <a:lnTo>
                    <a:pt x="582" y="153"/>
                  </a:lnTo>
                  <a:lnTo>
                    <a:pt x="552" y="128"/>
                  </a:lnTo>
                  <a:lnTo>
                    <a:pt x="513" y="128"/>
                  </a:lnTo>
                  <a:lnTo>
                    <a:pt x="483" y="114"/>
                  </a:lnTo>
                  <a:lnTo>
                    <a:pt x="476" y="91"/>
                  </a:lnTo>
                  <a:lnTo>
                    <a:pt x="462" y="73"/>
                  </a:lnTo>
                  <a:lnTo>
                    <a:pt x="439" y="85"/>
                  </a:lnTo>
                  <a:lnTo>
                    <a:pt x="420" y="78"/>
                  </a:lnTo>
                  <a:lnTo>
                    <a:pt x="358" y="85"/>
                  </a:lnTo>
                  <a:lnTo>
                    <a:pt x="292" y="70"/>
                  </a:lnTo>
                  <a:lnTo>
                    <a:pt x="210" y="0"/>
                  </a:lnTo>
                  <a:lnTo>
                    <a:pt x="188" y="16"/>
                  </a:lnTo>
                  <a:lnTo>
                    <a:pt x="180" y="10"/>
                  </a:lnTo>
                  <a:lnTo>
                    <a:pt x="162" y="10"/>
                  </a:lnTo>
                  <a:lnTo>
                    <a:pt x="87" y="10"/>
                  </a:lnTo>
                  <a:lnTo>
                    <a:pt x="78" y="20"/>
                  </a:lnTo>
                  <a:lnTo>
                    <a:pt x="99" y="42"/>
                  </a:lnTo>
                  <a:lnTo>
                    <a:pt x="122" y="46"/>
                  </a:lnTo>
                  <a:lnTo>
                    <a:pt x="142" y="52"/>
                  </a:lnTo>
                  <a:lnTo>
                    <a:pt x="133" y="68"/>
                  </a:lnTo>
                  <a:lnTo>
                    <a:pt x="94" y="85"/>
                  </a:lnTo>
                  <a:lnTo>
                    <a:pt x="87" y="114"/>
                  </a:lnTo>
                  <a:lnTo>
                    <a:pt x="94" y="123"/>
                  </a:lnTo>
                  <a:lnTo>
                    <a:pt x="99" y="160"/>
                  </a:lnTo>
                  <a:lnTo>
                    <a:pt x="122" y="164"/>
                  </a:lnTo>
                  <a:lnTo>
                    <a:pt x="144" y="192"/>
                  </a:lnTo>
                  <a:lnTo>
                    <a:pt x="154" y="249"/>
                  </a:lnTo>
                  <a:lnTo>
                    <a:pt x="147" y="267"/>
                  </a:lnTo>
                  <a:lnTo>
                    <a:pt x="133" y="264"/>
                  </a:lnTo>
                  <a:lnTo>
                    <a:pt x="90" y="295"/>
                  </a:lnTo>
                  <a:lnTo>
                    <a:pt x="19" y="308"/>
                  </a:lnTo>
                  <a:lnTo>
                    <a:pt x="0" y="327"/>
                  </a:lnTo>
                  <a:lnTo>
                    <a:pt x="14" y="346"/>
                  </a:lnTo>
                  <a:lnTo>
                    <a:pt x="16" y="388"/>
                  </a:lnTo>
                  <a:lnTo>
                    <a:pt x="36" y="393"/>
                  </a:lnTo>
                  <a:lnTo>
                    <a:pt x="85" y="455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27"/>
            <p:cNvSpPr/>
            <p:nvPr/>
          </p:nvSpPr>
          <p:spPr bwMode="auto">
            <a:xfrm>
              <a:off x="3367088" y="4087813"/>
              <a:ext cx="258762" cy="231775"/>
            </a:xfrm>
            <a:custGeom>
              <a:avLst/>
              <a:gdLst>
                <a:gd name="T0" fmla="*/ 2147483647 w 238"/>
                <a:gd name="T1" fmla="*/ 2147483647 h 215"/>
                <a:gd name="T2" fmla="*/ 2147483647 w 238"/>
                <a:gd name="T3" fmla="*/ 2147483647 h 215"/>
                <a:gd name="T4" fmla="*/ 2147483647 w 238"/>
                <a:gd name="T5" fmla="*/ 2147483647 h 215"/>
                <a:gd name="T6" fmla="*/ 2147483647 w 238"/>
                <a:gd name="T7" fmla="*/ 2147483647 h 215"/>
                <a:gd name="T8" fmla="*/ 2147483647 w 238"/>
                <a:gd name="T9" fmla="*/ 2147483647 h 215"/>
                <a:gd name="T10" fmla="*/ 0 w 238"/>
                <a:gd name="T11" fmla="*/ 2147483647 h 215"/>
                <a:gd name="T12" fmla="*/ 2147483647 w 238"/>
                <a:gd name="T13" fmla="*/ 2147483647 h 215"/>
                <a:gd name="T14" fmla="*/ 2147483647 w 238"/>
                <a:gd name="T15" fmla="*/ 2147483647 h 215"/>
                <a:gd name="T16" fmla="*/ 2147483647 w 238"/>
                <a:gd name="T17" fmla="*/ 2147483647 h 215"/>
                <a:gd name="T18" fmla="*/ 2147483647 w 238"/>
                <a:gd name="T19" fmla="*/ 2147483647 h 215"/>
                <a:gd name="T20" fmla="*/ 2147483647 w 238"/>
                <a:gd name="T21" fmla="*/ 2147483647 h 215"/>
                <a:gd name="T22" fmla="*/ 2147483647 w 238"/>
                <a:gd name="T23" fmla="*/ 0 h 215"/>
                <a:gd name="T24" fmla="*/ 2147483647 w 238"/>
                <a:gd name="T25" fmla="*/ 2147483647 h 215"/>
                <a:gd name="T26" fmla="*/ 2147483647 w 238"/>
                <a:gd name="T27" fmla="*/ 2147483647 h 2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8"/>
                <a:gd name="T43" fmla="*/ 0 h 215"/>
                <a:gd name="T44" fmla="*/ 238 w 238"/>
                <a:gd name="T45" fmla="*/ 215 h 2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8" h="215">
                  <a:moveTo>
                    <a:pt x="237" y="36"/>
                  </a:moveTo>
                  <a:lnTo>
                    <a:pt x="192" y="110"/>
                  </a:lnTo>
                  <a:lnTo>
                    <a:pt x="192" y="144"/>
                  </a:lnTo>
                  <a:lnTo>
                    <a:pt x="105" y="214"/>
                  </a:lnTo>
                  <a:lnTo>
                    <a:pt x="18" y="182"/>
                  </a:lnTo>
                  <a:lnTo>
                    <a:pt x="0" y="120"/>
                  </a:lnTo>
                  <a:lnTo>
                    <a:pt x="4" y="90"/>
                  </a:lnTo>
                  <a:lnTo>
                    <a:pt x="54" y="43"/>
                  </a:lnTo>
                  <a:lnTo>
                    <a:pt x="69" y="28"/>
                  </a:lnTo>
                  <a:lnTo>
                    <a:pt x="150" y="16"/>
                  </a:lnTo>
                  <a:lnTo>
                    <a:pt x="186" y="12"/>
                  </a:lnTo>
                  <a:lnTo>
                    <a:pt x="198" y="0"/>
                  </a:lnTo>
                  <a:lnTo>
                    <a:pt x="224" y="4"/>
                  </a:lnTo>
                  <a:lnTo>
                    <a:pt x="237" y="36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Oval 28"/>
            <p:cNvSpPr>
              <a:spLocks noChangeArrowheads="1"/>
            </p:cNvSpPr>
            <p:nvPr/>
          </p:nvSpPr>
          <p:spPr bwMode="auto">
            <a:xfrm>
              <a:off x="4286250" y="2605088"/>
              <a:ext cx="66675" cy="65087"/>
            </a:xfrm>
            <a:prstGeom prst="ellipse">
              <a:avLst/>
            </a:prstGeom>
            <a:solidFill>
              <a:srgbClr val="203548"/>
            </a:solidFill>
            <a:ln w="9525">
              <a:solidFill>
                <a:schemeClr val="bg1"/>
              </a:solidFill>
              <a:miter lim="800000"/>
            </a:ln>
          </p:spPr>
          <p:txBody>
            <a:bodyPr lIns="52121" tIns="26060" rIns="52121" bIns="26060"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2341" name="Freeform 29"/>
            <p:cNvSpPr/>
            <p:nvPr/>
          </p:nvSpPr>
          <p:spPr bwMode="auto">
            <a:xfrm>
              <a:off x="1819275" y="1462088"/>
              <a:ext cx="1417638" cy="1185862"/>
            </a:xfrm>
            <a:custGeom>
              <a:avLst/>
              <a:gdLst>
                <a:gd name="T0" fmla="*/ 0 w 1299"/>
                <a:gd name="T1" fmla="*/ 2147483647 h 1107"/>
                <a:gd name="T2" fmla="*/ 2147483647 w 1299"/>
                <a:gd name="T3" fmla="*/ 2147483647 h 1107"/>
                <a:gd name="T4" fmla="*/ 2147483647 w 1299"/>
                <a:gd name="T5" fmla="*/ 2147483647 h 1107"/>
                <a:gd name="T6" fmla="*/ 2147483647 w 1299"/>
                <a:gd name="T7" fmla="*/ 2147483647 h 1107"/>
                <a:gd name="T8" fmla="*/ 2147483647 w 1299"/>
                <a:gd name="T9" fmla="*/ 2147483647 h 1107"/>
                <a:gd name="T10" fmla="*/ 2147483647 w 1299"/>
                <a:gd name="T11" fmla="*/ 2147483647 h 1107"/>
                <a:gd name="T12" fmla="*/ 2147483647 w 1299"/>
                <a:gd name="T13" fmla="*/ 2147483647 h 1107"/>
                <a:gd name="T14" fmla="*/ 2147483647 w 1299"/>
                <a:gd name="T15" fmla="*/ 2147483647 h 1107"/>
                <a:gd name="T16" fmla="*/ 2147483647 w 1299"/>
                <a:gd name="T17" fmla="*/ 2147483647 h 1107"/>
                <a:gd name="T18" fmla="*/ 2147483647 w 1299"/>
                <a:gd name="T19" fmla="*/ 2147483647 h 1107"/>
                <a:gd name="T20" fmla="*/ 2147483647 w 1299"/>
                <a:gd name="T21" fmla="*/ 2147483647 h 1107"/>
                <a:gd name="T22" fmla="*/ 2147483647 w 1299"/>
                <a:gd name="T23" fmla="*/ 2147483647 h 1107"/>
                <a:gd name="T24" fmla="*/ 2147483647 w 1299"/>
                <a:gd name="T25" fmla="*/ 2147483647 h 1107"/>
                <a:gd name="T26" fmla="*/ 2147483647 w 1299"/>
                <a:gd name="T27" fmla="*/ 2147483647 h 1107"/>
                <a:gd name="T28" fmla="*/ 2147483647 w 1299"/>
                <a:gd name="T29" fmla="*/ 2147483647 h 1107"/>
                <a:gd name="T30" fmla="*/ 2147483647 w 1299"/>
                <a:gd name="T31" fmla="*/ 2147483647 h 1107"/>
                <a:gd name="T32" fmla="*/ 2147483647 w 1299"/>
                <a:gd name="T33" fmla="*/ 2147483647 h 1107"/>
                <a:gd name="T34" fmla="*/ 2147483647 w 1299"/>
                <a:gd name="T35" fmla="*/ 2147483647 h 1107"/>
                <a:gd name="T36" fmla="*/ 2147483647 w 1299"/>
                <a:gd name="T37" fmla="*/ 2147483647 h 1107"/>
                <a:gd name="T38" fmla="*/ 2147483647 w 1299"/>
                <a:gd name="T39" fmla="*/ 2147483647 h 1107"/>
                <a:gd name="T40" fmla="*/ 2147483647 w 1299"/>
                <a:gd name="T41" fmla="*/ 2147483647 h 1107"/>
                <a:gd name="T42" fmla="*/ 2147483647 w 1299"/>
                <a:gd name="T43" fmla="*/ 2147483647 h 1107"/>
                <a:gd name="T44" fmla="*/ 2147483647 w 1299"/>
                <a:gd name="T45" fmla="*/ 2147483647 h 1107"/>
                <a:gd name="T46" fmla="*/ 2147483647 w 1299"/>
                <a:gd name="T47" fmla="*/ 2147483647 h 1107"/>
                <a:gd name="T48" fmla="*/ 2147483647 w 1299"/>
                <a:gd name="T49" fmla="*/ 2147483647 h 1107"/>
                <a:gd name="T50" fmla="*/ 2147483647 w 1299"/>
                <a:gd name="T51" fmla="*/ 2147483647 h 1107"/>
                <a:gd name="T52" fmla="*/ 2147483647 w 1299"/>
                <a:gd name="T53" fmla="*/ 2147483647 h 1107"/>
                <a:gd name="T54" fmla="*/ 2147483647 w 1299"/>
                <a:gd name="T55" fmla="*/ 2147483647 h 1107"/>
                <a:gd name="T56" fmla="*/ 2147483647 w 1299"/>
                <a:gd name="T57" fmla="*/ 2147483647 h 1107"/>
                <a:gd name="T58" fmla="*/ 2147483647 w 1299"/>
                <a:gd name="T59" fmla="*/ 2147483647 h 1107"/>
                <a:gd name="T60" fmla="*/ 2147483647 w 1299"/>
                <a:gd name="T61" fmla="*/ 2147483647 h 1107"/>
                <a:gd name="T62" fmla="*/ 2147483647 w 1299"/>
                <a:gd name="T63" fmla="*/ 2147483647 h 1107"/>
                <a:gd name="T64" fmla="*/ 2147483647 w 1299"/>
                <a:gd name="T65" fmla="*/ 2147483647 h 1107"/>
                <a:gd name="T66" fmla="*/ 2147483647 w 1299"/>
                <a:gd name="T67" fmla="*/ 2147483647 h 1107"/>
                <a:gd name="T68" fmla="*/ 2147483647 w 1299"/>
                <a:gd name="T69" fmla="*/ 2147483647 h 1107"/>
                <a:gd name="T70" fmla="*/ 2147483647 w 1299"/>
                <a:gd name="T71" fmla="*/ 2147483647 h 1107"/>
                <a:gd name="T72" fmla="*/ 2147483647 w 1299"/>
                <a:gd name="T73" fmla="*/ 2147483647 h 1107"/>
                <a:gd name="T74" fmla="*/ 2147483647 w 1299"/>
                <a:gd name="T75" fmla="*/ 2147483647 h 1107"/>
                <a:gd name="T76" fmla="*/ 2147483647 w 1299"/>
                <a:gd name="T77" fmla="*/ 2147483647 h 1107"/>
                <a:gd name="T78" fmla="*/ 2147483647 w 1299"/>
                <a:gd name="T79" fmla="*/ 2147483647 h 1107"/>
                <a:gd name="T80" fmla="*/ 2147483647 w 1299"/>
                <a:gd name="T81" fmla="*/ 2147483647 h 1107"/>
                <a:gd name="T82" fmla="*/ 2147483647 w 1299"/>
                <a:gd name="T83" fmla="*/ 2147483647 h 1107"/>
                <a:gd name="T84" fmla="*/ 2147483647 w 1299"/>
                <a:gd name="T85" fmla="*/ 2147483647 h 1107"/>
                <a:gd name="T86" fmla="*/ 2147483647 w 1299"/>
                <a:gd name="T87" fmla="*/ 2147483647 h 1107"/>
                <a:gd name="T88" fmla="*/ 2147483647 w 1299"/>
                <a:gd name="T89" fmla="*/ 2147483647 h 1107"/>
                <a:gd name="T90" fmla="*/ 2147483647 w 1299"/>
                <a:gd name="T91" fmla="*/ 2147483647 h 1107"/>
                <a:gd name="T92" fmla="*/ 2147483647 w 1299"/>
                <a:gd name="T93" fmla="*/ 2147483647 h 1107"/>
                <a:gd name="T94" fmla="*/ 2147483647 w 1299"/>
                <a:gd name="T95" fmla="*/ 2147483647 h 1107"/>
                <a:gd name="T96" fmla="*/ 2147483647 w 1299"/>
                <a:gd name="T97" fmla="*/ 2147483647 h 1107"/>
                <a:gd name="T98" fmla="*/ 2147483647 w 1299"/>
                <a:gd name="T99" fmla="*/ 2147483647 h 1107"/>
                <a:gd name="T100" fmla="*/ 2147483647 w 1299"/>
                <a:gd name="T101" fmla="*/ 2147483647 h 1107"/>
                <a:gd name="T102" fmla="*/ 2147483647 w 1299"/>
                <a:gd name="T103" fmla="*/ 2147483647 h 1107"/>
                <a:gd name="T104" fmla="*/ 2147483647 w 1299"/>
                <a:gd name="T105" fmla="*/ 2147483647 h 1107"/>
                <a:gd name="T106" fmla="*/ 2147483647 w 1299"/>
                <a:gd name="T107" fmla="*/ 2147483647 h 1107"/>
                <a:gd name="T108" fmla="*/ 2147483647 w 1299"/>
                <a:gd name="T109" fmla="*/ 2147483647 h 1107"/>
                <a:gd name="T110" fmla="*/ 2147483647 w 1299"/>
                <a:gd name="T111" fmla="*/ 2147483647 h 1107"/>
                <a:gd name="T112" fmla="*/ 2147483647 w 1299"/>
                <a:gd name="T113" fmla="*/ 2147483647 h 1107"/>
                <a:gd name="T114" fmla="*/ 2147483647 w 1299"/>
                <a:gd name="T115" fmla="*/ 2147483647 h 1107"/>
                <a:gd name="T116" fmla="*/ 2147483647 w 1299"/>
                <a:gd name="T117" fmla="*/ 2147483647 h 1107"/>
                <a:gd name="T118" fmla="*/ 2147483647 w 1299"/>
                <a:gd name="T119" fmla="*/ 2147483647 h 1107"/>
                <a:gd name="T120" fmla="*/ 2147483647 w 1299"/>
                <a:gd name="T121" fmla="*/ 2147483647 h 1107"/>
                <a:gd name="T122" fmla="*/ 2147483647 w 1299"/>
                <a:gd name="T123" fmla="*/ 2147483647 h 1107"/>
                <a:gd name="T124" fmla="*/ 2147483647 w 1299"/>
                <a:gd name="T125" fmla="*/ 2147483647 h 11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99"/>
                <a:gd name="T190" fmla="*/ 0 h 1107"/>
                <a:gd name="T191" fmla="*/ 1299 w 1299"/>
                <a:gd name="T192" fmla="*/ 1107 h 11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99" h="1107">
                  <a:moveTo>
                    <a:pt x="11" y="350"/>
                  </a:moveTo>
                  <a:lnTo>
                    <a:pt x="0" y="207"/>
                  </a:lnTo>
                  <a:lnTo>
                    <a:pt x="7" y="177"/>
                  </a:lnTo>
                  <a:lnTo>
                    <a:pt x="49" y="157"/>
                  </a:lnTo>
                  <a:lnTo>
                    <a:pt x="107" y="109"/>
                  </a:lnTo>
                  <a:lnTo>
                    <a:pt x="200" y="71"/>
                  </a:lnTo>
                  <a:lnTo>
                    <a:pt x="237" y="55"/>
                  </a:lnTo>
                  <a:lnTo>
                    <a:pt x="237" y="19"/>
                  </a:lnTo>
                  <a:lnTo>
                    <a:pt x="254" y="0"/>
                  </a:lnTo>
                  <a:lnTo>
                    <a:pt x="269" y="2"/>
                  </a:lnTo>
                  <a:lnTo>
                    <a:pt x="329" y="11"/>
                  </a:lnTo>
                  <a:lnTo>
                    <a:pt x="327" y="39"/>
                  </a:lnTo>
                  <a:lnTo>
                    <a:pt x="339" y="82"/>
                  </a:lnTo>
                  <a:lnTo>
                    <a:pt x="332" y="149"/>
                  </a:lnTo>
                  <a:lnTo>
                    <a:pt x="383" y="226"/>
                  </a:lnTo>
                  <a:lnTo>
                    <a:pt x="412" y="244"/>
                  </a:lnTo>
                  <a:lnTo>
                    <a:pt x="454" y="212"/>
                  </a:lnTo>
                  <a:lnTo>
                    <a:pt x="542" y="212"/>
                  </a:lnTo>
                  <a:lnTo>
                    <a:pt x="563" y="219"/>
                  </a:lnTo>
                  <a:lnTo>
                    <a:pt x="577" y="239"/>
                  </a:lnTo>
                  <a:lnTo>
                    <a:pt x="567" y="261"/>
                  </a:lnTo>
                  <a:lnTo>
                    <a:pt x="519" y="299"/>
                  </a:lnTo>
                  <a:lnTo>
                    <a:pt x="524" y="320"/>
                  </a:lnTo>
                  <a:lnTo>
                    <a:pt x="580" y="362"/>
                  </a:lnTo>
                  <a:lnTo>
                    <a:pt x="602" y="362"/>
                  </a:lnTo>
                  <a:lnTo>
                    <a:pt x="609" y="371"/>
                  </a:lnTo>
                  <a:lnTo>
                    <a:pt x="604" y="389"/>
                  </a:lnTo>
                  <a:lnTo>
                    <a:pt x="639" y="417"/>
                  </a:lnTo>
                  <a:lnTo>
                    <a:pt x="722" y="429"/>
                  </a:lnTo>
                  <a:lnTo>
                    <a:pt x="756" y="419"/>
                  </a:lnTo>
                  <a:lnTo>
                    <a:pt x="807" y="369"/>
                  </a:lnTo>
                  <a:lnTo>
                    <a:pt x="868" y="374"/>
                  </a:lnTo>
                  <a:lnTo>
                    <a:pt x="893" y="412"/>
                  </a:lnTo>
                  <a:lnTo>
                    <a:pt x="879" y="446"/>
                  </a:lnTo>
                  <a:lnTo>
                    <a:pt x="881" y="465"/>
                  </a:lnTo>
                  <a:lnTo>
                    <a:pt x="849" y="485"/>
                  </a:lnTo>
                  <a:lnTo>
                    <a:pt x="836" y="502"/>
                  </a:lnTo>
                  <a:lnTo>
                    <a:pt x="840" y="543"/>
                  </a:lnTo>
                  <a:lnTo>
                    <a:pt x="898" y="585"/>
                  </a:lnTo>
                  <a:lnTo>
                    <a:pt x="923" y="576"/>
                  </a:lnTo>
                  <a:lnTo>
                    <a:pt x="988" y="660"/>
                  </a:lnTo>
                  <a:lnTo>
                    <a:pt x="1005" y="719"/>
                  </a:lnTo>
                  <a:lnTo>
                    <a:pt x="996" y="752"/>
                  </a:lnTo>
                  <a:lnTo>
                    <a:pt x="1041" y="777"/>
                  </a:lnTo>
                  <a:lnTo>
                    <a:pt x="1041" y="794"/>
                  </a:lnTo>
                  <a:lnTo>
                    <a:pt x="1083" y="806"/>
                  </a:lnTo>
                  <a:lnTo>
                    <a:pt x="1096" y="806"/>
                  </a:lnTo>
                  <a:lnTo>
                    <a:pt x="1096" y="772"/>
                  </a:lnTo>
                  <a:lnTo>
                    <a:pt x="1128" y="765"/>
                  </a:lnTo>
                  <a:lnTo>
                    <a:pt x="1138" y="724"/>
                  </a:lnTo>
                  <a:lnTo>
                    <a:pt x="1113" y="707"/>
                  </a:lnTo>
                  <a:lnTo>
                    <a:pt x="1096" y="689"/>
                  </a:lnTo>
                  <a:lnTo>
                    <a:pt x="1103" y="612"/>
                  </a:lnTo>
                  <a:lnTo>
                    <a:pt x="1120" y="600"/>
                  </a:lnTo>
                  <a:lnTo>
                    <a:pt x="1151" y="614"/>
                  </a:lnTo>
                  <a:lnTo>
                    <a:pt x="1162" y="609"/>
                  </a:lnTo>
                  <a:lnTo>
                    <a:pt x="1170" y="623"/>
                  </a:lnTo>
                  <a:lnTo>
                    <a:pt x="1247" y="662"/>
                  </a:lnTo>
                  <a:lnTo>
                    <a:pt x="1290" y="689"/>
                  </a:lnTo>
                  <a:lnTo>
                    <a:pt x="1298" y="714"/>
                  </a:lnTo>
                  <a:lnTo>
                    <a:pt x="1275" y="747"/>
                  </a:lnTo>
                  <a:lnTo>
                    <a:pt x="1288" y="784"/>
                  </a:lnTo>
                  <a:lnTo>
                    <a:pt x="1280" y="801"/>
                  </a:lnTo>
                  <a:lnTo>
                    <a:pt x="1223" y="806"/>
                  </a:lnTo>
                  <a:lnTo>
                    <a:pt x="1211" y="812"/>
                  </a:lnTo>
                  <a:lnTo>
                    <a:pt x="1214" y="824"/>
                  </a:lnTo>
                  <a:lnTo>
                    <a:pt x="1214" y="838"/>
                  </a:lnTo>
                  <a:lnTo>
                    <a:pt x="1167" y="843"/>
                  </a:lnTo>
                  <a:lnTo>
                    <a:pt x="1143" y="830"/>
                  </a:lnTo>
                  <a:lnTo>
                    <a:pt x="1113" y="830"/>
                  </a:lnTo>
                  <a:lnTo>
                    <a:pt x="1106" y="838"/>
                  </a:lnTo>
                  <a:lnTo>
                    <a:pt x="1113" y="855"/>
                  </a:lnTo>
                  <a:lnTo>
                    <a:pt x="1096" y="873"/>
                  </a:lnTo>
                  <a:lnTo>
                    <a:pt x="1091" y="892"/>
                  </a:lnTo>
                  <a:lnTo>
                    <a:pt x="1120" y="917"/>
                  </a:lnTo>
                  <a:lnTo>
                    <a:pt x="1101" y="962"/>
                  </a:lnTo>
                  <a:lnTo>
                    <a:pt x="1108" y="983"/>
                  </a:lnTo>
                  <a:lnTo>
                    <a:pt x="1106" y="996"/>
                  </a:lnTo>
                  <a:lnTo>
                    <a:pt x="1070" y="996"/>
                  </a:lnTo>
                  <a:lnTo>
                    <a:pt x="1046" y="1008"/>
                  </a:lnTo>
                  <a:lnTo>
                    <a:pt x="1065" y="1032"/>
                  </a:lnTo>
                  <a:lnTo>
                    <a:pt x="1053" y="1070"/>
                  </a:lnTo>
                  <a:lnTo>
                    <a:pt x="1016" y="1077"/>
                  </a:lnTo>
                  <a:lnTo>
                    <a:pt x="1020" y="1095"/>
                  </a:lnTo>
                  <a:lnTo>
                    <a:pt x="1010" y="1106"/>
                  </a:lnTo>
                  <a:lnTo>
                    <a:pt x="948" y="1101"/>
                  </a:lnTo>
                  <a:lnTo>
                    <a:pt x="923" y="1084"/>
                  </a:lnTo>
                  <a:lnTo>
                    <a:pt x="917" y="1046"/>
                  </a:lnTo>
                  <a:lnTo>
                    <a:pt x="903" y="1029"/>
                  </a:lnTo>
                  <a:lnTo>
                    <a:pt x="881" y="1046"/>
                  </a:lnTo>
                  <a:lnTo>
                    <a:pt x="840" y="1008"/>
                  </a:lnTo>
                  <a:lnTo>
                    <a:pt x="812" y="987"/>
                  </a:lnTo>
                  <a:lnTo>
                    <a:pt x="807" y="958"/>
                  </a:lnTo>
                  <a:lnTo>
                    <a:pt x="798" y="934"/>
                  </a:lnTo>
                  <a:lnTo>
                    <a:pt x="782" y="934"/>
                  </a:lnTo>
                  <a:lnTo>
                    <a:pt x="723" y="962"/>
                  </a:lnTo>
                  <a:lnTo>
                    <a:pt x="726" y="992"/>
                  </a:lnTo>
                  <a:lnTo>
                    <a:pt x="704" y="992"/>
                  </a:lnTo>
                  <a:lnTo>
                    <a:pt x="666" y="953"/>
                  </a:lnTo>
                  <a:lnTo>
                    <a:pt x="626" y="948"/>
                  </a:lnTo>
                  <a:lnTo>
                    <a:pt x="611" y="927"/>
                  </a:lnTo>
                  <a:lnTo>
                    <a:pt x="623" y="904"/>
                  </a:lnTo>
                  <a:lnTo>
                    <a:pt x="646" y="924"/>
                  </a:lnTo>
                  <a:lnTo>
                    <a:pt x="674" y="934"/>
                  </a:lnTo>
                  <a:lnTo>
                    <a:pt x="695" y="915"/>
                  </a:lnTo>
                  <a:lnTo>
                    <a:pt x="695" y="873"/>
                  </a:lnTo>
                  <a:lnTo>
                    <a:pt x="722" y="850"/>
                  </a:lnTo>
                  <a:lnTo>
                    <a:pt x="741" y="830"/>
                  </a:lnTo>
                  <a:lnTo>
                    <a:pt x="731" y="806"/>
                  </a:lnTo>
                  <a:lnTo>
                    <a:pt x="779" y="770"/>
                  </a:lnTo>
                  <a:lnTo>
                    <a:pt x="786" y="707"/>
                  </a:lnTo>
                  <a:lnTo>
                    <a:pt x="761" y="675"/>
                  </a:lnTo>
                  <a:lnTo>
                    <a:pt x="750" y="623"/>
                  </a:lnTo>
                  <a:lnTo>
                    <a:pt x="690" y="543"/>
                  </a:lnTo>
                  <a:lnTo>
                    <a:pt x="658" y="554"/>
                  </a:lnTo>
                  <a:lnTo>
                    <a:pt x="614" y="514"/>
                  </a:lnTo>
                  <a:lnTo>
                    <a:pt x="554" y="477"/>
                  </a:lnTo>
                  <a:lnTo>
                    <a:pt x="531" y="419"/>
                  </a:lnTo>
                  <a:lnTo>
                    <a:pt x="483" y="436"/>
                  </a:lnTo>
                  <a:lnTo>
                    <a:pt x="397" y="382"/>
                  </a:lnTo>
                  <a:lnTo>
                    <a:pt x="355" y="404"/>
                  </a:lnTo>
                  <a:lnTo>
                    <a:pt x="292" y="394"/>
                  </a:lnTo>
                  <a:lnTo>
                    <a:pt x="242" y="424"/>
                  </a:lnTo>
                  <a:lnTo>
                    <a:pt x="209" y="427"/>
                  </a:lnTo>
                  <a:lnTo>
                    <a:pt x="159" y="397"/>
                  </a:lnTo>
                  <a:lnTo>
                    <a:pt x="125" y="376"/>
                  </a:lnTo>
                  <a:lnTo>
                    <a:pt x="11" y="350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30"/>
            <p:cNvSpPr/>
            <p:nvPr/>
          </p:nvSpPr>
          <p:spPr bwMode="auto">
            <a:xfrm>
              <a:off x="2960688" y="1806575"/>
              <a:ext cx="530225" cy="908050"/>
            </a:xfrm>
            <a:custGeom>
              <a:avLst/>
              <a:gdLst>
                <a:gd name="T0" fmla="*/ 2147483647 w 482"/>
                <a:gd name="T1" fmla="*/ 2147483647 h 849"/>
                <a:gd name="T2" fmla="*/ 2147483647 w 482"/>
                <a:gd name="T3" fmla="*/ 2147483647 h 849"/>
                <a:gd name="T4" fmla="*/ 2147483647 w 482"/>
                <a:gd name="T5" fmla="*/ 2147483647 h 849"/>
                <a:gd name="T6" fmla="*/ 2147483647 w 482"/>
                <a:gd name="T7" fmla="*/ 2147483647 h 849"/>
                <a:gd name="T8" fmla="*/ 2147483647 w 482"/>
                <a:gd name="T9" fmla="*/ 2147483647 h 849"/>
                <a:gd name="T10" fmla="*/ 2147483647 w 482"/>
                <a:gd name="T11" fmla="*/ 0 h 849"/>
                <a:gd name="T12" fmla="*/ 2147483647 w 482"/>
                <a:gd name="T13" fmla="*/ 2147483647 h 849"/>
                <a:gd name="T14" fmla="*/ 2147483647 w 482"/>
                <a:gd name="T15" fmla="*/ 2147483647 h 849"/>
                <a:gd name="T16" fmla="*/ 2147483647 w 482"/>
                <a:gd name="T17" fmla="*/ 2147483647 h 849"/>
                <a:gd name="T18" fmla="*/ 2147483647 w 482"/>
                <a:gd name="T19" fmla="*/ 2147483647 h 849"/>
                <a:gd name="T20" fmla="*/ 2147483647 w 482"/>
                <a:gd name="T21" fmla="*/ 2147483647 h 849"/>
                <a:gd name="T22" fmla="*/ 2147483647 w 482"/>
                <a:gd name="T23" fmla="*/ 2147483647 h 849"/>
                <a:gd name="T24" fmla="*/ 2147483647 w 482"/>
                <a:gd name="T25" fmla="*/ 2147483647 h 849"/>
                <a:gd name="T26" fmla="*/ 2147483647 w 482"/>
                <a:gd name="T27" fmla="*/ 2147483647 h 849"/>
                <a:gd name="T28" fmla="*/ 2147483647 w 482"/>
                <a:gd name="T29" fmla="*/ 2147483647 h 849"/>
                <a:gd name="T30" fmla="*/ 2147483647 w 482"/>
                <a:gd name="T31" fmla="*/ 2147483647 h 849"/>
                <a:gd name="T32" fmla="*/ 2147483647 w 482"/>
                <a:gd name="T33" fmla="*/ 2147483647 h 849"/>
                <a:gd name="T34" fmla="*/ 2147483647 w 482"/>
                <a:gd name="T35" fmla="*/ 2147483647 h 849"/>
                <a:gd name="T36" fmla="*/ 2147483647 w 482"/>
                <a:gd name="T37" fmla="*/ 2147483647 h 849"/>
                <a:gd name="T38" fmla="*/ 2147483647 w 482"/>
                <a:gd name="T39" fmla="*/ 2147483647 h 849"/>
                <a:gd name="T40" fmla="*/ 2147483647 w 482"/>
                <a:gd name="T41" fmla="*/ 2147483647 h 849"/>
                <a:gd name="T42" fmla="*/ 2147483647 w 482"/>
                <a:gd name="T43" fmla="*/ 2147483647 h 849"/>
                <a:gd name="T44" fmla="*/ 2147483647 w 482"/>
                <a:gd name="T45" fmla="*/ 2147483647 h 849"/>
                <a:gd name="T46" fmla="*/ 0 w 482"/>
                <a:gd name="T47" fmla="*/ 2147483647 h 849"/>
                <a:gd name="T48" fmla="*/ 2147483647 w 482"/>
                <a:gd name="T49" fmla="*/ 2147483647 h 849"/>
                <a:gd name="T50" fmla="*/ 2147483647 w 482"/>
                <a:gd name="T51" fmla="*/ 2147483647 h 849"/>
                <a:gd name="T52" fmla="*/ 2147483647 w 482"/>
                <a:gd name="T53" fmla="*/ 2147483647 h 849"/>
                <a:gd name="T54" fmla="*/ 2147483647 w 482"/>
                <a:gd name="T55" fmla="*/ 2147483647 h 849"/>
                <a:gd name="T56" fmla="*/ 2147483647 w 482"/>
                <a:gd name="T57" fmla="*/ 2147483647 h 849"/>
                <a:gd name="T58" fmla="*/ 2147483647 w 482"/>
                <a:gd name="T59" fmla="*/ 2147483647 h 849"/>
                <a:gd name="T60" fmla="*/ 2147483647 w 482"/>
                <a:gd name="T61" fmla="*/ 2147483647 h 849"/>
                <a:gd name="T62" fmla="*/ 2147483647 w 482"/>
                <a:gd name="T63" fmla="*/ 2147483647 h 849"/>
                <a:gd name="T64" fmla="*/ 2147483647 w 482"/>
                <a:gd name="T65" fmla="*/ 2147483647 h 849"/>
                <a:gd name="T66" fmla="*/ 2147483647 w 482"/>
                <a:gd name="T67" fmla="*/ 2147483647 h 849"/>
                <a:gd name="T68" fmla="*/ 2147483647 w 482"/>
                <a:gd name="T69" fmla="*/ 2147483647 h 849"/>
                <a:gd name="T70" fmla="*/ 2147483647 w 482"/>
                <a:gd name="T71" fmla="*/ 2147483647 h 849"/>
                <a:gd name="T72" fmla="*/ 2147483647 w 482"/>
                <a:gd name="T73" fmla="*/ 2147483647 h 849"/>
                <a:gd name="T74" fmla="*/ 2147483647 w 482"/>
                <a:gd name="T75" fmla="*/ 2147483647 h 849"/>
                <a:gd name="T76" fmla="*/ 2147483647 w 482"/>
                <a:gd name="T77" fmla="*/ 2147483647 h 8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2"/>
                <a:gd name="T118" fmla="*/ 0 h 849"/>
                <a:gd name="T119" fmla="*/ 482 w 482"/>
                <a:gd name="T120" fmla="*/ 849 h 84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2" h="849">
                  <a:moveTo>
                    <a:pt x="412" y="534"/>
                  </a:moveTo>
                  <a:lnTo>
                    <a:pt x="401" y="504"/>
                  </a:lnTo>
                  <a:lnTo>
                    <a:pt x="424" y="431"/>
                  </a:lnTo>
                  <a:lnTo>
                    <a:pt x="390" y="287"/>
                  </a:lnTo>
                  <a:lnTo>
                    <a:pt x="412" y="248"/>
                  </a:lnTo>
                  <a:lnTo>
                    <a:pt x="424" y="213"/>
                  </a:lnTo>
                  <a:lnTo>
                    <a:pt x="393" y="156"/>
                  </a:lnTo>
                  <a:lnTo>
                    <a:pt x="421" y="114"/>
                  </a:lnTo>
                  <a:lnTo>
                    <a:pt x="426" y="73"/>
                  </a:lnTo>
                  <a:lnTo>
                    <a:pt x="441" y="44"/>
                  </a:lnTo>
                  <a:lnTo>
                    <a:pt x="438" y="10"/>
                  </a:lnTo>
                  <a:lnTo>
                    <a:pt x="426" y="0"/>
                  </a:lnTo>
                  <a:lnTo>
                    <a:pt x="406" y="22"/>
                  </a:lnTo>
                  <a:lnTo>
                    <a:pt x="353" y="25"/>
                  </a:lnTo>
                  <a:lnTo>
                    <a:pt x="325" y="64"/>
                  </a:lnTo>
                  <a:lnTo>
                    <a:pt x="327" y="86"/>
                  </a:lnTo>
                  <a:lnTo>
                    <a:pt x="322" y="100"/>
                  </a:lnTo>
                  <a:lnTo>
                    <a:pt x="299" y="109"/>
                  </a:lnTo>
                  <a:lnTo>
                    <a:pt x="216" y="223"/>
                  </a:lnTo>
                  <a:lnTo>
                    <a:pt x="205" y="217"/>
                  </a:lnTo>
                  <a:lnTo>
                    <a:pt x="185" y="212"/>
                  </a:lnTo>
                  <a:lnTo>
                    <a:pt x="136" y="213"/>
                  </a:lnTo>
                  <a:lnTo>
                    <a:pt x="121" y="236"/>
                  </a:lnTo>
                  <a:lnTo>
                    <a:pt x="118" y="283"/>
                  </a:lnTo>
                  <a:lnTo>
                    <a:pt x="126" y="297"/>
                  </a:lnTo>
                  <a:lnTo>
                    <a:pt x="205" y="337"/>
                  </a:lnTo>
                  <a:lnTo>
                    <a:pt x="249" y="363"/>
                  </a:lnTo>
                  <a:lnTo>
                    <a:pt x="257" y="389"/>
                  </a:lnTo>
                  <a:lnTo>
                    <a:pt x="233" y="421"/>
                  </a:lnTo>
                  <a:lnTo>
                    <a:pt x="247" y="458"/>
                  </a:lnTo>
                  <a:lnTo>
                    <a:pt x="238" y="475"/>
                  </a:lnTo>
                  <a:lnTo>
                    <a:pt x="181" y="480"/>
                  </a:lnTo>
                  <a:lnTo>
                    <a:pt x="169" y="486"/>
                  </a:lnTo>
                  <a:lnTo>
                    <a:pt x="171" y="497"/>
                  </a:lnTo>
                  <a:lnTo>
                    <a:pt x="171" y="512"/>
                  </a:lnTo>
                  <a:lnTo>
                    <a:pt x="122" y="517"/>
                  </a:lnTo>
                  <a:lnTo>
                    <a:pt x="98" y="504"/>
                  </a:lnTo>
                  <a:lnTo>
                    <a:pt x="68" y="504"/>
                  </a:lnTo>
                  <a:lnTo>
                    <a:pt x="60" y="512"/>
                  </a:lnTo>
                  <a:lnTo>
                    <a:pt x="68" y="529"/>
                  </a:lnTo>
                  <a:lnTo>
                    <a:pt x="50" y="547"/>
                  </a:lnTo>
                  <a:lnTo>
                    <a:pt x="45" y="566"/>
                  </a:lnTo>
                  <a:lnTo>
                    <a:pt x="75" y="592"/>
                  </a:lnTo>
                  <a:lnTo>
                    <a:pt x="55" y="636"/>
                  </a:lnTo>
                  <a:lnTo>
                    <a:pt x="63" y="657"/>
                  </a:lnTo>
                  <a:lnTo>
                    <a:pt x="60" y="670"/>
                  </a:lnTo>
                  <a:lnTo>
                    <a:pt x="24" y="670"/>
                  </a:lnTo>
                  <a:lnTo>
                    <a:pt x="0" y="682"/>
                  </a:lnTo>
                  <a:lnTo>
                    <a:pt x="19" y="707"/>
                  </a:lnTo>
                  <a:lnTo>
                    <a:pt x="7" y="744"/>
                  </a:lnTo>
                  <a:lnTo>
                    <a:pt x="30" y="747"/>
                  </a:lnTo>
                  <a:lnTo>
                    <a:pt x="30" y="769"/>
                  </a:lnTo>
                  <a:lnTo>
                    <a:pt x="46" y="771"/>
                  </a:lnTo>
                  <a:lnTo>
                    <a:pt x="113" y="759"/>
                  </a:lnTo>
                  <a:lnTo>
                    <a:pt x="126" y="763"/>
                  </a:lnTo>
                  <a:lnTo>
                    <a:pt x="131" y="779"/>
                  </a:lnTo>
                  <a:lnTo>
                    <a:pt x="155" y="787"/>
                  </a:lnTo>
                  <a:lnTo>
                    <a:pt x="213" y="815"/>
                  </a:lnTo>
                  <a:lnTo>
                    <a:pt x="247" y="802"/>
                  </a:lnTo>
                  <a:lnTo>
                    <a:pt x="317" y="827"/>
                  </a:lnTo>
                  <a:lnTo>
                    <a:pt x="332" y="848"/>
                  </a:lnTo>
                  <a:lnTo>
                    <a:pt x="367" y="839"/>
                  </a:lnTo>
                  <a:lnTo>
                    <a:pt x="362" y="802"/>
                  </a:lnTo>
                  <a:lnTo>
                    <a:pt x="356" y="792"/>
                  </a:lnTo>
                  <a:lnTo>
                    <a:pt x="362" y="763"/>
                  </a:lnTo>
                  <a:lnTo>
                    <a:pt x="401" y="747"/>
                  </a:lnTo>
                  <a:lnTo>
                    <a:pt x="411" y="731"/>
                  </a:lnTo>
                  <a:lnTo>
                    <a:pt x="390" y="725"/>
                  </a:lnTo>
                  <a:lnTo>
                    <a:pt x="367" y="720"/>
                  </a:lnTo>
                  <a:lnTo>
                    <a:pt x="346" y="697"/>
                  </a:lnTo>
                  <a:lnTo>
                    <a:pt x="356" y="688"/>
                  </a:lnTo>
                  <a:lnTo>
                    <a:pt x="431" y="688"/>
                  </a:lnTo>
                  <a:lnTo>
                    <a:pt x="448" y="688"/>
                  </a:lnTo>
                  <a:lnTo>
                    <a:pt x="458" y="694"/>
                  </a:lnTo>
                  <a:lnTo>
                    <a:pt x="481" y="677"/>
                  </a:lnTo>
                  <a:lnTo>
                    <a:pt x="481" y="647"/>
                  </a:lnTo>
                  <a:lnTo>
                    <a:pt x="412" y="547"/>
                  </a:lnTo>
                  <a:lnTo>
                    <a:pt x="412" y="534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31"/>
            <p:cNvSpPr/>
            <p:nvPr/>
          </p:nvSpPr>
          <p:spPr bwMode="auto">
            <a:xfrm>
              <a:off x="3890963" y="2319338"/>
              <a:ext cx="493712" cy="582612"/>
            </a:xfrm>
            <a:custGeom>
              <a:avLst/>
              <a:gdLst>
                <a:gd name="T0" fmla="*/ 2147483647 w 451"/>
                <a:gd name="T1" fmla="*/ 0 h 543"/>
                <a:gd name="T2" fmla="*/ 2147483647 w 451"/>
                <a:gd name="T3" fmla="*/ 2147483647 h 543"/>
                <a:gd name="T4" fmla="*/ 2147483647 w 451"/>
                <a:gd name="T5" fmla="*/ 2147483647 h 543"/>
                <a:gd name="T6" fmla="*/ 2147483647 w 451"/>
                <a:gd name="T7" fmla="*/ 2147483647 h 543"/>
                <a:gd name="T8" fmla="*/ 2147483647 w 451"/>
                <a:gd name="T9" fmla="*/ 2147483647 h 543"/>
                <a:gd name="T10" fmla="*/ 2147483647 w 451"/>
                <a:gd name="T11" fmla="*/ 2147483647 h 543"/>
                <a:gd name="T12" fmla="*/ 2147483647 w 451"/>
                <a:gd name="T13" fmla="*/ 2147483647 h 543"/>
                <a:gd name="T14" fmla="*/ 2147483647 w 451"/>
                <a:gd name="T15" fmla="*/ 2147483647 h 543"/>
                <a:gd name="T16" fmla="*/ 2147483647 w 451"/>
                <a:gd name="T17" fmla="*/ 2147483647 h 543"/>
                <a:gd name="T18" fmla="*/ 2147483647 w 451"/>
                <a:gd name="T19" fmla="*/ 2147483647 h 543"/>
                <a:gd name="T20" fmla="*/ 2147483647 w 451"/>
                <a:gd name="T21" fmla="*/ 2147483647 h 543"/>
                <a:gd name="T22" fmla="*/ 2147483647 w 451"/>
                <a:gd name="T23" fmla="*/ 2147483647 h 543"/>
                <a:gd name="T24" fmla="*/ 2147483647 w 451"/>
                <a:gd name="T25" fmla="*/ 2147483647 h 543"/>
                <a:gd name="T26" fmla="*/ 2147483647 w 451"/>
                <a:gd name="T27" fmla="*/ 2147483647 h 543"/>
                <a:gd name="T28" fmla="*/ 2147483647 w 451"/>
                <a:gd name="T29" fmla="*/ 2147483647 h 543"/>
                <a:gd name="T30" fmla="*/ 2147483647 w 451"/>
                <a:gd name="T31" fmla="*/ 2147483647 h 543"/>
                <a:gd name="T32" fmla="*/ 2147483647 w 451"/>
                <a:gd name="T33" fmla="*/ 2147483647 h 543"/>
                <a:gd name="T34" fmla="*/ 2147483647 w 451"/>
                <a:gd name="T35" fmla="*/ 2147483647 h 543"/>
                <a:gd name="T36" fmla="*/ 2147483647 w 451"/>
                <a:gd name="T37" fmla="*/ 2147483647 h 543"/>
                <a:gd name="T38" fmla="*/ 2147483647 w 451"/>
                <a:gd name="T39" fmla="*/ 2147483647 h 543"/>
                <a:gd name="T40" fmla="*/ 2147483647 w 451"/>
                <a:gd name="T41" fmla="*/ 2147483647 h 543"/>
                <a:gd name="T42" fmla="*/ 2147483647 w 451"/>
                <a:gd name="T43" fmla="*/ 2147483647 h 543"/>
                <a:gd name="T44" fmla="*/ 2147483647 w 451"/>
                <a:gd name="T45" fmla="*/ 2147483647 h 543"/>
                <a:gd name="T46" fmla="*/ 2147483647 w 451"/>
                <a:gd name="T47" fmla="*/ 2147483647 h 543"/>
                <a:gd name="T48" fmla="*/ 2147483647 w 451"/>
                <a:gd name="T49" fmla="*/ 2147483647 h 543"/>
                <a:gd name="T50" fmla="*/ 2147483647 w 451"/>
                <a:gd name="T51" fmla="*/ 2147483647 h 543"/>
                <a:gd name="T52" fmla="*/ 2147483647 w 451"/>
                <a:gd name="T53" fmla="*/ 2147483647 h 543"/>
                <a:gd name="T54" fmla="*/ 2147483647 w 451"/>
                <a:gd name="T55" fmla="*/ 2147483647 h 543"/>
                <a:gd name="T56" fmla="*/ 2147483647 w 451"/>
                <a:gd name="T57" fmla="*/ 2147483647 h 543"/>
                <a:gd name="T58" fmla="*/ 2147483647 w 451"/>
                <a:gd name="T59" fmla="*/ 2147483647 h 543"/>
                <a:gd name="T60" fmla="*/ 2147483647 w 451"/>
                <a:gd name="T61" fmla="*/ 2147483647 h 543"/>
                <a:gd name="T62" fmla="*/ 2147483647 w 451"/>
                <a:gd name="T63" fmla="*/ 2147483647 h 543"/>
                <a:gd name="T64" fmla="*/ 2147483647 w 451"/>
                <a:gd name="T65" fmla="*/ 2147483647 h 5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1"/>
                <a:gd name="T100" fmla="*/ 0 h 543"/>
                <a:gd name="T101" fmla="*/ 451 w 451"/>
                <a:gd name="T102" fmla="*/ 543 h 5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1" h="543">
                  <a:moveTo>
                    <a:pt x="91" y="4"/>
                  </a:moveTo>
                  <a:lnTo>
                    <a:pt x="108" y="0"/>
                  </a:lnTo>
                  <a:lnTo>
                    <a:pt x="162" y="22"/>
                  </a:lnTo>
                  <a:lnTo>
                    <a:pt x="186" y="46"/>
                  </a:lnTo>
                  <a:lnTo>
                    <a:pt x="230" y="58"/>
                  </a:lnTo>
                  <a:lnTo>
                    <a:pt x="247" y="73"/>
                  </a:lnTo>
                  <a:lnTo>
                    <a:pt x="271" y="71"/>
                  </a:lnTo>
                  <a:lnTo>
                    <a:pt x="276" y="77"/>
                  </a:lnTo>
                  <a:lnTo>
                    <a:pt x="268" y="133"/>
                  </a:lnTo>
                  <a:lnTo>
                    <a:pt x="292" y="143"/>
                  </a:lnTo>
                  <a:lnTo>
                    <a:pt x="303" y="164"/>
                  </a:lnTo>
                  <a:lnTo>
                    <a:pt x="339" y="171"/>
                  </a:lnTo>
                  <a:lnTo>
                    <a:pt x="351" y="146"/>
                  </a:lnTo>
                  <a:lnTo>
                    <a:pt x="376" y="148"/>
                  </a:lnTo>
                  <a:lnTo>
                    <a:pt x="391" y="169"/>
                  </a:lnTo>
                  <a:lnTo>
                    <a:pt x="388" y="187"/>
                  </a:lnTo>
                  <a:lnTo>
                    <a:pt x="344" y="194"/>
                  </a:lnTo>
                  <a:lnTo>
                    <a:pt x="344" y="212"/>
                  </a:lnTo>
                  <a:lnTo>
                    <a:pt x="344" y="225"/>
                  </a:lnTo>
                  <a:lnTo>
                    <a:pt x="328" y="244"/>
                  </a:lnTo>
                  <a:lnTo>
                    <a:pt x="339" y="267"/>
                  </a:lnTo>
                  <a:lnTo>
                    <a:pt x="376" y="292"/>
                  </a:lnTo>
                  <a:lnTo>
                    <a:pt x="379" y="320"/>
                  </a:lnTo>
                  <a:lnTo>
                    <a:pt x="450" y="328"/>
                  </a:lnTo>
                  <a:lnTo>
                    <a:pt x="450" y="366"/>
                  </a:lnTo>
                  <a:lnTo>
                    <a:pt x="438" y="388"/>
                  </a:lnTo>
                  <a:lnTo>
                    <a:pt x="447" y="406"/>
                  </a:lnTo>
                  <a:lnTo>
                    <a:pt x="438" y="418"/>
                  </a:lnTo>
                  <a:lnTo>
                    <a:pt x="411" y="423"/>
                  </a:lnTo>
                  <a:lnTo>
                    <a:pt x="398" y="441"/>
                  </a:lnTo>
                  <a:lnTo>
                    <a:pt x="400" y="483"/>
                  </a:lnTo>
                  <a:lnTo>
                    <a:pt x="364" y="534"/>
                  </a:lnTo>
                  <a:lnTo>
                    <a:pt x="357" y="542"/>
                  </a:lnTo>
                  <a:lnTo>
                    <a:pt x="337" y="521"/>
                  </a:lnTo>
                  <a:lnTo>
                    <a:pt x="286" y="521"/>
                  </a:lnTo>
                  <a:lnTo>
                    <a:pt x="264" y="496"/>
                  </a:lnTo>
                  <a:lnTo>
                    <a:pt x="223" y="539"/>
                  </a:lnTo>
                  <a:lnTo>
                    <a:pt x="207" y="531"/>
                  </a:lnTo>
                  <a:lnTo>
                    <a:pt x="225" y="498"/>
                  </a:lnTo>
                  <a:lnTo>
                    <a:pt x="223" y="490"/>
                  </a:lnTo>
                  <a:lnTo>
                    <a:pt x="207" y="485"/>
                  </a:lnTo>
                  <a:lnTo>
                    <a:pt x="159" y="512"/>
                  </a:lnTo>
                  <a:lnTo>
                    <a:pt x="112" y="423"/>
                  </a:lnTo>
                  <a:lnTo>
                    <a:pt x="127" y="398"/>
                  </a:lnTo>
                  <a:lnTo>
                    <a:pt x="121" y="388"/>
                  </a:lnTo>
                  <a:lnTo>
                    <a:pt x="98" y="380"/>
                  </a:lnTo>
                  <a:lnTo>
                    <a:pt x="56" y="354"/>
                  </a:lnTo>
                  <a:lnTo>
                    <a:pt x="73" y="320"/>
                  </a:lnTo>
                  <a:lnTo>
                    <a:pt x="98" y="309"/>
                  </a:lnTo>
                  <a:lnTo>
                    <a:pt x="103" y="281"/>
                  </a:lnTo>
                  <a:lnTo>
                    <a:pt x="93" y="231"/>
                  </a:lnTo>
                  <a:lnTo>
                    <a:pt x="88" y="226"/>
                  </a:lnTo>
                  <a:lnTo>
                    <a:pt x="63" y="254"/>
                  </a:lnTo>
                  <a:lnTo>
                    <a:pt x="27" y="223"/>
                  </a:lnTo>
                  <a:lnTo>
                    <a:pt x="0" y="189"/>
                  </a:lnTo>
                  <a:lnTo>
                    <a:pt x="27" y="169"/>
                  </a:lnTo>
                  <a:lnTo>
                    <a:pt x="36" y="135"/>
                  </a:lnTo>
                  <a:lnTo>
                    <a:pt x="50" y="123"/>
                  </a:lnTo>
                  <a:lnTo>
                    <a:pt x="49" y="76"/>
                  </a:lnTo>
                  <a:lnTo>
                    <a:pt x="61" y="65"/>
                  </a:lnTo>
                  <a:lnTo>
                    <a:pt x="84" y="83"/>
                  </a:lnTo>
                  <a:lnTo>
                    <a:pt x="98" y="103"/>
                  </a:lnTo>
                  <a:lnTo>
                    <a:pt x="127" y="83"/>
                  </a:lnTo>
                  <a:lnTo>
                    <a:pt x="136" y="71"/>
                  </a:lnTo>
                  <a:lnTo>
                    <a:pt x="132" y="46"/>
                  </a:lnTo>
                  <a:lnTo>
                    <a:pt x="98" y="29"/>
                  </a:lnTo>
                  <a:lnTo>
                    <a:pt x="91" y="4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32"/>
            <p:cNvSpPr/>
            <p:nvPr/>
          </p:nvSpPr>
          <p:spPr bwMode="auto">
            <a:xfrm>
              <a:off x="4010025" y="2233613"/>
              <a:ext cx="584200" cy="454025"/>
            </a:xfrm>
            <a:custGeom>
              <a:avLst/>
              <a:gdLst>
                <a:gd name="T0" fmla="*/ 2147483647 w 533"/>
                <a:gd name="T1" fmla="*/ 2147483647 h 427"/>
                <a:gd name="T2" fmla="*/ 2147483647 w 533"/>
                <a:gd name="T3" fmla="*/ 2147483647 h 427"/>
                <a:gd name="T4" fmla="*/ 2147483647 w 533"/>
                <a:gd name="T5" fmla="*/ 2147483647 h 427"/>
                <a:gd name="T6" fmla="*/ 2147483647 w 533"/>
                <a:gd name="T7" fmla="*/ 2147483647 h 427"/>
                <a:gd name="T8" fmla="*/ 2147483647 w 533"/>
                <a:gd name="T9" fmla="*/ 2147483647 h 427"/>
                <a:gd name="T10" fmla="*/ 2147483647 w 533"/>
                <a:gd name="T11" fmla="*/ 2147483647 h 427"/>
                <a:gd name="T12" fmla="*/ 2147483647 w 533"/>
                <a:gd name="T13" fmla="*/ 2147483647 h 427"/>
                <a:gd name="T14" fmla="*/ 2147483647 w 533"/>
                <a:gd name="T15" fmla="*/ 2147483647 h 427"/>
                <a:gd name="T16" fmla="*/ 2147483647 w 533"/>
                <a:gd name="T17" fmla="*/ 2147483647 h 427"/>
                <a:gd name="T18" fmla="*/ 2147483647 w 533"/>
                <a:gd name="T19" fmla="*/ 2147483647 h 427"/>
                <a:gd name="T20" fmla="*/ 2147483647 w 533"/>
                <a:gd name="T21" fmla="*/ 2147483647 h 427"/>
                <a:gd name="T22" fmla="*/ 2147483647 w 533"/>
                <a:gd name="T23" fmla="*/ 2147483647 h 427"/>
                <a:gd name="T24" fmla="*/ 2147483647 w 533"/>
                <a:gd name="T25" fmla="*/ 2147483647 h 427"/>
                <a:gd name="T26" fmla="*/ 2147483647 w 533"/>
                <a:gd name="T27" fmla="*/ 2147483647 h 427"/>
                <a:gd name="T28" fmla="*/ 2147483647 w 533"/>
                <a:gd name="T29" fmla="*/ 2147483647 h 427"/>
                <a:gd name="T30" fmla="*/ 2147483647 w 533"/>
                <a:gd name="T31" fmla="*/ 2147483647 h 427"/>
                <a:gd name="T32" fmla="*/ 2147483647 w 533"/>
                <a:gd name="T33" fmla="*/ 2147483647 h 427"/>
                <a:gd name="T34" fmla="*/ 2147483647 w 533"/>
                <a:gd name="T35" fmla="*/ 2147483647 h 427"/>
                <a:gd name="T36" fmla="*/ 2147483647 w 533"/>
                <a:gd name="T37" fmla="*/ 2147483647 h 427"/>
                <a:gd name="T38" fmla="*/ 2147483647 w 533"/>
                <a:gd name="T39" fmla="*/ 2147483647 h 427"/>
                <a:gd name="T40" fmla="*/ 2147483647 w 533"/>
                <a:gd name="T41" fmla="*/ 2147483647 h 427"/>
                <a:gd name="T42" fmla="*/ 2147483647 w 533"/>
                <a:gd name="T43" fmla="*/ 2147483647 h 427"/>
                <a:gd name="T44" fmla="*/ 2147483647 w 533"/>
                <a:gd name="T45" fmla="*/ 2147483647 h 427"/>
                <a:gd name="T46" fmla="*/ 2147483647 w 533"/>
                <a:gd name="T47" fmla="*/ 2147483647 h 427"/>
                <a:gd name="T48" fmla="*/ 2147483647 w 533"/>
                <a:gd name="T49" fmla="*/ 2147483647 h 427"/>
                <a:gd name="T50" fmla="*/ 2147483647 w 533"/>
                <a:gd name="T51" fmla="*/ 2147483647 h 427"/>
                <a:gd name="T52" fmla="*/ 2147483647 w 533"/>
                <a:gd name="T53" fmla="*/ 2147483647 h 427"/>
                <a:gd name="T54" fmla="*/ 2147483647 w 533"/>
                <a:gd name="T55" fmla="*/ 2147483647 h 427"/>
                <a:gd name="T56" fmla="*/ 0 w 533"/>
                <a:gd name="T57" fmla="*/ 2147483647 h 427"/>
                <a:gd name="T58" fmla="*/ 2147483647 w 533"/>
                <a:gd name="T59" fmla="*/ 2147483647 h 427"/>
                <a:gd name="T60" fmla="*/ 2147483647 w 533"/>
                <a:gd name="T61" fmla="*/ 2147483647 h 427"/>
                <a:gd name="T62" fmla="*/ 2147483647 w 533"/>
                <a:gd name="T63" fmla="*/ 2147483647 h 427"/>
                <a:gd name="T64" fmla="*/ 2147483647 w 533"/>
                <a:gd name="T65" fmla="*/ 2147483647 h 427"/>
                <a:gd name="T66" fmla="*/ 2147483647 w 533"/>
                <a:gd name="T67" fmla="*/ 2147483647 h 427"/>
                <a:gd name="T68" fmla="*/ 2147483647 w 533"/>
                <a:gd name="T69" fmla="*/ 2147483647 h 427"/>
                <a:gd name="T70" fmla="*/ 2147483647 w 533"/>
                <a:gd name="T71" fmla="*/ 2147483647 h 427"/>
                <a:gd name="T72" fmla="*/ 2147483647 w 533"/>
                <a:gd name="T73" fmla="*/ 2147483647 h 427"/>
                <a:gd name="T74" fmla="*/ 2147483647 w 533"/>
                <a:gd name="T75" fmla="*/ 2147483647 h 427"/>
                <a:gd name="T76" fmla="*/ 2147483647 w 533"/>
                <a:gd name="T77" fmla="*/ 2147483647 h 427"/>
                <a:gd name="T78" fmla="*/ 2147483647 w 533"/>
                <a:gd name="T79" fmla="*/ 2147483647 h 427"/>
                <a:gd name="T80" fmla="*/ 2147483647 w 533"/>
                <a:gd name="T81" fmla="*/ 0 h 427"/>
                <a:gd name="T82" fmla="*/ 2147483647 w 533"/>
                <a:gd name="T83" fmla="*/ 2147483647 h 427"/>
                <a:gd name="T84" fmla="*/ 2147483647 w 533"/>
                <a:gd name="T85" fmla="*/ 2147483647 h 427"/>
                <a:gd name="T86" fmla="*/ 2147483647 w 533"/>
                <a:gd name="T87" fmla="*/ 2147483647 h 427"/>
                <a:gd name="T88" fmla="*/ 2147483647 w 533"/>
                <a:gd name="T89" fmla="*/ 2147483647 h 427"/>
                <a:gd name="T90" fmla="*/ 2147483647 w 533"/>
                <a:gd name="T91" fmla="*/ 2147483647 h 427"/>
                <a:gd name="T92" fmla="*/ 2147483647 w 533"/>
                <a:gd name="T93" fmla="*/ 2147483647 h 427"/>
                <a:gd name="T94" fmla="*/ 2147483647 w 533"/>
                <a:gd name="T95" fmla="*/ 2147483647 h 427"/>
                <a:gd name="T96" fmla="*/ 2147483647 w 533"/>
                <a:gd name="T97" fmla="*/ 2147483647 h 427"/>
                <a:gd name="T98" fmla="*/ 2147483647 w 533"/>
                <a:gd name="T99" fmla="*/ 2147483647 h 427"/>
                <a:gd name="T100" fmla="*/ 2147483647 w 533"/>
                <a:gd name="T101" fmla="*/ 2147483647 h 427"/>
                <a:gd name="T102" fmla="*/ 2147483647 w 533"/>
                <a:gd name="T103" fmla="*/ 2147483647 h 427"/>
                <a:gd name="T104" fmla="*/ 2147483647 w 533"/>
                <a:gd name="T105" fmla="*/ 2147483647 h 427"/>
                <a:gd name="T106" fmla="*/ 2147483647 w 533"/>
                <a:gd name="T107" fmla="*/ 2147483647 h 427"/>
                <a:gd name="T108" fmla="*/ 2147483647 w 533"/>
                <a:gd name="T109" fmla="*/ 2147483647 h 427"/>
                <a:gd name="T110" fmla="*/ 2147483647 w 533"/>
                <a:gd name="T111" fmla="*/ 2147483647 h 427"/>
                <a:gd name="T112" fmla="*/ 2147483647 w 533"/>
                <a:gd name="T113" fmla="*/ 2147483647 h 4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3"/>
                <a:gd name="T172" fmla="*/ 0 h 427"/>
                <a:gd name="T173" fmla="*/ 533 w 533"/>
                <a:gd name="T174" fmla="*/ 427 h 4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3" h="427">
                  <a:moveTo>
                    <a:pt x="494" y="338"/>
                  </a:moveTo>
                  <a:lnTo>
                    <a:pt x="483" y="374"/>
                  </a:lnTo>
                  <a:lnTo>
                    <a:pt x="468" y="394"/>
                  </a:lnTo>
                  <a:lnTo>
                    <a:pt x="441" y="426"/>
                  </a:lnTo>
                  <a:lnTo>
                    <a:pt x="398" y="418"/>
                  </a:lnTo>
                  <a:lnTo>
                    <a:pt x="365" y="399"/>
                  </a:lnTo>
                  <a:lnTo>
                    <a:pt x="343" y="409"/>
                  </a:lnTo>
                  <a:lnTo>
                    <a:pt x="272" y="400"/>
                  </a:lnTo>
                  <a:lnTo>
                    <a:pt x="270" y="373"/>
                  </a:lnTo>
                  <a:lnTo>
                    <a:pt x="232" y="347"/>
                  </a:lnTo>
                  <a:lnTo>
                    <a:pt x="222" y="324"/>
                  </a:lnTo>
                  <a:lnTo>
                    <a:pt x="237" y="306"/>
                  </a:lnTo>
                  <a:lnTo>
                    <a:pt x="237" y="292"/>
                  </a:lnTo>
                  <a:lnTo>
                    <a:pt x="237" y="274"/>
                  </a:lnTo>
                  <a:lnTo>
                    <a:pt x="282" y="267"/>
                  </a:lnTo>
                  <a:lnTo>
                    <a:pt x="284" y="249"/>
                  </a:lnTo>
                  <a:lnTo>
                    <a:pt x="270" y="229"/>
                  </a:lnTo>
                  <a:lnTo>
                    <a:pt x="244" y="227"/>
                  </a:lnTo>
                  <a:lnTo>
                    <a:pt x="232" y="251"/>
                  </a:lnTo>
                  <a:lnTo>
                    <a:pt x="196" y="245"/>
                  </a:lnTo>
                  <a:lnTo>
                    <a:pt x="186" y="225"/>
                  </a:lnTo>
                  <a:lnTo>
                    <a:pt x="162" y="213"/>
                  </a:lnTo>
                  <a:lnTo>
                    <a:pt x="169" y="158"/>
                  </a:lnTo>
                  <a:lnTo>
                    <a:pt x="164" y="152"/>
                  </a:lnTo>
                  <a:lnTo>
                    <a:pt x="139" y="154"/>
                  </a:lnTo>
                  <a:lnTo>
                    <a:pt x="123" y="139"/>
                  </a:lnTo>
                  <a:lnTo>
                    <a:pt x="78" y="127"/>
                  </a:lnTo>
                  <a:lnTo>
                    <a:pt x="54" y="103"/>
                  </a:lnTo>
                  <a:lnTo>
                    <a:pt x="0" y="80"/>
                  </a:lnTo>
                  <a:lnTo>
                    <a:pt x="4" y="56"/>
                  </a:lnTo>
                  <a:lnTo>
                    <a:pt x="27" y="49"/>
                  </a:lnTo>
                  <a:lnTo>
                    <a:pt x="66" y="80"/>
                  </a:lnTo>
                  <a:lnTo>
                    <a:pt x="78" y="80"/>
                  </a:lnTo>
                  <a:lnTo>
                    <a:pt x="116" y="78"/>
                  </a:lnTo>
                  <a:lnTo>
                    <a:pt x="136" y="61"/>
                  </a:lnTo>
                  <a:lnTo>
                    <a:pt x="166" y="85"/>
                  </a:lnTo>
                  <a:lnTo>
                    <a:pt x="180" y="63"/>
                  </a:lnTo>
                  <a:lnTo>
                    <a:pt x="181" y="51"/>
                  </a:lnTo>
                  <a:lnTo>
                    <a:pt x="206" y="36"/>
                  </a:lnTo>
                  <a:lnTo>
                    <a:pt x="214" y="4"/>
                  </a:lnTo>
                  <a:lnTo>
                    <a:pt x="237" y="0"/>
                  </a:lnTo>
                  <a:lnTo>
                    <a:pt x="300" y="44"/>
                  </a:lnTo>
                  <a:lnTo>
                    <a:pt x="343" y="61"/>
                  </a:lnTo>
                  <a:lnTo>
                    <a:pt x="427" y="200"/>
                  </a:lnTo>
                  <a:lnTo>
                    <a:pt x="422" y="213"/>
                  </a:lnTo>
                  <a:lnTo>
                    <a:pt x="479" y="240"/>
                  </a:lnTo>
                  <a:lnTo>
                    <a:pt x="494" y="264"/>
                  </a:lnTo>
                  <a:lnTo>
                    <a:pt x="519" y="276"/>
                  </a:lnTo>
                  <a:lnTo>
                    <a:pt x="532" y="302"/>
                  </a:lnTo>
                  <a:lnTo>
                    <a:pt x="515" y="308"/>
                  </a:lnTo>
                  <a:lnTo>
                    <a:pt x="487" y="298"/>
                  </a:lnTo>
                  <a:lnTo>
                    <a:pt x="446" y="298"/>
                  </a:lnTo>
                  <a:lnTo>
                    <a:pt x="409" y="286"/>
                  </a:lnTo>
                  <a:lnTo>
                    <a:pt x="398" y="298"/>
                  </a:lnTo>
                  <a:lnTo>
                    <a:pt x="429" y="308"/>
                  </a:lnTo>
                  <a:lnTo>
                    <a:pt x="463" y="323"/>
                  </a:lnTo>
                  <a:lnTo>
                    <a:pt x="494" y="338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33"/>
            <p:cNvSpPr/>
            <p:nvPr/>
          </p:nvSpPr>
          <p:spPr bwMode="auto">
            <a:xfrm>
              <a:off x="4529138" y="2600325"/>
              <a:ext cx="82550" cy="85725"/>
            </a:xfrm>
            <a:custGeom>
              <a:avLst/>
              <a:gdLst>
                <a:gd name="T0" fmla="*/ 2147483647 w 76"/>
                <a:gd name="T1" fmla="*/ 2147483647 h 80"/>
                <a:gd name="T2" fmla="*/ 0 w 76"/>
                <a:gd name="T3" fmla="*/ 2147483647 h 80"/>
                <a:gd name="T4" fmla="*/ 2147483647 w 76"/>
                <a:gd name="T5" fmla="*/ 2147483647 h 80"/>
                <a:gd name="T6" fmla="*/ 2147483647 w 76"/>
                <a:gd name="T7" fmla="*/ 0 h 80"/>
                <a:gd name="T8" fmla="*/ 2147483647 w 76"/>
                <a:gd name="T9" fmla="*/ 2147483647 h 80"/>
                <a:gd name="T10" fmla="*/ 2147483647 w 76"/>
                <a:gd name="T11" fmla="*/ 2147483647 h 80"/>
                <a:gd name="T12" fmla="*/ 2147483647 w 76"/>
                <a:gd name="T13" fmla="*/ 2147483647 h 80"/>
                <a:gd name="T14" fmla="*/ 2147483647 w 7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80"/>
                <a:gd name="T26" fmla="*/ 76 w 7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80">
                  <a:moveTo>
                    <a:pt x="32" y="79"/>
                  </a:moveTo>
                  <a:lnTo>
                    <a:pt x="0" y="52"/>
                  </a:lnTo>
                  <a:lnTo>
                    <a:pt x="14" y="33"/>
                  </a:lnTo>
                  <a:lnTo>
                    <a:pt x="25" y="0"/>
                  </a:lnTo>
                  <a:lnTo>
                    <a:pt x="58" y="13"/>
                  </a:lnTo>
                  <a:lnTo>
                    <a:pt x="75" y="35"/>
                  </a:lnTo>
                  <a:lnTo>
                    <a:pt x="64" y="52"/>
                  </a:lnTo>
                  <a:lnTo>
                    <a:pt x="32" y="79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34"/>
            <p:cNvSpPr/>
            <p:nvPr/>
          </p:nvSpPr>
          <p:spPr bwMode="auto">
            <a:xfrm>
              <a:off x="4108450" y="3021013"/>
              <a:ext cx="450850" cy="550862"/>
            </a:xfrm>
            <a:custGeom>
              <a:avLst/>
              <a:gdLst>
                <a:gd name="T0" fmla="*/ 0 w 410"/>
                <a:gd name="T1" fmla="*/ 2147483647 h 515"/>
                <a:gd name="T2" fmla="*/ 2147483647 w 410"/>
                <a:gd name="T3" fmla="*/ 2147483647 h 515"/>
                <a:gd name="T4" fmla="*/ 2147483647 w 410"/>
                <a:gd name="T5" fmla="*/ 2147483647 h 515"/>
                <a:gd name="T6" fmla="*/ 2147483647 w 410"/>
                <a:gd name="T7" fmla="*/ 2147483647 h 515"/>
                <a:gd name="T8" fmla="*/ 2147483647 w 410"/>
                <a:gd name="T9" fmla="*/ 2147483647 h 515"/>
                <a:gd name="T10" fmla="*/ 2147483647 w 410"/>
                <a:gd name="T11" fmla="*/ 2147483647 h 515"/>
                <a:gd name="T12" fmla="*/ 2147483647 w 410"/>
                <a:gd name="T13" fmla="*/ 2147483647 h 515"/>
                <a:gd name="T14" fmla="*/ 2147483647 w 410"/>
                <a:gd name="T15" fmla="*/ 2147483647 h 515"/>
                <a:gd name="T16" fmla="*/ 2147483647 w 410"/>
                <a:gd name="T17" fmla="*/ 2147483647 h 515"/>
                <a:gd name="T18" fmla="*/ 2147483647 w 410"/>
                <a:gd name="T19" fmla="*/ 2147483647 h 515"/>
                <a:gd name="T20" fmla="*/ 2147483647 w 410"/>
                <a:gd name="T21" fmla="*/ 2147483647 h 515"/>
                <a:gd name="T22" fmla="*/ 2147483647 w 410"/>
                <a:gd name="T23" fmla="*/ 2147483647 h 515"/>
                <a:gd name="T24" fmla="*/ 2147483647 w 410"/>
                <a:gd name="T25" fmla="*/ 0 h 515"/>
                <a:gd name="T26" fmla="*/ 2147483647 w 410"/>
                <a:gd name="T27" fmla="*/ 2147483647 h 515"/>
                <a:gd name="T28" fmla="*/ 2147483647 w 410"/>
                <a:gd name="T29" fmla="*/ 2147483647 h 515"/>
                <a:gd name="T30" fmla="*/ 2147483647 w 410"/>
                <a:gd name="T31" fmla="*/ 2147483647 h 515"/>
                <a:gd name="T32" fmla="*/ 2147483647 w 410"/>
                <a:gd name="T33" fmla="*/ 2147483647 h 515"/>
                <a:gd name="T34" fmla="*/ 2147483647 w 410"/>
                <a:gd name="T35" fmla="*/ 2147483647 h 515"/>
                <a:gd name="T36" fmla="*/ 2147483647 w 410"/>
                <a:gd name="T37" fmla="*/ 2147483647 h 515"/>
                <a:gd name="T38" fmla="*/ 2147483647 w 410"/>
                <a:gd name="T39" fmla="*/ 2147483647 h 515"/>
                <a:gd name="T40" fmla="*/ 2147483647 w 410"/>
                <a:gd name="T41" fmla="*/ 2147483647 h 515"/>
                <a:gd name="T42" fmla="*/ 2147483647 w 410"/>
                <a:gd name="T43" fmla="*/ 2147483647 h 515"/>
                <a:gd name="T44" fmla="*/ 2147483647 w 410"/>
                <a:gd name="T45" fmla="*/ 2147483647 h 515"/>
                <a:gd name="T46" fmla="*/ 2147483647 w 410"/>
                <a:gd name="T47" fmla="*/ 2147483647 h 515"/>
                <a:gd name="T48" fmla="*/ 2147483647 w 410"/>
                <a:gd name="T49" fmla="*/ 2147483647 h 515"/>
                <a:gd name="T50" fmla="*/ 2147483647 w 410"/>
                <a:gd name="T51" fmla="*/ 2147483647 h 515"/>
                <a:gd name="T52" fmla="*/ 2147483647 w 410"/>
                <a:gd name="T53" fmla="*/ 2147483647 h 515"/>
                <a:gd name="T54" fmla="*/ 2147483647 w 410"/>
                <a:gd name="T55" fmla="*/ 2147483647 h 515"/>
                <a:gd name="T56" fmla="*/ 2147483647 w 410"/>
                <a:gd name="T57" fmla="*/ 2147483647 h 515"/>
                <a:gd name="T58" fmla="*/ 2147483647 w 410"/>
                <a:gd name="T59" fmla="*/ 2147483647 h 515"/>
                <a:gd name="T60" fmla="*/ 2147483647 w 410"/>
                <a:gd name="T61" fmla="*/ 2147483647 h 515"/>
                <a:gd name="T62" fmla="*/ 2147483647 w 410"/>
                <a:gd name="T63" fmla="*/ 2147483647 h 515"/>
                <a:gd name="T64" fmla="*/ 2147483647 w 410"/>
                <a:gd name="T65" fmla="*/ 2147483647 h 515"/>
                <a:gd name="T66" fmla="*/ 2147483647 w 410"/>
                <a:gd name="T67" fmla="*/ 2147483647 h 515"/>
                <a:gd name="T68" fmla="*/ 2147483647 w 410"/>
                <a:gd name="T69" fmla="*/ 2147483647 h 515"/>
                <a:gd name="T70" fmla="*/ 2147483647 w 410"/>
                <a:gd name="T71" fmla="*/ 2147483647 h 515"/>
                <a:gd name="T72" fmla="*/ 2147483647 w 410"/>
                <a:gd name="T73" fmla="*/ 2147483647 h 515"/>
                <a:gd name="T74" fmla="*/ 2147483647 w 410"/>
                <a:gd name="T75" fmla="*/ 2147483647 h 515"/>
                <a:gd name="T76" fmla="*/ 2147483647 w 410"/>
                <a:gd name="T77" fmla="*/ 2147483647 h 515"/>
                <a:gd name="T78" fmla="*/ 2147483647 w 410"/>
                <a:gd name="T79" fmla="*/ 2147483647 h 515"/>
                <a:gd name="T80" fmla="*/ 2147483647 w 410"/>
                <a:gd name="T81" fmla="*/ 2147483647 h 515"/>
                <a:gd name="T82" fmla="*/ 2147483647 w 410"/>
                <a:gd name="T83" fmla="*/ 2147483647 h 515"/>
                <a:gd name="T84" fmla="*/ 2147483647 w 410"/>
                <a:gd name="T85" fmla="*/ 2147483647 h 515"/>
                <a:gd name="T86" fmla="*/ 2147483647 w 410"/>
                <a:gd name="T87" fmla="*/ 2147483647 h 515"/>
                <a:gd name="T88" fmla="*/ 2147483647 w 410"/>
                <a:gd name="T89" fmla="*/ 2147483647 h 515"/>
                <a:gd name="T90" fmla="*/ 2147483647 w 410"/>
                <a:gd name="T91" fmla="*/ 2147483647 h 515"/>
                <a:gd name="T92" fmla="*/ 2147483647 w 410"/>
                <a:gd name="T93" fmla="*/ 2147483647 h 515"/>
                <a:gd name="T94" fmla="*/ 2147483647 w 410"/>
                <a:gd name="T95" fmla="*/ 2147483647 h 515"/>
                <a:gd name="T96" fmla="*/ 0 w 410"/>
                <a:gd name="T97" fmla="*/ 2147483647 h 5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10"/>
                <a:gd name="T148" fmla="*/ 0 h 515"/>
                <a:gd name="T149" fmla="*/ 410 w 410"/>
                <a:gd name="T150" fmla="*/ 515 h 5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10" h="515">
                  <a:moveTo>
                    <a:pt x="0" y="393"/>
                  </a:moveTo>
                  <a:lnTo>
                    <a:pt x="15" y="305"/>
                  </a:lnTo>
                  <a:lnTo>
                    <a:pt x="30" y="284"/>
                  </a:lnTo>
                  <a:lnTo>
                    <a:pt x="36" y="259"/>
                  </a:lnTo>
                  <a:lnTo>
                    <a:pt x="52" y="222"/>
                  </a:lnTo>
                  <a:lnTo>
                    <a:pt x="43" y="208"/>
                  </a:lnTo>
                  <a:lnTo>
                    <a:pt x="45" y="176"/>
                  </a:lnTo>
                  <a:lnTo>
                    <a:pt x="87" y="128"/>
                  </a:lnTo>
                  <a:lnTo>
                    <a:pt x="86" y="97"/>
                  </a:lnTo>
                  <a:lnTo>
                    <a:pt x="111" y="50"/>
                  </a:lnTo>
                  <a:lnTo>
                    <a:pt x="139" y="58"/>
                  </a:lnTo>
                  <a:lnTo>
                    <a:pt x="192" y="19"/>
                  </a:lnTo>
                  <a:lnTo>
                    <a:pt x="202" y="0"/>
                  </a:lnTo>
                  <a:lnTo>
                    <a:pt x="235" y="4"/>
                  </a:lnTo>
                  <a:lnTo>
                    <a:pt x="251" y="48"/>
                  </a:lnTo>
                  <a:lnTo>
                    <a:pt x="265" y="78"/>
                  </a:lnTo>
                  <a:lnTo>
                    <a:pt x="300" y="78"/>
                  </a:lnTo>
                  <a:lnTo>
                    <a:pt x="319" y="50"/>
                  </a:lnTo>
                  <a:lnTo>
                    <a:pt x="352" y="82"/>
                  </a:lnTo>
                  <a:lnTo>
                    <a:pt x="409" y="63"/>
                  </a:lnTo>
                  <a:lnTo>
                    <a:pt x="374" y="145"/>
                  </a:lnTo>
                  <a:lnTo>
                    <a:pt x="352" y="135"/>
                  </a:lnTo>
                  <a:lnTo>
                    <a:pt x="340" y="144"/>
                  </a:lnTo>
                  <a:lnTo>
                    <a:pt x="338" y="150"/>
                  </a:lnTo>
                  <a:lnTo>
                    <a:pt x="357" y="172"/>
                  </a:lnTo>
                  <a:lnTo>
                    <a:pt x="352" y="249"/>
                  </a:lnTo>
                  <a:lnTo>
                    <a:pt x="357" y="273"/>
                  </a:lnTo>
                  <a:lnTo>
                    <a:pt x="352" y="281"/>
                  </a:lnTo>
                  <a:lnTo>
                    <a:pt x="327" y="276"/>
                  </a:lnTo>
                  <a:lnTo>
                    <a:pt x="315" y="290"/>
                  </a:lnTo>
                  <a:lnTo>
                    <a:pt x="324" y="311"/>
                  </a:lnTo>
                  <a:lnTo>
                    <a:pt x="295" y="337"/>
                  </a:lnTo>
                  <a:lnTo>
                    <a:pt x="303" y="347"/>
                  </a:lnTo>
                  <a:lnTo>
                    <a:pt x="275" y="362"/>
                  </a:lnTo>
                  <a:lnTo>
                    <a:pt x="279" y="381"/>
                  </a:lnTo>
                  <a:lnTo>
                    <a:pt x="270" y="391"/>
                  </a:lnTo>
                  <a:lnTo>
                    <a:pt x="235" y="391"/>
                  </a:lnTo>
                  <a:lnTo>
                    <a:pt x="215" y="408"/>
                  </a:lnTo>
                  <a:lnTo>
                    <a:pt x="212" y="415"/>
                  </a:lnTo>
                  <a:lnTo>
                    <a:pt x="229" y="427"/>
                  </a:lnTo>
                  <a:lnTo>
                    <a:pt x="210" y="457"/>
                  </a:lnTo>
                  <a:lnTo>
                    <a:pt x="185" y="489"/>
                  </a:lnTo>
                  <a:lnTo>
                    <a:pt x="173" y="485"/>
                  </a:lnTo>
                  <a:lnTo>
                    <a:pt x="149" y="514"/>
                  </a:lnTo>
                  <a:lnTo>
                    <a:pt x="119" y="450"/>
                  </a:lnTo>
                  <a:lnTo>
                    <a:pt x="92" y="415"/>
                  </a:lnTo>
                  <a:lnTo>
                    <a:pt x="75" y="417"/>
                  </a:lnTo>
                  <a:lnTo>
                    <a:pt x="63" y="408"/>
                  </a:lnTo>
                  <a:lnTo>
                    <a:pt x="0" y="39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35"/>
            <p:cNvSpPr/>
            <p:nvPr/>
          </p:nvSpPr>
          <p:spPr bwMode="auto">
            <a:xfrm>
              <a:off x="4249738" y="2640013"/>
              <a:ext cx="395287" cy="452437"/>
            </a:xfrm>
            <a:custGeom>
              <a:avLst/>
              <a:gdLst>
                <a:gd name="T0" fmla="*/ 2147483647 w 361"/>
                <a:gd name="T1" fmla="*/ 2147483647 h 420"/>
                <a:gd name="T2" fmla="*/ 2147483647 w 361"/>
                <a:gd name="T3" fmla="*/ 2147483647 h 420"/>
                <a:gd name="T4" fmla="*/ 2147483647 w 361"/>
                <a:gd name="T5" fmla="*/ 2147483647 h 420"/>
                <a:gd name="T6" fmla="*/ 2147483647 w 361"/>
                <a:gd name="T7" fmla="*/ 2147483647 h 420"/>
                <a:gd name="T8" fmla="*/ 2147483647 w 361"/>
                <a:gd name="T9" fmla="*/ 2147483647 h 420"/>
                <a:gd name="T10" fmla="*/ 2147483647 w 361"/>
                <a:gd name="T11" fmla="*/ 2147483647 h 420"/>
                <a:gd name="T12" fmla="*/ 2147483647 w 361"/>
                <a:gd name="T13" fmla="*/ 2147483647 h 420"/>
                <a:gd name="T14" fmla="*/ 2147483647 w 361"/>
                <a:gd name="T15" fmla="*/ 2147483647 h 420"/>
                <a:gd name="T16" fmla="*/ 2147483647 w 361"/>
                <a:gd name="T17" fmla="*/ 2147483647 h 420"/>
                <a:gd name="T18" fmla="*/ 0 w 361"/>
                <a:gd name="T19" fmla="*/ 2147483647 h 420"/>
                <a:gd name="T20" fmla="*/ 2147483647 w 361"/>
                <a:gd name="T21" fmla="*/ 2147483647 h 420"/>
                <a:gd name="T22" fmla="*/ 2147483647 w 361"/>
                <a:gd name="T23" fmla="*/ 2147483647 h 420"/>
                <a:gd name="T24" fmla="*/ 2147483647 w 361"/>
                <a:gd name="T25" fmla="*/ 2147483647 h 420"/>
                <a:gd name="T26" fmla="*/ 2147483647 w 361"/>
                <a:gd name="T27" fmla="*/ 2147483647 h 420"/>
                <a:gd name="T28" fmla="*/ 2147483647 w 361"/>
                <a:gd name="T29" fmla="*/ 2147483647 h 420"/>
                <a:gd name="T30" fmla="*/ 2147483647 w 361"/>
                <a:gd name="T31" fmla="*/ 2147483647 h 420"/>
                <a:gd name="T32" fmla="*/ 2147483647 w 361"/>
                <a:gd name="T33" fmla="*/ 2147483647 h 420"/>
                <a:gd name="T34" fmla="*/ 2147483647 w 361"/>
                <a:gd name="T35" fmla="*/ 2147483647 h 420"/>
                <a:gd name="T36" fmla="*/ 2147483647 w 361"/>
                <a:gd name="T37" fmla="*/ 2147483647 h 420"/>
                <a:gd name="T38" fmla="*/ 2147483647 w 361"/>
                <a:gd name="T39" fmla="*/ 2147483647 h 420"/>
                <a:gd name="T40" fmla="*/ 2147483647 w 361"/>
                <a:gd name="T41" fmla="*/ 2147483647 h 420"/>
                <a:gd name="T42" fmla="*/ 2147483647 w 361"/>
                <a:gd name="T43" fmla="*/ 2147483647 h 420"/>
                <a:gd name="T44" fmla="*/ 2147483647 w 361"/>
                <a:gd name="T45" fmla="*/ 2147483647 h 420"/>
                <a:gd name="T46" fmla="*/ 2147483647 w 361"/>
                <a:gd name="T47" fmla="*/ 0 h 420"/>
                <a:gd name="T48" fmla="*/ 2147483647 w 361"/>
                <a:gd name="T49" fmla="*/ 2147483647 h 420"/>
                <a:gd name="T50" fmla="*/ 2147483647 w 361"/>
                <a:gd name="T51" fmla="*/ 2147483647 h 420"/>
                <a:gd name="T52" fmla="*/ 2147483647 w 361"/>
                <a:gd name="T53" fmla="*/ 2147483647 h 420"/>
                <a:gd name="T54" fmla="*/ 2147483647 w 361"/>
                <a:gd name="T55" fmla="*/ 2147483647 h 420"/>
                <a:gd name="T56" fmla="*/ 2147483647 w 361"/>
                <a:gd name="T57" fmla="*/ 2147483647 h 420"/>
                <a:gd name="T58" fmla="*/ 2147483647 w 361"/>
                <a:gd name="T59" fmla="*/ 2147483647 h 420"/>
                <a:gd name="T60" fmla="*/ 2147483647 w 361"/>
                <a:gd name="T61" fmla="*/ 2147483647 h 420"/>
                <a:gd name="T62" fmla="*/ 2147483647 w 361"/>
                <a:gd name="T63" fmla="*/ 2147483647 h 420"/>
                <a:gd name="T64" fmla="*/ 2147483647 w 361"/>
                <a:gd name="T65" fmla="*/ 2147483647 h 420"/>
                <a:gd name="T66" fmla="*/ 2147483647 w 361"/>
                <a:gd name="T67" fmla="*/ 2147483647 h 420"/>
                <a:gd name="T68" fmla="*/ 2147483647 w 361"/>
                <a:gd name="T69" fmla="*/ 2147483647 h 420"/>
                <a:gd name="T70" fmla="*/ 2147483647 w 361"/>
                <a:gd name="T71" fmla="*/ 2147483647 h 420"/>
                <a:gd name="T72" fmla="*/ 2147483647 w 361"/>
                <a:gd name="T73" fmla="*/ 2147483647 h 420"/>
                <a:gd name="T74" fmla="*/ 2147483647 w 361"/>
                <a:gd name="T75" fmla="*/ 2147483647 h 420"/>
                <a:gd name="T76" fmla="*/ 2147483647 w 361"/>
                <a:gd name="T77" fmla="*/ 2147483647 h 420"/>
                <a:gd name="T78" fmla="*/ 2147483647 w 361"/>
                <a:gd name="T79" fmla="*/ 2147483647 h 420"/>
                <a:gd name="T80" fmla="*/ 2147483647 w 361"/>
                <a:gd name="T81" fmla="*/ 2147483647 h 420"/>
                <a:gd name="T82" fmla="*/ 2147483647 w 361"/>
                <a:gd name="T83" fmla="*/ 2147483647 h 4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1"/>
                <a:gd name="T127" fmla="*/ 0 h 420"/>
                <a:gd name="T128" fmla="*/ 361 w 361"/>
                <a:gd name="T129" fmla="*/ 420 h 42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1" h="420">
                  <a:moveTo>
                    <a:pt x="261" y="399"/>
                  </a:moveTo>
                  <a:lnTo>
                    <a:pt x="205" y="419"/>
                  </a:lnTo>
                  <a:lnTo>
                    <a:pt x="172" y="386"/>
                  </a:lnTo>
                  <a:lnTo>
                    <a:pt x="152" y="414"/>
                  </a:lnTo>
                  <a:lnTo>
                    <a:pt x="118" y="414"/>
                  </a:lnTo>
                  <a:lnTo>
                    <a:pt x="104" y="384"/>
                  </a:lnTo>
                  <a:lnTo>
                    <a:pt x="88" y="340"/>
                  </a:lnTo>
                  <a:lnTo>
                    <a:pt x="55" y="336"/>
                  </a:lnTo>
                  <a:lnTo>
                    <a:pt x="22" y="272"/>
                  </a:lnTo>
                  <a:lnTo>
                    <a:pt x="0" y="241"/>
                  </a:lnTo>
                  <a:lnTo>
                    <a:pt x="15" y="226"/>
                  </a:lnTo>
                  <a:lnTo>
                    <a:pt x="22" y="219"/>
                  </a:lnTo>
                  <a:lnTo>
                    <a:pt x="57" y="168"/>
                  </a:lnTo>
                  <a:lnTo>
                    <a:pt x="55" y="126"/>
                  </a:lnTo>
                  <a:lnTo>
                    <a:pt x="68" y="108"/>
                  </a:lnTo>
                  <a:lnTo>
                    <a:pt x="94" y="104"/>
                  </a:lnTo>
                  <a:lnTo>
                    <a:pt x="104" y="92"/>
                  </a:lnTo>
                  <a:lnTo>
                    <a:pt x="94" y="73"/>
                  </a:lnTo>
                  <a:lnTo>
                    <a:pt x="106" y="51"/>
                  </a:lnTo>
                  <a:lnTo>
                    <a:pt x="106" y="14"/>
                  </a:lnTo>
                  <a:lnTo>
                    <a:pt x="128" y="4"/>
                  </a:lnTo>
                  <a:lnTo>
                    <a:pt x="160" y="24"/>
                  </a:lnTo>
                  <a:lnTo>
                    <a:pt x="205" y="31"/>
                  </a:lnTo>
                  <a:lnTo>
                    <a:pt x="230" y="0"/>
                  </a:lnTo>
                  <a:lnTo>
                    <a:pt x="266" y="28"/>
                  </a:lnTo>
                  <a:lnTo>
                    <a:pt x="250" y="37"/>
                  </a:lnTo>
                  <a:lnTo>
                    <a:pt x="232" y="64"/>
                  </a:lnTo>
                  <a:lnTo>
                    <a:pt x="205" y="73"/>
                  </a:lnTo>
                  <a:lnTo>
                    <a:pt x="198" y="79"/>
                  </a:lnTo>
                  <a:lnTo>
                    <a:pt x="220" y="94"/>
                  </a:lnTo>
                  <a:lnTo>
                    <a:pt x="270" y="73"/>
                  </a:lnTo>
                  <a:lnTo>
                    <a:pt x="350" y="105"/>
                  </a:lnTo>
                  <a:lnTo>
                    <a:pt x="360" y="174"/>
                  </a:lnTo>
                  <a:lnTo>
                    <a:pt x="326" y="174"/>
                  </a:lnTo>
                  <a:lnTo>
                    <a:pt x="324" y="194"/>
                  </a:lnTo>
                  <a:lnTo>
                    <a:pt x="340" y="224"/>
                  </a:lnTo>
                  <a:lnTo>
                    <a:pt x="326" y="241"/>
                  </a:lnTo>
                  <a:lnTo>
                    <a:pt x="343" y="266"/>
                  </a:lnTo>
                  <a:lnTo>
                    <a:pt x="316" y="300"/>
                  </a:lnTo>
                  <a:lnTo>
                    <a:pt x="306" y="284"/>
                  </a:lnTo>
                  <a:lnTo>
                    <a:pt x="266" y="384"/>
                  </a:lnTo>
                  <a:lnTo>
                    <a:pt x="261" y="399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36"/>
            <p:cNvSpPr>
              <a:spLocks noChangeArrowheads="1"/>
            </p:cNvSpPr>
            <p:nvPr/>
          </p:nvSpPr>
          <p:spPr bwMode="auto">
            <a:xfrm>
              <a:off x="4605338" y="3368675"/>
              <a:ext cx="168275" cy="333375"/>
            </a:xfrm>
            <a:custGeom>
              <a:avLst/>
              <a:gdLst>
                <a:gd name="T0" fmla="*/ 0 w 152"/>
                <a:gd name="T1" fmla="*/ 2147483647 h 313"/>
                <a:gd name="T2" fmla="*/ 0 w 152"/>
                <a:gd name="T3" fmla="*/ 2147483647 h 313"/>
                <a:gd name="T4" fmla="*/ 2147483647 w 152"/>
                <a:gd name="T5" fmla="*/ 2147483647 h 313"/>
                <a:gd name="T6" fmla="*/ 2147483647 w 152"/>
                <a:gd name="T7" fmla="*/ 2147483647 h 313"/>
                <a:gd name="T8" fmla="*/ 2147483647 w 152"/>
                <a:gd name="T9" fmla="*/ 2147483647 h 313"/>
                <a:gd name="T10" fmla="*/ 2147483647 w 152"/>
                <a:gd name="T11" fmla="*/ 2147483647 h 313"/>
                <a:gd name="T12" fmla="*/ 2147483647 w 152"/>
                <a:gd name="T13" fmla="*/ 2147483647 h 313"/>
                <a:gd name="T14" fmla="*/ 2147483647 w 152"/>
                <a:gd name="T15" fmla="*/ 2147483647 h 313"/>
                <a:gd name="T16" fmla="*/ 2147483647 w 152"/>
                <a:gd name="T17" fmla="*/ 2147483647 h 313"/>
                <a:gd name="T18" fmla="*/ 2147483647 w 152"/>
                <a:gd name="T19" fmla="*/ 0 h 313"/>
                <a:gd name="T20" fmla="*/ 2147483647 w 152"/>
                <a:gd name="T21" fmla="*/ 2147483647 h 313"/>
                <a:gd name="T22" fmla="*/ 0 w 152"/>
                <a:gd name="T23" fmla="*/ 2147483647 h 3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2"/>
                <a:gd name="T37" fmla="*/ 0 h 313"/>
                <a:gd name="T38" fmla="*/ 152 w 152"/>
                <a:gd name="T39" fmla="*/ 313 h 3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2" h="313">
                  <a:moveTo>
                    <a:pt x="0" y="151"/>
                  </a:moveTo>
                  <a:lnTo>
                    <a:pt x="0" y="200"/>
                  </a:lnTo>
                  <a:lnTo>
                    <a:pt x="10" y="252"/>
                  </a:lnTo>
                  <a:lnTo>
                    <a:pt x="40" y="271"/>
                  </a:lnTo>
                  <a:lnTo>
                    <a:pt x="59" y="312"/>
                  </a:lnTo>
                  <a:lnTo>
                    <a:pt x="70" y="252"/>
                  </a:lnTo>
                  <a:lnTo>
                    <a:pt x="99" y="217"/>
                  </a:lnTo>
                  <a:lnTo>
                    <a:pt x="151" y="65"/>
                  </a:lnTo>
                  <a:lnTo>
                    <a:pt x="151" y="16"/>
                  </a:lnTo>
                  <a:lnTo>
                    <a:pt x="124" y="0"/>
                  </a:lnTo>
                  <a:lnTo>
                    <a:pt x="75" y="21"/>
                  </a:lnTo>
                  <a:lnTo>
                    <a:pt x="0" y="151"/>
                  </a:lnTo>
                </a:path>
              </a:pathLst>
            </a:custGeom>
            <a:solidFill>
              <a:srgbClr val="203548"/>
            </a:solidFill>
            <a:ln w="9525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37"/>
            <p:cNvSpPr/>
            <p:nvPr/>
          </p:nvSpPr>
          <p:spPr bwMode="auto">
            <a:xfrm>
              <a:off x="3848100" y="1884363"/>
              <a:ext cx="692150" cy="447675"/>
            </a:xfrm>
            <a:custGeom>
              <a:avLst/>
              <a:gdLst>
                <a:gd name="T0" fmla="*/ 2147483647 w 629"/>
                <a:gd name="T1" fmla="*/ 2147483647 h 418"/>
                <a:gd name="T2" fmla="*/ 2147483647 w 629"/>
                <a:gd name="T3" fmla="*/ 2147483647 h 418"/>
                <a:gd name="T4" fmla="*/ 2147483647 w 629"/>
                <a:gd name="T5" fmla="*/ 2147483647 h 418"/>
                <a:gd name="T6" fmla="*/ 2147483647 w 629"/>
                <a:gd name="T7" fmla="*/ 2147483647 h 418"/>
                <a:gd name="T8" fmla="*/ 2147483647 w 629"/>
                <a:gd name="T9" fmla="*/ 2147483647 h 418"/>
                <a:gd name="T10" fmla="*/ 2147483647 w 629"/>
                <a:gd name="T11" fmla="*/ 2147483647 h 418"/>
                <a:gd name="T12" fmla="*/ 2147483647 w 629"/>
                <a:gd name="T13" fmla="*/ 2147483647 h 418"/>
                <a:gd name="T14" fmla="*/ 2147483647 w 629"/>
                <a:gd name="T15" fmla="*/ 2147483647 h 418"/>
                <a:gd name="T16" fmla="*/ 2147483647 w 629"/>
                <a:gd name="T17" fmla="*/ 2147483647 h 418"/>
                <a:gd name="T18" fmla="*/ 2147483647 w 629"/>
                <a:gd name="T19" fmla="*/ 2147483647 h 418"/>
                <a:gd name="T20" fmla="*/ 2147483647 w 629"/>
                <a:gd name="T21" fmla="*/ 2147483647 h 418"/>
                <a:gd name="T22" fmla="*/ 2147483647 w 629"/>
                <a:gd name="T23" fmla="*/ 2147483647 h 418"/>
                <a:gd name="T24" fmla="*/ 2147483647 w 629"/>
                <a:gd name="T25" fmla="*/ 2147483647 h 418"/>
                <a:gd name="T26" fmla="*/ 2147483647 w 629"/>
                <a:gd name="T27" fmla="*/ 2147483647 h 418"/>
                <a:gd name="T28" fmla="*/ 2147483647 w 629"/>
                <a:gd name="T29" fmla="*/ 2147483647 h 418"/>
                <a:gd name="T30" fmla="*/ 2147483647 w 629"/>
                <a:gd name="T31" fmla="*/ 2147483647 h 418"/>
                <a:gd name="T32" fmla="*/ 2147483647 w 629"/>
                <a:gd name="T33" fmla="*/ 2147483647 h 418"/>
                <a:gd name="T34" fmla="*/ 2147483647 w 629"/>
                <a:gd name="T35" fmla="*/ 2147483647 h 418"/>
                <a:gd name="T36" fmla="*/ 2147483647 w 629"/>
                <a:gd name="T37" fmla="*/ 2147483647 h 418"/>
                <a:gd name="T38" fmla="*/ 2147483647 w 629"/>
                <a:gd name="T39" fmla="*/ 2147483647 h 418"/>
                <a:gd name="T40" fmla="*/ 2147483647 w 629"/>
                <a:gd name="T41" fmla="*/ 2147483647 h 418"/>
                <a:gd name="T42" fmla="*/ 2147483647 w 629"/>
                <a:gd name="T43" fmla="*/ 2147483647 h 418"/>
                <a:gd name="T44" fmla="*/ 2147483647 w 629"/>
                <a:gd name="T45" fmla="*/ 2147483647 h 418"/>
                <a:gd name="T46" fmla="*/ 2147483647 w 629"/>
                <a:gd name="T47" fmla="*/ 2147483647 h 418"/>
                <a:gd name="T48" fmla="*/ 2147483647 w 629"/>
                <a:gd name="T49" fmla="*/ 2147483647 h 418"/>
                <a:gd name="T50" fmla="*/ 2147483647 w 629"/>
                <a:gd name="T51" fmla="*/ 0 h 418"/>
                <a:gd name="T52" fmla="*/ 2147483647 w 629"/>
                <a:gd name="T53" fmla="*/ 2147483647 h 418"/>
                <a:gd name="T54" fmla="*/ 2147483647 w 629"/>
                <a:gd name="T55" fmla="*/ 2147483647 h 418"/>
                <a:gd name="T56" fmla="*/ 2147483647 w 629"/>
                <a:gd name="T57" fmla="*/ 2147483647 h 418"/>
                <a:gd name="T58" fmla="*/ 2147483647 w 629"/>
                <a:gd name="T59" fmla="*/ 2147483647 h 418"/>
                <a:gd name="T60" fmla="*/ 2147483647 w 629"/>
                <a:gd name="T61" fmla="*/ 2147483647 h 418"/>
                <a:gd name="T62" fmla="*/ 2147483647 w 629"/>
                <a:gd name="T63" fmla="*/ 2147483647 h 418"/>
                <a:gd name="T64" fmla="*/ 2147483647 w 629"/>
                <a:gd name="T65" fmla="*/ 2147483647 h 418"/>
                <a:gd name="T66" fmla="*/ 2147483647 w 629"/>
                <a:gd name="T67" fmla="*/ 2147483647 h 418"/>
                <a:gd name="T68" fmla="*/ 2147483647 w 629"/>
                <a:gd name="T69" fmla="*/ 2147483647 h 418"/>
                <a:gd name="T70" fmla="*/ 2147483647 w 629"/>
                <a:gd name="T71" fmla="*/ 2147483647 h 418"/>
                <a:gd name="T72" fmla="*/ 2147483647 w 629"/>
                <a:gd name="T73" fmla="*/ 2147483647 h 418"/>
                <a:gd name="T74" fmla="*/ 2147483647 w 629"/>
                <a:gd name="T75" fmla="*/ 2147483647 h 418"/>
                <a:gd name="T76" fmla="*/ 2147483647 w 629"/>
                <a:gd name="T77" fmla="*/ 2147483647 h 418"/>
                <a:gd name="T78" fmla="*/ 2147483647 w 629"/>
                <a:gd name="T79" fmla="*/ 2147483647 h 418"/>
                <a:gd name="T80" fmla="*/ 2147483647 w 629"/>
                <a:gd name="T81" fmla="*/ 2147483647 h 418"/>
                <a:gd name="T82" fmla="*/ 2147483647 w 629"/>
                <a:gd name="T83" fmla="*/ 2147483647 h 418"/>
                <a:gd name="T84" fmla="*/ 2147483647 w 629"/>
                <a:gd name="T85" fmla="*/ 2147483647 h 418"/>
                <a:gd name="T86" fmla="*/ 2147483647 w 629"/>
                <a:gd name="T87" fmla="*/ 2147483647 h 418"/>
                <a:gd name="T88" fmla="*/ 2147483647 w 629"/>
                <a:gd name="T89" fmla="*/ 2147483647 h 418"/>
                <a:gd name="T90" fmla="*/ 0 w 629"/>
                <a:gd name="T91" fmla="*/ 2147483647 h 418"/>
                <a:gd name="T92" fmla="*/ 0 w 629"/>
                <a:gd name="T93" fmla="*/ 2147483647 h 418"/>
                <a:gd name="T94" fmla="*/ 2147483647 w 629"/>
                <a:gd name="T95" fmla="*/ 2147483647 h 418"/>
                <a:gd name="T96" fmla="*/ 2147483647 w 629"/>
                <a:gd name="T97" fmla="*/ 2147483647 h 418"/>
                <a:gd name="T98" fmla="*/ 2147483647 w 629"/>
                <a:gd name="T99" fmla="*/ 2147483647 h 418"/>
                <a:gd name="T100" fmla="*/ 2147483647 w 629"/>
                <a:gd name="T101" fmla="*/ 2147483647 h 4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29"/>
                <a:gd name="T154" fmla="*/ 0 h 418"/>
                <a:gd name="T155" fmla="*/ 629 w 629"/>
                <a:gd name="T156" fmla="*/ 418 h 4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29" h="418">
                  <a:moveTo>
                    <a:pt x="139" y="403"/>
                  </a:moveTo>
                  <a:lnTo>
                    <a:pt x="144" y="380"/>
                  </a:lnTo>
                  <a:lnTo>
                    <a:pt x="166" y="373"/>
                  </a:lnTo>
                  <a:lnTo>
                    <a:pt x="206" y="403"/>
                  </a:lnTo>
                  <a:lnTo>
                    <a:pt x="219" y="403"/>
                  </a:lnTo>
                  <a:lnTo>
                    <a:pt x="258" y="401"/>
                  </a:lnTo>
                  <a:lnTo>
                    <a:pt x="279" y="384"/>
                  </a:lnTo>
                  <a:lnTo>
                    <a:pt x="310" y="408"/>
                  </a:lnTo>
                  <a:lnTo>
                    <a:pt x="323" y="386"/>
                  </a:lnTo>
                  <a:lnTo>
                    <a:pt x="325" y="376"/>
                  </a:lnTo>
                  <a:lnTo>
                    <a:pt x="350" y="360"/>
                  </a:lnTo>
                  <a:lnTo>
                    <a:pt x="359" y="327"/>
                  </a:lnTo>
                  <a:lnTo>
                    <a:pt x="382" y="322"/>
                  </a:lnTo>
                  <a:lnTo>
                    <a:pt x="454" y="208"/>
                  </a:lnTo>
                  <a:lnTo>
                    <a:pt x="440" y="190"/>
                  </a:lnTo>
                  <a:lnTo>
                    <a:pt x="454" y="178"/>
                  </a:lnTo>
                  <a:lnTo>
                    <a:pt x="470" y="183"/>
                  </a:lnTo>
                  <a:lnTo>
                    <a:pt x="491" y="172"/>
                  </a:lnTo>
                  <a:lnTo>
                    <a:pt x="503" y="144"/>
                  </a:lnTo>
                  <a:lnTo>
                    <a:pt x="560" y="94"/>
                  </a:lnTo>
                  <a:lnTo>
                    <a:pt x="604" y="78"/>
                  </a:lnTo>
                  <a:lnTo>
                    <a:pt x="628" y="59"/>
                  </a:lnTo>
                  <a:lnTo>
                    <a:pt x="621" y="18"/>
                  </a:lnTo>
                  <a:lnTo>
                    <a:pt x="592" y="15"/>
                  </a:lnTo>
                  <a:lnTo>
                    <a:pt x="522" y="22"/>
                  </a:lnTo>
                  <a:lnTo>
                    <a:pt x="476" y="0"/>
                  </a:lnTo>
                  <a:lnTo>
                    <a:pt x="449" y="4"/>
                  </a:lnTo>
                  <a:lnTo>
                    <a:pt x="378" y="94"/>
                  </a:lnTo>
                  <a:lnTo>
                    <a:pt x="359" y="104"/>
                  </a:lnTo>
                  <a:lnTo>
                    <a:pt x="312" y="86"/>
                  </a:lnTo>
                  <a:lnTo>
                    <a:pt x="310" y="63"/>
                  </a:lnTo>
                  <a:lnTo>
                    <a:pt x="300" y="25"/>
                  </a:lnTo>
                  <a:lnTo>
                    <a:pt x="274" y="9"/>
                  </a:lnTo>
                  <a:lnTo>
                    <a:pt x="235" y="20"/>
                  </a:lnTo>
                  <a:lnTo>
                    <a:pt x="209" y="2"/>
                  </a:lnTo>
                  <a:lnTo>
                    <a:pt x="171" y="49"/>
                  </a:lnTo>
                  <a:lnTo>
                    <a:pt x="131" y="59"/>
                  </a:lnTo>
                  <a:lnTo>
                    <a:pt x="75" y="107"/>
                  </a:lnTo>
                  <a:lnTo>
                    <a:pt x="16" y="216"/>
                  </a:lnTo>
                  <a:lnTo>
                    <a:pt x="32" y="244"/>
                  </a:lnTo>
                  <a:lnTo>
                    <a:pt x="28" y="256"/>
                  </a:lnTo>
                  <a:lnTo>
                    <a:pt x="28" y="269"/>
                  </a:lnTo>
                  <a:lnTo>
                    <a:pt x="36" y="280"/>
                  </a:lnTo>
                  <a:lnTo>
                    <a:pt x="55" y="269"/>
                  </a:lnTo>
                  <a:lnTo>
                    <a:pt x="88" y="261"/>
                  </a:lnTo>
                  <a:lnTo>
                    <a:pt x="0" y="355"/>
                  </a:lnTo>
                  <a:lnTo>
                    <a:pt x="0" y="380"/>
                  </a:lnTo>
                  <a:lnTo>
                    <a:pt x="18" y="384"/>
                  </a:lnTo>
                  <a:lnTo>
                    <a:pt x="59" y="417"/>
                  </a:lnTo>
                  <a:lnTo>
                    <a:pt x="121" y="408"/>
                  </a:lnTo>
                  <a:lnTo>
                    <a:pt x="139" y="403"/>
                  </a:lnTo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38"/>
            <p:cNvSpPr>
              <a:spLocks noChangeAspect="1"/>
            </p:cNvSpPr>
            <p:nvPr/>
          </p:nvSpPr>
          <p:spPr bwMode="auto">
            <a:xfrm>
              <a:off x="2879725" y="2659063"/>
              <a:ext cx="544513" cy="488950"/>
            </a:xfrm>
            <a:custGeom>
              <a:avLst/>
              <a:gdLst>
                <a:gd name="T0" fmla="*/ 2147483647 w 353"/>
                <a:gd name="T1" fmla="*/ 2147483647 h 330"/>
                <a:gd name="T2" fmla="*/ 2147483647 w 353"/>
                <a:gd name="T3" fmla="*/ 2147483647 h 330"/>
                <a:gd name="T4" fmla="*/ 2147483647 w 353"/>
                <a:gd name="T5" fmla="*/ 2147483647 h 330"/>
                <a:gd name="T6" fmla="*/ 2147483647 w 353"/>
                <a:gd name="T7" fmla="*/ 2147483647 h 330"/>
                <a:gd name="T8" fmla="*/ 2147483647 w 353"/>
                <a:gd name="T9" fmla="*/ 2147483647 h 330"/>
                <a:gd name="T10" fmla="*/ 2147483647 w 353"/>
                <a:gd name="T11" fmla="*/ 2147483647 h 330"/>
                <a:gd name="T12" fmla="*/ 2147483647 w 353"/>
                <a:gd name="T13" fmla="*/ 2147483647 h 330"/>
                <a:gd name="T14" fmla="*/ 2147483647 w 353"/>
                <a:gd name="T15" fmla="*/ 2147483647 h 330"/>
                <a:gd name="T16" fmla="*/ 2147483647 w 353"/>
                <a:gd name="T17" fmla="*/ 2147483647 h 330"/>
                <a:gd name="T18" fmla="*/ 2147483647 w 353"/>
                <a:gd name="T19" fmla="*/ 2147483647 h 330"/>
                <a:gd name="T20" fmla="*/ 2147483647 w 353"/>
                <a:gd name="T21" fmla="*/ 2147483647 h 330"/>
                <a:gd name="T22" fmla="*/ 2147483647 w 353"/>
                <a:gd name="T23" fmla="*/ 2147483647 h 330"/>
                <a:gd name="T24" fmla="*/ 2147483647 w 353"/>
                <a:gd name="T25" fmla="*/ 2147483647 h 330"/>
                <a:gd name="T26" fmla="*/ 2147483647 w 353"/>
                <a:gd name="T27" fmla="*/ 2147483647 h 330"/>
                <a:gd name="T28" fmla="*/ 2147483647 w 353"/>
                <a:gd name="T29" fmla="*/ 2147483647 h 330"/>
                <a:gd name="T30" fmla="*/ 2147483647 w 353"/>
                <a:gd name="T31" fmla="*/ 0 h 330"/>
                <a:gd name="T32" fmla="*/ 2147483647 w 353"/>
                <a:gd name="T33" fmla="*/ 2147483647 h 330"/>
                <a:gd name="T34" fmla="*/ 2147483647 w 353"/>
                <a:gd name="T35" fmla="*/ 2147483647 h 330"/>
                <a:gd name="T36" fmla="*/ 2147483647 w 353"/>
                <a:gd name="T37" fmla="*/ 2147483647 h 330"/>
                <a:gd name="T38" fmla="*/ 2147483647 w 353"/>
                <a:gd name="T39" fmla="*/ 2147483647 h 330"/>
                <a:gd name="T40" fmla="*/ 2147483647 w 353"/>
                <a:gd name="T41" fmla="*/ 2147483647 h 330"/>
                <a:gd name="T42" fmla="*/ 2147483647 w 353"/>
                <a:gd name="T43" fmla="*/ 2147483647 h 330"/>
                <a:gd name="T44" fmla="*/ 2147483647 w 353"/>
                <a:gd name="T45" fmla="*/ 2147483647 h 330"/>
                <a:gd name="T46" fmla="*/ 2147483647 w 353"/>
                <a:gd name="T47" fmla="*/ 2147483647 h 330"/>
                <a:gd name="T48" fmla="*/ 2147483647 w 353"/>
                <a:gd name="T49" fmla="*/ 2147483647 h 330"/>
                <a:gd name="T50" fmla="*/ 2147483647 w 353"/>
                <a:gd name="T51" fmla="*/ 2147483647 h 330"/>
                <a:gd name="T52" fmla="*/ 2147483647 w 353"/>
                <a:gd name="T53" fmla="*/ 2147483647 h 330"/>
                <a:gd name="T54" fmla="*/ 2147483647 w 353"/>
                <a:gd name="T55" fmla="*/ 2147483647 h 330"/>
                <a:gd name="T56" fmla="*/ 2147483647 w 353"/>
                <a:gd name="T57" fmla="*/ 2147483647 h 330"/>
                <a:gd name="T58" fmla="*/ 2147483647 w 353"/>
                <a:gd name="T59" fmla="*/ 2147483647 h 330"/>
                <a:gd name="T60" fmla="*/ 2147483647 w 353"/>
                <a:gd name="T61" fmla="*/ 2147483647 h 330"/>
                <a:gd name="T62" fmla="*/ 2147483647 w 353"/>
                <a:gd name="T63" fmla="*/ 2147483647 h 330"/>
                <a:gd name="T64" fmla="*/ 2147483647 w 353"/>
                <a:gd name="T65" fmla="*/ 2147483647 h 330"/>
                <a:gd name="T66" fmla="*/ 2147483647 w 353"/>
                <a:gd name="T67" fmla="*/ 2147483647 h 330"/>
                <a:gd name="T68" fmla="*/ 2147483647 w 353"/>
                <a:gd name="T69" fmla="*/ 2147483647 h 330"/>
                <a:gd name="T70" fmla="*/ 2147483647 w 353"/>
                <a:gd name="T71" fmla="*/ 2147483647 h 3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3"/>
                <a:gd name="T109" fmla="*/ 0 h 330"/>
                <a:gd name="T110" fmla="*/ 353 w 353"/>
                <a:gd name="T111" fmla="*/ 330 h 3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3" h="330">
                  <a:moveTo>
                    <a:pt x="72" y="310"/>
                  </a:moveTo>
                  <a:lnTo>
                    <a:pt x="87" y="307"/>
                  </a:lnTo>
                  <a:lnTo>
                    <a:pt x="95" y="318"/>
                  </a:lnTo>
                  <a:lnTo>
                    <a:pt x="117" y="285"/>
                  </a:lnTo>
                  <a:lnTo>
                    <a:pt x="144" y="286"/>
                  </a:lnTo>
                  <a:lnTo>
                    <a:pt x="156" y="253"/>
                  </a:lnTo>
                  <a:lnTo>
                    <a:pt x="182" y="267"/>
                  </a:lnTo>
                  <a:lnTo>
                    <a:pt x="215" y="261"/>
                  </a:lnTo>
                  <a:lnTo>
                    <a:pt x="221" y="274"/>
                  </a:lnTo>
                  <a:lnTo>
                    <a:pt x="219" y="285"/>
                  </a:lnTo>
                  <a:lnTo>
                    <a:pt x="269" y="330"/>
                  </a:lnTo>
                  <a:lnTo>
                    <a:pt x="296" y="316"/>
                  </a:lnTo>
                  <a:lnTo>
                    <a:pt x="293" y="256"/>
                  </a:lnTo>
                  <a:lnTo>
                    <a:pt x="255" y="208"/>
                  </a:lnTo>
                  <a:lnTo>
                    <a:pt x="233" y="198"/>
                  </a:lnTo>
                  <a:lnTo>
                    <a:pt x="236" y="169"/>
                  </a:lnTo>
                  <a:lnTo>
                    <a:pt x="221" y="150"/>
                  </a:lnTo>
                  <a:lnTo>
                    <a:pt x="239" y="136"/>
                  </a:lnTo>
                  <a:lnTo>
                    <a:pt x="272" y="133"/>
                  </a:lnTo>
                  <a:lnTo>
                    <a:pt x="294" y="129"/>
                  </a:lnTo>
                  <a:lnTo>
                    <a:pt x="320" y="109"/>
                  </a:lnTo>
                  <a:lnTo>
                    <a:pt x="336" y="102"/>
                  </a:lnTo>
                  <a:lnTo>
                    <a:pt x="345" y="109"/>
                  </a:lnTo>
                  <a:lnTo>
                    <a:pt x="353" y="91"/>
                  </a:lnTo>
                  <a:lnTo>
                    <a:pt x="344" y="63"/>
                  </a:lnTo>
                  <a:lnTo>
                    <a:pt x="344" y="52"/>
                  </a:lnTo>
                  <a:lnTo>
                    <a:pt x="321" y="27"/>
                  </a:lnTo>
                  <a:lnTo>
                    <a:pt x="302" y="24"/>
                  </a:lnTo>
                  <a:lnTo>
                    <a:pt x="275" y="30"/>
                  </a:lnTo>
                  <a:lnTo>
                    <a:pt x="260" y="15"/>
                  </a:lnTo>
                  <a:lnTo>
                    <a:pt x="231" y="3"/>
                  </a:lnTo>
                  <a:lnTo>
                    <a:pt x="215" y="0"/>
                  </a:lnTo>
                  <a:lnTo>
                    <a:pt x="215" y="10"/>
                  </a:lnTo>
                  <a:lnTo>
                    <a:pt x="221" y="31"/>
                  </a:lnTo>
                  <a:lnTo>
                    <a:pt x="231" y="33"/>
                  </a:lnTo>
                  <a:lnTo>
                    <a:pt x="222" y="48"/>
                  </a:lnTo>
                  <a:lnTo>
                    <a:pt x="206" y="54"/>
                  </a:lnTo>
                  <a:lnTo>
                    <a:pt x="204" y="66"/>
                  </a:lnTo>
                  <a:lnTo>
                    <a:pt x="195" y="82"/>
                  </a:lnTo>
                  <a:lnTo>
                    <a:pt x="195" y="94"/>
                  </a:lnTo>
                  <a:lnTo>
                    <a:pt x="191" y="106"/>
                  </a:lnTo>
                  <a:lnTo>
                    <a:pt x="183" y="115"/>
                  </a:lnTo>
                  <a:lnTo>
                    <a:pt x="173" y="106"/>
                  </a:lnTo>
                  <a:lnTo>
                    <a:pt x="153" y="117"/>
                  </a:lnTo>
                  <a:lnTo>
                    <a:pt x="156" y="129"/>
                  </a:lnTo>
                  <a:lnTo>
                    <a:pt x="150" y="138"/>
                  </a:lnTo>
                  <a:lnTo>
                    <a:pt x="140" y="165"/>
                  </a:lnTo>
                  <a:lnTo>
                    <a:pt x="132" y="172"/>
                  </a:lnTo>
                  <a:lnTo>
                    <a:pt x="120" y="174"/>
                  </a:lnTo>
                  <a:lnTo>
                    <a:pt x="107" y="178"/>
                  </a:lnTo>
                  <a:lnTo>
                    <a:pt x="107" y="162"/>
                  </a:lnTo>
                  <a:lnTo>
                    <a:pt x="101" y="153"/>
                  </a:lnTo>
                  <a:lnTo>
                    <a:pt x="80" y="154"/>
                  </a:lnTo>
                  <a:lnTo>
                    <a:pt x="69" y="168"/>
                  </a:lnTo>
                  <a:lnTo>
                    <a:pt x="63" y="159"/>
                  </a:lnTo>
                  <a:lnTo>
                    <a:pt x="44" y="147"/>
                  </a:lnTo>
                  <a:lnTo>
                    <a:pt x="30" y="153"/>
                  </a:lnTo>
                  <a:lnTo>
                    <a:pt x="26" y="163"/>
                  </a:lnTo>
                  <a:lnTo>
                    <a:pt x="30" y="183"/>
                  </a:lnTo>
                  <a:lnTo>
                    <a:pt x="24" y="193"/>
                  </a:lnTo>
                  <a:lnTo>
                    <a:pt x="17" y="204"/>
                  </a:lnTo>
                  <a:lnTo>
                    <a:pt x="6" y="208"/>
                  </a:lnTo>
                  <a:lnTo>
                    <a:pt x="0" y="222"/>
                  </a:lnTo>
                  <a:lnTo>
                    <a:pt x="11" y="229"/>
                  </a:lnTo>
                  <a:lnTo>
                    <a:pt x="17" y="243"/>
                  </a:lnTo>
                  <a:lnTo>
                    <a:pt x="30" y="243"/>
                  </a:lnTo>
                  <a:lnTo>
                    <a:pt x="29" y="253"/>
                  </a:lnTo>
                  <a:lnTo>
                    <a:pt x="39" y="268"/>
                  </a:lnTo>
                  <a:lnTo>
                    <a:pt x="53" y="268"/>
                  </a:lnTo>
                  <a:lnTo>
                    <a:pt x="63" y="273"/>
                  </a:lnTo>
                  <a:lnTo>
                    <a:pt x="72" y="288"/>
                  </a:lnTo>
                  <a:lnTo>
                    <a:pt x="77" y="298"/>
                  </a:lnTo>
                  <a:lnTo>
                    <a:pt x="72" y="310"/>
                  </a:lnTo>
                  <a:close/>
                </a:path>
              </a:pathLst>
            </a:custGeom>
            <a:solidFill>
              <a:srgbClr val="203548"/>
            </a:solidFill>
            <a:ln w="12700" cap="flat" cmpd="sng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2" name="组合 78"/>
          <p:cNvGrpSpPr/>
          <p:nvPr/>
        </p:nvGrpSpPr>
        <p:grpSpPr bwMode="auto">
          <a:xfrm>
            <a:off x="4997450" y="2278063"/>
            <a:ext cx="2959100" cy="833437"/>
            <a:chOff x="0" y="0"/>
            <a:chExt cx="2958580" cy="832696"/>
          </a:xfrm>
        </p:grpSpPr>
        <p:grpSp>
          <p:nvGrpSpPr>
            <p:cNvPr id="12311" name="组合 38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2313" name="TextBox 39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14" name="流程图: 联系 42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2315" name="TextBox 41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2312" name="TextBox 57"/>
            <p:cNvSpPr>
              <a:spLocks noChangeArrowheads="1"/>
            </p:cNvSpPr>
            <p:nvPr/>
          </p:nvSpPr>
          <p:spPr bwMode="auto">
            <a:xfrm>
              <a:off x="3431" y="101602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2293" name="组合 79"/>
          <p:cNvGrpSpPr/>
          <p:nvPr/>
        </p:nvGrpSpPr>
        <p:grpSpPr bwMode="auto">
          <a:xfrm>
            <a:off x="4999038" y="3103563"/>
            <a:ext cx="2957512" cy="795337"/>
            <a:chOff x="0" y="0"/>
            <a:chExt cx="2957015" cy="794708"/>
          </a:xfrm>
        </p:grpSpPr>
        <p:grpSp>
          <p:nvGrpSpPr>
            <p:cNvPr id="12306" name="组合 44"/>
            <p:cNvGrpSpPr/>
            <p:nvPr/>
          </p:nvGrpSpPr>
          <p:grpSpPr bwMode="auto">
            <a:xfrm>
              <a:off x="0" y="0"/>
              <a:ext cx="2957015" cy="794708"/>
              <a:chOff x="0" y="0"/>
              <a:chExt cx="2957015" cy="794708"/>
            </a:xfrm>
          </p:grpSpPr>
          <p:sp>
            <p:nvSpPr>
              <p:cNvPr id="12308" name="TextBox 45"/>
              <p:cNvSpPr>
                <a:spLocks noChangeArrowheads="1"/>
              </p:cNvSpPr>
              <p:nvPr/>
            </p:nvSpPr>
            <p:spPr bwMode="auto">
              <a:xfrm>
                <a:off x="471064" y="271488"/>
                <a:ext cx="24859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此处添加文本此处添加文本 </a:t>
                </a:r>
                <a:endParaRPr lang="zh-CN" altLang="en-US"/>
              </a:p>
            </p:txBody>
          </p:sp>
          <p:sp>
            <p:nvSpPr>
              <p:cNvPr id="12309" name="流程图: 联系 48"/>
              <p:cNvSpPr>
                <a:spLocks noChangeArrowheads="1"/>
              </p:cNvSpPr>
              <p:nvPr/>
            </p:nvSpPr>
            <p:spPr bwMode="auto">
              <a:xfrm>
                <a:off x="0" y="62035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2310" name="TextBox 47"/>
              <p:cNvSpPr>
                <a:spLocks noChangeArrowheads="1"/>
              </p:cNvSpPr>
              <p:nvPr/>
            </p:nvSpPr>
            <p:spPr bwMode="auto">
              <a:xfrm>
                <a:off x="471064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2307" name="TextBox 58"/>
            <p:cNvSpPr>
              <a:spLocks noChangeArrowheads="1"/>
            </p:cNvSpPr>
            <p:nvPr/>
          </p:nvSpPr>
          <p:spPr bwMode="auto">
            <a:xfrm>
              <a:off x="1866" y="99650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2294" name="组合 80"/>
          <p:cNvGrpSpPr/>
          <p:nvPr/>
        </p:nvGrpSpPr>
        <p:grpSpPr bwMode="auto">
          <a:xfrm>
            <a:off x="4997450" y="3984625"/>
            <a:ext cx="2946400" cy="765175"/>
            <a:chOff x="0" y="0"/>
            <a:chExt cx="2945035" cy="765332"/>
          </a:xfrm>
        </p:grpSpPr>
        <p:grpSp>
          <p:nvGrpSpPr>
            <p:cNvPr id="12301" name="组合 50"/>
            <p:cNvGrpSpPr/>
            <p:nvPr/>
          </p:nvGrpSpPr>
          <p:grpSpPr bwMode="auto">
            <a:xfrm>
              <a:off x="0" y="6581"/>
              <a:ext cx="2945035" cy="758751"/>
              <a:chOff x="0" y="0"/>
              <a:chExt cx="2945035" cy="758751"/>
            </a:xfrm>
          </p:grpSpPr>
          <p:sp>
            <p:nvSpPr>
              <p:cNvPr id="12304" name="TextBox 51"/>
              <p:cNvSpPr>
                <a:spLocks noChangeArrowheads="1"/>
              </p:cNvSpPr>
              <p:nvPr/>
            </p:nvSpPr>
            <p:spPr bwMode="auto">
              <a:xfrm>
                <a:off x="459084" y="235531"/>
                <a:ext cx="24859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05" name="流程图: 联系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2302" name="TextBox 56"/>
            <p:cNvSpPr>
              <a:spLocks noChangeArrowheads="1"/>
            </p:cNvSpPr>
            <p:nvPr/>
          </p:nvSpPr>
          <p:spPr bwMode="auto">
            <a:xfrm>
              <a:off x="459083" y="0"/>
              <a:ext cx="1157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03" name="TextBox 59"/>
            <p:cNvSpPr>
              <a:spLocks noChangeArrowheads="1"/>
            </p:cNvSpPr>
            <p:nvPr/>
          </p:nvSpPr>
          <p:spPr bwMode="auto">
            <a:xfrm>
              <a:off x="3431" y="42057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2295" name="组合 62"/>
          <p:cNvGrpSpPr/>
          <p:nvPr/>
        </p:nvGrpSpPr>
        <p:grpSpPr bwMode="auto">
          <a:xfrm>
            <a:off x="3478213" y="365125"/>
            <a:ext cx="2646362" cy="660400"/>
            <a:chOff x="0" y="0"/>
            <a:chExt cx="2646256" cy="658930"/>
          </a:xfrm>
        </p:grpSpPr>
        <p:sp>
          <p:nvSpPr>
            <p:cNvPr id="12299" name="TextBox 60"/>
            <p:cNvSpPr>
              <a:spLocks noChangeArrowheads="1"/>
            </p:cNvSpPr>
            <p:nvPr/>
          </p:nvSpPr>
          <p:spPr bwMode="auto">
            <a:xfrm>
              <a:off x="0" y="0"/>
              <a:ext cx="26462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国内研究现状</a:t>
              </a:r>
              <a:endParaRPr lang="zh-CN" altLang="en-US" sz="2800">
                <a:solidFill>
                  <a:srgbClr val="09223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00" name="TextBox 61"/>
            <p:cNvSpPr>
              <a:spLocks noChangeArrowheads="1"/>
            </p:cNvSpPr>
            <p:nvPr/>
          </p:nvSpPr>
          <p:spPr bwMode="auto">
            <a:xfrm>
              <a:off x="15130" y="351153"/>
              <a:ext cx="2376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333757"/>
                  </a:solidFill>
                  <a:latin typeface="Calibri" pitchFamily="34" charset="0"/>
                  <a:sym typeface="Calibri" pitchFamily="34" charset="0"/>
                </a:rPr>
                <a:t>Domestic Research  Situation</a:t>
              </a:r>
              <a:endParaRPr lang="zh-CN" altLang="en-US" sz="1400">
                <a:solidFill>
                  <a:srgbClr val="333757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2296" name="流程图: 联系 75"/>
          <p:cNvSpPr>
            <a:spLocks noChangeArrowheads="1"/>
          </p:cNvSpPr>
          <p:nvPr/>
        </p:nvSpPr>
        <p:spPr bwMode="auto">
          <a:xfrm>
            <a:off x="3429000" y="2009775"/>
            <a:ext cx="514350" cy="514350"/>
          </a:xfrm>
          <a:prstGeom prst="flowChartConnector">
            <a:avLst/>
          </a:prstGeom>
          <a:solidFill>
            <a:srgbClr val="FFFFFF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297" name="流程图: 联系 76"/>
          <p:cNvSpPr>
            <a:spLocks noChangeArrowheads="1"/>
          </p:cNvSpPr>
          <p:nvPr/>
        </p:nvSpPr>
        <p:spPr bwMode="auto">
          <a:xfrm>
            <a:off x="3192463" y="3541713"/>
            <a:ext cx="855662" cy="857250"/>
          </a:xfrm>
          <a:prstGeom prst="flowChartConnector">
            <a:avLst/>
          </a:prstGeom>
          <a:solidFill>
            <a:srgbClr val="FFFFFF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298" name="流程图: 联系 77"/>
          <p:cNvSpPr>
            <a:spLocks noChangeArrowheads="1"/>
          </p:cNvSpPr>
          <p:nvPr/>
        </p:nvSpPr>
        <p:spPr bwMode="auto">
          <a:xfrm>
            <a:off x="3768725" y="2767013"/>
            <a:ext cx="642938" cy="642937"/>
          </a:xfrm>
          <a:prstGeom prst="flowChartConnector">
            <a:avLst/>
          </a:prstGeom>
          <a:solidFill>
            <a:srgbClr val="FFFFFF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7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组合 1"/>
          <p:cNvGrpSpPr/>
          <p:nvPr/>
        </p:nvGrpSpPr>
        <p:grpSpPr bwMode="auto">
          <a:xfrm>
            <a:off x="822325" y="1044575"/>
            <a:ext cx="7380288" cy="3635375"/>
            <a:chOff x="0" y="0"/>
            <a:chExt cx="7604716" cy="3747183"/>
          </a:xfrm>
        </p:grpSpPr>
        <p:sp>
          <p:nvSpPr>
            <p:cNvPr id="13342" name="Freeform 4"/>
            <p:cNvSpPr>
              <a:spLocks noChangeArrowheads="1"/>
            </p:cNvSpPr>
            <p:nvPr/>
          </p:nvSpPr>
          <p:spPr bwMode="auto">
            <a:xfrm>
              <a:off x="3817123" y="2785131"/>
              <a:ext cx="270431" cy="267323"/>
            </a:xfrm>
            <a:custGeom>
              <a:avLst/>
              <a:gdLst>
                <a:gd name="T0" fmla="*/ 2147483647 w 144"/>
                <a:gd name="T1" fmla="*/ 2147483647 h 143"/>
                <a:gd name="T2" fmla="*/ 2147483647 w 144"/>
                <a:gd name="T3" fmla="*/ 2147483647 h 143"/>
                <a:gd name="T4" fmla="*/ 2147483647 w 144"/>
                <a:gd name="T5" fmla="*/ 2147483647 h 143"/>
                <a:gd name="T6" fmla="*/ 2147483647 w 144"/>
                <a:gd name="T7" fmla="*/ 2147483647 h 143"/>
                <a:gd name="T8" fmla="*/ 2147483647 w 144"/>
                <a:gd name="T9" fmla="*/ 2147483647 h 143"/>
                <a:gd name="T10" fmla="*/ 2147483647 w 144"/>
                <a:gd name="T11" fmla="*/ 2147483647 h 143"/>
                <a:gd name="T12" fmla="*/ 2147483647 w 144"/>
                <a:gd name="T13" fmla="*/ 2147483647 h 143"/>
                <a:gd name="T14" fmla="*/ 2147483647 w 144"/>
                <a:gd name="T15" fmla="*/ 2147483647 h 143"/>
                <a:gd name="T16" fmla="*/ 2147483647 w 144"/>
                <a:gd name="T17" fmla="*/ 2147483647 h 143"/>
                <a:gd name="T18" fmla="*/ 2147483647 w 144"/>
                <a:gd name="T19" fmla="*/ 2147483647 h 143"/>
                <a:gd name="T20" fmla="*/ 2147483647 w 144"/>
                <a:gd name="T21" fmla="*/ 2147483647 h 143"/>
                <a:gd name="T22" fmla="*/ 2147483647 w 144"/>
                <a:gd name="T23" fmla="*/ 2147483647 h 143"/>
                <a:gd name="T24" fmla="*/ 2147483647 w 144"/>
                <a:gd name="T25" fmla="*/ 2147483647 h 143"/>
                <a:gd name="T26" fmla="*/ 2147483647 w 144"/>
                <a:gd name="T27" fmla="*/ 2147483647 h 143"/>
                <a:gd name="T28" fmla="*/ 2147483647 w 144"/>
                <a:gd name="T29" fmla="*/ 2147483647 h 143"/>
                <a:gd name="T30" fmla="*/ 2147483647 w 144"/>
                <a:gd name="T31" fmla="*/ 2147483647 h 143"/>
                <a:gd name="T32" fmla="*/ 2147483647 w 144"/>
                <a:gd name="T33" fmla="*/ 2147483647 h 143"/>
                <a:gd name="T34" fmla="*/ 2147483647 w 144"/>
                <a:gd name="T35" fmla="*/ 2147483647 h 143"/>
                <a:gd name="T36" fmla="*/ 2147483647 w 144"/>
                <a:gd name="T37" fmla="*/ 2147483647 h 143"/>
                <a:gd name="T38" fmla="*/ 2147483647 w 144"/>
                <a:gd name="T39" fmla="*/ 2147483647 h 143"/>
                <a:gd name="T40" fmla="*/ 2147483647 w 144"/>
                <a:gd name="T41" fmla="*/ 2147483647 h 143"/>
                <a:gd name="T42" fmla="*/ 2147483647 w 144"/>
                <a:gd name="T43" fmla="*/ 0 h 143"/>
                <a:gd name="T44" fmla="*/ 2147483647 w 144"/>
                <a:gd name="T45" fmla="*/ 2147483647 h 143"/>
                <a:gd name="T46" fmla="*/ 2147483647 w 144"/>
                <a:gd name="T47" fmla="*/ 2147483647 h 143"/>
                <a:gd name="T48" fmla="*/ 2147483647 w 144"/>
                <a:gd name="T49" fmla="*/ 2147483647 h 143"/>
                <a:gd name="T50" fmla="*/ 2147483647 w 144"/>
                <a:gd name="T51" fmla="*/ 2147483647 h 143"/>
                <a:gd name="T52" fmla="*/ 2147483647 w 144"/>
                <a:gd name="T53" fmla="*/ 2147483647 h 143"/>
                <a:gd name="T54" fmla="*/ 2147483647 w 144"/>
                <a:gd name="T55" fmla="*/ 2147483647 h 143"/>
                <a:gd name="T56" fmla="*/ 2147483647 w 144"/>
                <a:gd name="T57" fmla="*/ 2147483647 h 143"/>
                <a:gd name="T58" fmla="*/ 2147483647 w 144"/>
                <a:gd name="T59" fmla="*/ 2147483647 h 143"/>
                <a:gd name="T60" fmla="*/ 2147483647 w 144"/>
                <a:gd name="T61" fmla="*/ 2147483647 h 143"/>
                <a:gd name="T62" fmla="*/ 2147483647 w 144"/>
                <a:gd name="T63" fmla="*/ 2147483647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4"/>
                <a:gd name="T97" fmla="*/ 0 h 143"/>
                <a:gd name="T98" fmla="*/ 144 w 144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5"/>
            <p:cNvSpPr>
              <a:spLocks noChangeArrowheads="1"/>
            </p:cNvSpPr>
            <p:nvPr/>
          </p:nvSpPr>
          <p:spPr bwMode="auto">
            <a:xfrm>
              <a:off x="4087554" y="2754047"/>
              <a:ext cx="167854" cy="146095"/>
            </a:xfrm>
            <a:custGeom>
              <a:avLst/>
              <a:gdLst>
                <a:gd name="T0" fmla="*/ 2147483647 w 90"/>
                <a:gd name="T1" fmla="*/ 2147483647 h 78"/>
                <a:gd name="T2" fmla="*/ 2147483647 w 90"/>
                <a:gd name="T3" fmla="*/ 0 h 78"/>
                <a:gd name="T4" fmla="*/ 2147483647 w 90"/>
                <a:gd name="T5" fmla="*/ 0 h 78"/>
                <a:gd name="T6" fmla="*/ 2147483647 w 90"/>
                <a:gd name="T7" fmla="*/ 2147483647 h 78"/>
                <a:gd name="T8" fmla="*/ 2147483647 w 90"/>
                <a:gd name="T9" fmla="*/ 2147483647 h 78"/>
                <a:gd name="T10" fmla="*/ 2147483647 w 90"/>
                <a:gd name="T11" fmla="*/ 2147483647 h 78"/>
                <a:gd name="T12" fmla="*/ 2147483647 w 90"/>
                <a:gd name="T13" fmla="*/ 2147483647 h 78"/>
                <a:gd name="T14" fmla="*/ 0 w 90"/>
                <a:gd name="T15" fmla="*/ 2147483647 h 78"/>
                <a:gd name="T16" fmla="*/ 2147483647 w 90"/>
                <a:gd name="T17" fmla="*/ 2147483647 h 78"/>
                <a:gd name="T18" fmla="*/ 2147483647 w 90"/>
                <a:gd name="T19" fmla="*/ 2147483647 h 78"/>
                <a:gd name="T20" fmla="*/ 2147483647 w 90"/>
                <a:gd name="T21" fmla="*/ 2147483647 h 78"/>
                <a:gd name="T22" fmla="*/ 2147483647 w 90"/>
                <a:gd name="T23" fmla="*/ 2147483647 h 78"/>
                <a:gd name="T24" fmla="*/ 2147483647 w 90"/>
                <a:gd name="T25" fmla="*/ 2147483647 h 78"/>
                <a:gd name="T26" fmla="*/ 2147483647 w 90"/>
                <a:gd name="T27" fmla="*/ 2147483647 h 78"/>
                <a:gd name="T28" fmla="*/ 2147483647 w 90"/>
                <a:gd name="T29" fmla="*/ 2147483647 h 78"/>
                <a:gd name="T30" fmla="*/ 2147483647 w 90"/>
                <a:gd name="T31" fmla="*/ 2147483647 h 78"/>
                <a:gd name="T32" fmla="*/ 2147483647 w 90"/>
                <a:gd name="T33" fmla="*/ 2147483647 h 78"/>
                <a:gd name="T34" fmla="*/ 2147483647 w 90"/>
                <a:gd name="T35" fmla="*/ 2147483647 h 78"/>
                <a:gd name="T36" fmla="*/ 2147483647 w 90"/>
                <a:gd name="T37" fmla="*/ 2147483647 h 78"/>
                <a:gd name="T38" fmla="*/ 2147483647 w 90"/>
                <a:gd name="T39" fmla="*/ 2147483647 h 78"/>
                <a:gd name="T40" fmla="*/ 2147483647 w 90"/>
                <a:gd name="T41" fmla="*/ 2147483647 h 78"/>
                <a:gd name="T42" fmla="*/ 2147483647 w 90"/>
                <a:gd name="T43" fmla="*/ 2147483647 h 78"/>
                <a:gd name="T44" fmla="*/ 2147483647 w 90"/>
                <a:gd name="T45" fmla="*/ 2147483647 h 78"/>
                <a:gd name="T46" fmla="*/ 2147483647 w 90"/>
                <a:gd name="T47" fmla="*/ 2147483647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0"/>
                <a:gd name="T73" fmla="*/ 0 h 78"/>
                <a:gd name="T74" fmla="*/ 90 w 9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6"/>
            <p:cNvSpPr>
              <a:spLocks noChangeArrowheads="1"/>
            </p:cNvSpPr>
            <p:nvPr/>
          </p:nvSpPr>
          <p:spPr bwMode="auto">
            <a:xfrm>
              <a:off x="3980314" y="2802227"/>
              <a:ext cx="189613" cy="203601"/>
            </a:xfrm>
            <a:custGeom>
              <a:avLst/>
              <a:gdLst>
                <a:gd name="T0" fmla="*/ 2147483647 w 101"/>
                <a:gd name="T1" fmla="*/ 2147483647 h 109"/>
                <a:gd name="T2" fmla="*/ 2147483647 w 101"/>
                <a:gd name="T3" fmla="*/ 2147483647 h 109"/>
                <a:gd name="T4" fmla="*/ 2147483647 w 101"/>
                <a:gd name="T5" fmla="*/ 2147483647 h 109"/>
                <a:gd name="T6" fmla="*/ 2147483647 w 101"/>
                <a:gd name="T7" fmla="*/ 2147483647 h 109"/>
                <a:gd name="T8" fmla="*/ 2147483647 w 101"/>
                <a:gd name="T9" fmla="*/ 2147483647 h 109"/>
                <a:gd name="T10" fmla="*/ 2147483647 w 101"/>
                <a:gd name="T11" fmla="*/ 0 h 109"/>
                <a:gd name="T12" fmla="*/ 2147483647 w 101"/>
                <a:gd name="T13" fmla="*/ 2147483647 h 109"/>
                <a:gd name="T14" fmla="*/ 2147483647 w 101"/>
                <a:gd name="T15" fmla="*/ 2147483647 h 109"/>
                <a:gd name="T16" fmla="*/ 2147483647 w 101"/>
                <a:gd name="T17" fmla="*/ 2147483647 h 109"/>
                <a:gd name="T18" fmla="*/ 2147483647 w 101"/>
                <a:gd name="T19" fmla="*/ 2147483647 h 109"/>
                <a:gd name="T20" fmla="*/ 2147483647 w 101"/>
                <a:gd name="T21" fmla="*/ 2147483647 h 109"/>
                <a:gd name="T22" fmla="*/ 2147483647 w 101"/>
                <a:gd name="T23" fmla="*/ 2147483647 h 109"/>
                <a:gd name="T24" fmla="*/ 0 w 101"/>
                <a:gd name="T25" fmla="*/ 2147483647 h 109"/>
                <a:gd name="T26" fmla="*/ 0 w 101"/>
                <a:gd name="T27" fmla="*/ 2147483647 h 109"/>
                <a:gd name="T28" fmla="*/ 2147483647 w 101"/>
                <a:gd name="T29" fmla="*/ 2147483647 h 109"/>
                <a:gd name="T30" fmla="*/ 2147483647 w 101"/>
                <a:gd name="T31" fmla="*/ 2147483647 h 109"/>
                <a:gd name="T32" fmla="*/ 2147483647 w 101"/>
                <a:gd name="T33" fmla="*/ 2147483647 h 109"/>
                <a:gd name="T34" fmla="*/ 2147483647 w 101"/>
                <a:gd name="T35" fmla="*/ 2147483647 h 109"/>
                <a:gd name="T36" fmla="*/ 2147483647 w 101"/>
                <a:gd name="T37" fmla="*/ 2147483647 h 109"/>
                <a:gd name="T38" fmla="*/ 2147483647 w 101"/>
                <a:gd name="T39" fmla="*/ 2147483647 h 109"/>
                <a:gd name="T40" fmla="*/ 2147483647 w 101"/>
                <a:gd name="T41" fmla="*/ 2147483647 h 109"/>
                <a:gd name="T42" fmla="*/ 2147483647 w 101"/>
                <a:gd name="T43" fmla="*/ 2147483647 h 109"/>
                <a:gd name="T44" fmla="*/ 2147483647 w 101"/>
                <a:gd name="T45" fmla="*/ 2147483647 h 109"/>
                <a:gd name="T46" fmla="*/ 2147483647 w 101"/>
                <a:gd name="T47" fmla="*/ 2147483647 h 109"/>
                <a:gd name="T48" fmla="*/ 2147483647 w 101"/>
                <a:gd name="T49" fmla="*/ 2147483647 h 109"/>
                <a:gd name="T50" fmla="*/ 2147483647 w 101"/>
                <a:gd name="T51" fmla="*/ 2147483647 h 109"/>
                <a:gd name="T52" fmla="*/ 2147483647 w 101"/>
                <a:gd name="T53" fmla="*/ 2147483647 h 109"/>
                <a:gd name="T54" fmla="*/ 2147483647 w 101"/>
                <a:gd name="T55" fmla="*/ 2147483647 h 109"/>
                <a:gd name="T56" fmla="*/ 2147483647 w 101"/>
                <a:gd name="T57" fmla="*/ 2147483647 h 109"/>
                <a:gd name="T58" fmla="*/ 2147483647 w 101"/>
                <a:gd name="T59" fmla="*/ 2147483647 h 109"/>
                <a:gd name="T60" fmla="*/ 2147483647 w 101"/>
                <a:gd name="T61" fmla="*/ 2147483647 h 1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"/>
                <a:gd name="T94" fmla="*/ 0 h 109"/>
                <a:gd name="T95" fmla="*/ 101 w 101"/>
                <a:gd name="T96" fmla="*/ 109 h 1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7"/>
            <p:cNvSpPr>
              <a:spLocks noChangeArrowheads="1"/>
            </p:cNvSpPr>
            <p:nvPr/>
          </p:nvSpPr>
          <p:spPr bwMode="auto">
            <a:xfrm>
              <a:off x="4202565" y="2977852"/>
              <a:ext cx="29530" cy="35747"/>
            </a:xfrm>
            <a:custGeom>
              <a:avLst/>
              <a:gdLst>
                <a:gd name="T0" fmla="*/ 2147483647 w 15"/>
                <a:gd name="T1" fmla="*/ 0 h 19"/>
                <a:gd name="T2" fmla="*/ 0 w 15"/>
                <a:gd name="T3" fmla="*/ 2147483647 h 19"/>
                <a:gd name="T4" fmla="*/ 2147483647 w 15"/>
                <a:gd name="T5" fmla="*/ 2147483647 h 19"/>
                <a:gd name="T6" fmla="*/ 2147483647 w 15"/>
                <a:gd name="T7" fmla="*/ 2147483647 h 19"/>
                <a:gd name="T8" fmla="*/ 2147483647 w 15"/>
                <a:gd name="T9" fmla="*/ 2147483647 h 19"/>
                <a:gd name="T10" fmla="*/ 2147483647 w 15"/>
                <a:gd name="T11" fmla="*/ 2147483647 h 19"/>
                <a:gd name="T12" fmla="*/ 2147483647 w 1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9"/>
                <a:gd name="T23" fmla="*/ 15 w 15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8"/>
            <p:cNvSpPr>
              <a:spLocks noChangeArrowheads="1"/>
            </p:cNvSpPr>
            <p:nvPr/>
          </p:nvSpPr>
          <p:spPr bwMode="auto">
            <a:xfrm>
              <a:off x="4126410" y="3036912"/>
              <a:ext cx="46626" cy="52843"/>
            </a:xfrm>
            <a:custGeom>
              <a:avLst/>
              <a:gdLst>
                <a:gd name="T0" fmla="*/ 2147483647 w 25"/>
                <a:gd name="T1" fmla="*/ 2147483647 h 28"/>
                <a:gd name="T2" fmla="*/ 2147483647 w 25"/>
                <a:gd name="T3" fmla="*/ 2147483647 h 28"/>
                <a:gd name="T4" fmla="*/ 0 w 25"/>
                <a:gd name="T5" fmla="*/ 2147483647 h 28"/>
                <a:gd name="T6" fmla="*/ 2147483647 w 25"/>
                <a:gd name="T7" fmla="*/ 2147483647 h 28"/>
                <a:gd name="T8" fmla="*/ 2147483647 w 25"/>
                <a:gd name="T9" fmla="*/ 2147483647 h 28"/>
                <a:gd name="T10" fmla="*/ 2147483647 w 25"/>
                <a:gd name="T11" fmla="*/ 2147483647 h 28"/>
                <a:gd name="T12" fmla="*/ 2147483647 w 25"/>
                <a:gd name="T13" fmla="*/ 2147483647 h 28"/>
                <a:gd name="T14" fmla="*/ 2147483647 w 25"/>
                <a:gd name="T15" fmla="*/ 2147483647 h 28"/>
                <a:gd name="T16" fmla="*/ 2147483647 w 2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9"/>
            <p:cNvSpPr>
              <a:spLocks noEditPoints="1" noChangeArrowheads="1"/>
            </p:cNvSpPr>
            <p:nvPr/>
          </p:nvSpPr>
          <p:spPr bwMode="auto">
            <a:xfrm>
              <a:off x="3908821" y="2892371"/>
              <a:ext cx="338816" cy="298407"/>
            </a:xfrm>
            <a:custGeom>
              <a:avLst/>
              <a:gdLst>
                <a:gd name="T0" fmla="*/ 2147483647 w 181"/>
                <a:gd name="T1" fmla="*/ 2147483647 h 159"/>
                <a:gd name="T2" fmla="*/ 2147483647 w 181"/>
                <a:gd name="T3" fmla="*/ 2147483647 h 159"/>
                <a:gd name="T4" fmla="*/ 2147483647 w 181"/>
                <a:gd name="T5" fmla="*/ 2147483647 h 159"/>
                <a:gd name="T6" fmla="*/ 2147483647 w 181"/>
                <a:gd name="T7" fmla="*/ 2147483647 h 159"/>
                <a:gd name="T8" fmla="*/ 2147483647 w 181"/>
                <a:gd name="T9" fmla="*/ 2147483647 h 159"/>
                <a:gd name="T10" fmla="*/ 2147483647 w 181"/>
                <a:gd name="T11" fmla="*/ 2147483647 h 159"/>
                <a:gd name="T12" fmla="*/ 2147483647 w 181"/>
                <a:gd name="T13" fmla="*/ 2147483647 h 159"/>
                <a:gd name="T14" fmla="*/ 2147483647 w 181"/>
                <a:gd name="T15" fmla="*/ 2147483647 h 159"/>
                <a:gd name="T16" fmla="*/ 2147483647 w 181"/>
                <a:gd name="T17" fmla="*/ 2147483647 h 159"/>
                <a:gd name="T18" fmla="*/ 2147483647 w 181"/>
                <a:gd name="T19" fmla="*/ 2147483647 h 159"/>
                <a:gd name="T20" fmla="*/ 2147483647 w 181"/>
                <a:gd name="T21" fmla="*/ 2147483647 h 159"/>
                <a:gd name="T22" fmla="*/ 2147483647 w 181"/>
                <a:gd name="T23" fmla="*/ 0 h 159"/>
                <a:gd name="T24" fmla="*/ 2147483647 w 181"/>
                <a:gd name="T25" fmla="*/ 2147483647 h 159"/>
                <a:gd name="T26" fmla="*/ 2147483647 w 181"/>
                <a:gd name="T27" fmla="*/ 2147483647 h 159"/>
                <a:gd name="T28" fmla="*/ 2147483647 w 181"/>
                <a:gd name="T29" fmla="*/ 2147483647 h 159"/>
                <a:gd name="T30" fmla="*/ 2147483647 w 181"/>
                <a:gd name="T31" fmla="*/ 2147483647 h 159"/>
                <a:gd name="T32" fmla="*/ 2147483647 w 181"/>
                <a:gd name="T33" fmla="*/ 2147483647 h 159"/>
                <a:gd name="T34" fmla="*/ 2147483647 w 181"/>
                <a:gd name="T35" fmla="*/ 2147483647 h 159"/>
                <a:gd name="T36" fmla="*/ 2147483647 w 181"/>
                <a:gd name="T37" fmla="*/ 2147483647 h 159"/>
                <a:gd name="T38" fmla="*/ 2147483647 w 181"/>
                <a:gd name="T39" fmla="*/ 2147483647 h 159"/>
                <a:gd name="T40" fmla="*/ 2147483647 w 181"/>
                <a:gd name="T41" fmla="*/ 2147483647 h 159"/>
                <a:gd name="T42" fmla="*/ 2147483647 w 181"/>
                <a:gd name="T43" fmla="*/ 2147483647 h 159"/>
                <a:gd name="T44" fmla="*/ 2147483647 w 181"/>
                <a:gd name="T45" fmla="*/ 2147483647 h 159"/>
                <a:gd name="T46" fmla="*/ 2147483647 w 181"/>
                <a:gd name="T47" fmla="*/ 2147483647 h 159"/>
                <a:gd name="T48" fmla="*/ 2147483647 w 181"/>
                <a:gd name="T49" fmla="*/ 2147483647 h 159"/>
                <a:gd name="T50" fmla="*/ 2147483647 w 181"/>
                <a:gd name="T51" fmla="*/ 2147483647 h 159"/>
                <a:gd name="T52" fmla="*/ 2147483647 w 181"/>
                <a:gd name="T53" fmla="*/ 2147483647 h 159"/>
                <a:gd name="T54" fmla="*/ 2147483647 w 181"/>
                <a:gd name="T55" fmla="*/ 2147483647 h 159"/>
                <a:gd name="T56" fmla="*/ 2147483647 w 181"/>
                <a:gd name="T57" fmla="*/ 2147483647 h 159"/>
                <a:gd name="T58" fmla="*/ 2147483647 w 181"/>
                <a:gd name="T59" fmla="*/ 2147483647 h 159"/>
                <a:gd name="T60" fmla="*/ 2147483647 w 181"/>
                <a:gd name="T61" fmla="*/ 2147483647 h 159"/>
                <a:gd name="T62" fmla="*/ 2147483647 w 181"/>
                <a:gd name="T63" fmla="*/ 2147483647 h 159"/>
                <a:gd name="T64" fmla="*/ 0 w 181"/>
                <a:gd name="T65" fmla="*/ 2147483647 h 159"/>
                <a:gd name="T66" fmla="*/ 2147483647 w 181"/>
                <a:gd name="T67" fmla="*/ 2147483647 h 159"/>
                <a:gd name="T68" fmla="*/ 2147483647 w 181"/>
                <a:gd name="T69" fmla="*/ 2147483647 h 159"/>
                <a:gd name="T70" fmla="*/ 2147483647 w 181"/>
                <a:gd name="T71" fmla="*/ 2147483647 h 159"/>
                <a:gd name="T72" fmla="*/ 2147483647 w 181"/>
                <a:gd name="T73" fmla="*/ 2147483647 h 159"/>
                <a:gd name="T74" fmla="*/ 2147483647 w 181"/>
                <a:gd name="T75" fmla="*/ 2147483647 h 159"/>
                <a:gd name="T76" fmla="*/ 2147483647 w 181"/>
                <a:gd name="T77" fmla="*/ 2147483647 h 159"/>
                <a:gd name="T78" fmla="*/ 2147483647 w 181"/>
                <a:gd name="T79" fmla="*/ 2147483647 h 159"/>
                <a:gd name="T80" fmla="*/ 2147483647 w 181"/>
                <a:gd name="T81" fmla="*/ 2147483647 h 159"/>
                <a:gd name="T82" fmla="*/ 2147483647 w 181"/>
                <a:gd name="T83" fmla="*/ 2147483647 h 159"/>
                <a:gd name="T84" fmla="*/ 2147483647 w 181"/>
                <a:gd name="T85" fmla="*/ 2147483647 h 159"/>
                <a:gd name="T86" fmla="*/ 2147483647 w 181"/>
                <a:gd name="T87" fmla="*/ 2147483647 h 159"/>
                <a:gd name="T88" fmla="*/ 2147483647 w 181"/>
                <a:gd name="T89" fmla="*/ 2147483647 h 159"/>
                <a:gd name="T90" fmla="*/ 2147483647 w 181"/>
                <a:gd name="T91" fmla="*/ 2147483647 h 159"/>
                <a:gd name="T92" fmla="*/ 2147483647 w 181"/>
                <a:gd name="T93" fmla="*/ 2147483647 h 159"/>
                <a:gd name="T94" fmla="*/ 2147483647 w 181"/>
                <a:gd name="T95" fmla="*/ 2147483647 h 159"/>
                <a:gd name="T96" fmla="*/ 2147483647 w 181"/>
                <a:gd name="T97" fmla="*/ 2147483647 h 159"/>
                <a:gd name="T98" fmla="*/ 2147483647 w 181"/>
                <a:gd name="T99" fmla="*/ 2147483647 h 159"/>
                <a:gd name="T100" fmla="*/ 2147483647 w 181"/>
                <a:gd name="T101" fmla="*/ 2147483647 h 159"/>
                <a:gd name="T102" fmla="*/ 2147483647 w 181"/>
                <a:gd name="T103" fmla="*/ 2147483647 h 159"/>
                <a:gd name="T104" fmla="*/ 2147483647 w 181"/>
                <a:gd name="T105" fmla="*/ 2147483647 h 159"/>
                <a:gd name="T106" fmla="*/ 2147483647 w 181"/>
                <a:gd name="T107" fmla="*/ 2147483647 h 159"/>
                <a:gd name="T108" fmla="*/ 2147483647 w 181"/>
                <a:gd name="T109" fmla="*/ 2147483647 h 159"/>
                <a:gd name="T110" fmla="*/ 2147483647 w 181"/>
                <a:gd name="T111" fmla="*/ 2147483647 h 159"/>
                <a:gd name="T112" fmla="*/ 2147483647 w 181"/>
                <a:gd name="T113" fmla="*/ 2147483647 h 159"/>
                <a:gd name="T114" fmla="*/ 2147483647 w 181"/>
                <a:gd name="T115" fmla="*/ 2147483647 h 159"/>
                <a:gd name="T116" fmla="*/ 2147483647 w 181"/>
                <a:gd name="T117" fmla="*/ 2147483647 h 159"/>
                <a:gd name="T118" fmla="*/ 2147483647 w 181"/>
                <a:gd name="T119" fmla="*/ 2147483647 h 159"/>
                <a:gd name="T120" fmla="*/ 2147483647 w 181"/>
                <a:gd name="T121" fmla="*/ 2147483647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1"/>
                <a:gd name="T184" fmla="*/ 0 h 159"/>
                <a:gd name="T185" fmla="*/ 181 w 181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10"/>
            <p:cNvSpPr>
              <a:spLocks noChangeArrowheads="1"/>
            </p:cNvSpPr>
            <p:nvPr/>
          </p:nvSpPr>
          <p:spPr bwMode="auto">
            <a:xfrm>
              <a:off x="3817123" y="2542675"/>
              <a:ext cx="247119" cy="262661"/>
            </a:xfrm>
            <a:custGeom>
              <a:avLst/>
              <a:gdLst>
                <a:gd name="T0" fmla="*/ 2147483647 w 132"/>
                <a:gd name="T1" fmla="*/ 2147483647 h 140"/>
                <a:gd name="T2" fmla="*/ 2147483647 w 132"/>
                <a:gd name="T3" fmla="*/ 2147483647 h 140"/>
                <a:gd name="T4" fmla="*/ 2147483647 w 132"/>
                <a:gd name="T5" fmla="*/ 2147483647 h 140"/>
                <a:gd name="T6" fmla="*/ 2147483647 w 132"/>
                <a:gd name="T7" fmla="*/ 2147483647 h 140"/>
                <a:gd name="T8" fmla="*/ 2147483647 w 132"/>
                <a:gd name="T9" fmla="*/ 2147483647 h 140"/>
                <a:gd name="T10" fmla="*/ 2147483647 w 132"/>
                <a:gd name="T11" fmla="*/ 2147483647 h 140"/>
                <a:gd name="T12" fmla="*/ 2147483647 w 132"/>
                <a:gd name="T13" fmla="*/ 2147483647 h 140"/>
                <a:gd name="T14" fmla="*/ 2147483647 w 132"/>
                <a:gd name="T15" fmla="*/ 2147483647 h 140"/>
                <a:gd name="T16" fmla="*/ 2147483647 w 132"/>
                <a:gd name="T17" fmla="*/ 2147483647 h 140"/>
                <a:gd name="T18" fmla="*/ 2147483647 w 132"/>
                <a:gd name="T19" fmla="*/ 2147483647 h 140"/>
                <a:gd name="T20" fmla="*/ 2147483647 w 132"/>
                <a:gd name="T21" fmla="*/ 2147483647 h 140"/>
                <a:gd name="T22" fmla="*/ 2147483647 w 132"/>
                <a:gd name="T23" fmla="*/ 2147483647 h 140"/>
                <a:gd name="T24" fmla="*/ 2147483647 w 132"/>
                <a:gd name="T25" fmla="*/ 2147483647 h 140"/>
                <a:gd name="T26" fmla="*/ 2147483647 w 132"/>
                <a:gd name="T27" fmla="*/ 2147483647 h 140"/>
                <a:gd name="T28" fmla="*/ 2147483647 w 132"/>
                <a:gd name="T29" fmla="*/ 2147483647 h 140"/>
                <a:gd name="T30" fmla="*/ 2147483647 w 132"/>
                <a:gd name="T31" fmla="*/ 2147483647 h 140"/>
                <a:gd name="T32" fmla="*/ 2147483647 w 132"/>
                <a:gd name="T33" fmla="*/ 2147483647 h 140"/>
                <a:gd name="T34" fmla="*/ 2147483647 w 132"/>
                <a:gd name="T35" fmla="*/ 2147483647 h 140"/>
                <a:gd name="T36" fmla="*/ 2147483647 w 132"/>
                <a:gd name="T37" fmla="*/ 2147483647 h 140"/>
                <a:gd name="T38" fmla="*/ 2147483647 w 132"/>
                <a:gd name="T39" fmla="*/ 2147483647 h 140"/>
                <a:gd name="T40" fmla="*/ 2147483647 w 132"/>
                <a:gd name="T41" fmla="*/ 2147483647 h 140"/>
                <a:gd name="T42" fmla="*/ 2147483647 w 132"/>
                <a:gd name="T43" fmla="*/ 2147483647 h 140"/>
                <a:gd name="T44" fmla="*/ 2147483647 w 132"/>
                <a:gd name="T45" fmla="*/ 2147483647 h 140"/>
                <a:gd name="T46" fmla="*/ 2147483647 w 132"/>
                <a:gd name="T47" fmla="*/ 2147483647 h 140"/>
                <a:gd name="T48" fmla="*/ 2147483647 w 132"/>
                <a:gd name="T49" fmla="*/ 2147483647 h 140"/>
                <a:gd name="T50" fmla="*/ 2147483647 w 132"/>
                <a:gd name="T51" fmla="*/ 2147483647 h 140"/>
                <a:gd name="T52" fmla="*/ 2147483647 w 132"/>
                <a:gd name="T53" fmla="*/ 2147483647 h 140"/>
                <a:gd name="T54" fmla="*/ 2147483647 w 132"/>
                <a:gd name="T55" fmla="*/ 2147483647 h 140"/>
                <a:gd name="T56" fmla="*/ 2147483647 w 132"/>
                <a:gd name="T57" fmla="*/ 2147483647 h 140"/>
                <a:gd name="T58" fmla="*/ 2147483647 w 132"/>
                <a:gd name="T59" fmla="*/ 2147483647 h 140"/>
                <a:gd name="T60" fmla="*/ 2147483647 w 132"/>
                <a:gd name="T61" fmla="*/ 2147483647 h 140"/>
                <a:gd name="T62" fmla="*/ 2147483647 w 132"/>
                <a:gd name="T63" fmla="*/ 2147483647 h 140"/>
                <a:gd name="T64" fmla="*/ 2147483647 w 132"/>
                <a:gd name="T65" fmla="*/ 2147483647 h 140"/>
                <a:gd name="T66" fmla="*/ 2147483647 w 132"/>
                <a:gd name="T67" fmla="*/ 2147483647 h 140"/>
                <a:gd name="T68" fmla="*/ 2147483647 w 132"/>
                <a:gd name="T69" fmla="*/ 2147483647 h 140"/>
                <a:gd name="T70" fmla="*/ 2147483647 w 132"/>
                <a:gd name="T71" fmla="*/ 2147483647 h 140"/>
                <a:gd name="T72" fmla="*/ 2147483647 w 132"/>
                <a:gd name="T73" fmla="*/ 2147483647 h 140"/>
                <a:gd name="T74" fmla="*/ 2147483647 w 132"/>
                <a:gd name="T75" fmla="*/ 2147483647 h 140"/>
                <a:gd name="T76" fmla="*/ 2147483647 w 132"/>
                <a:gd name="T77" fmla="*/ 2147483647 h 140"/>
                <a:gd name="T78" fmla="*/ 2147483647 w 132"/>
                <a:gd name="T79" fmla="*/ 2147483647 h 140"/>
                <a:gd name="T80" fmla="*/ 2147483647 w 132"/>
                <a:gd name="T81" fmla="*/ 2147483647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40"/>
                <a:gd name="T125" fmla="*/ 132 w 13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11"/>
            <p:cNvSpPr>
              <a:spLocks noChangeArrowheads="1"/>
            </p:cNvSpPr>
            <p:nvPr/>
          </p:nvSpPr>
          <p:spPr bwMode="auto">
            <a:xfrm>
              <a:off x="4022277" y="2592410"/>
              <a:ext cx="242456" cy="214480"/>
            </a:xfrm>
            <a:custGeom>
              <a:avLst/>
              <a:gdLst>
                <a:gd name="T0" fmla="*/ 2147483647 w 130"/>
                <a:gd name="T1" fmla="*/ 2147483647 h 115"/>
                <a:gd name="T2" fmla="*/ 2147483647 w 130"/>
                <a:gd name="T3" fmla="*/ 0 h 115"/>
                <a:gd name="T4" fmla="*/ 2147483647 w 130"/>
                <a:gd name="T5" fmla="*/ 2147483647 h 115"/>
                <a:gd name="T6" fmla="*/ 2147483647 w 130"/>
                <a:gd name="T7" fmla="*/ 2147483647 h 115"/>
                <a:gd name="T8" fmla="*/ 2147483647 w 130"/>
                <a:gd name="T9" fmla="*/ 2147483647 h 115"/>
                <a:gd name="T10" fmla="*/ 2147483647 w 130"/>
                <a:gd name="T11" fmla="*/ 2147483647 h 115"/>
                <a:gd name="T12" fmla="*/ 2147483647 w 130"/>
                <a:gd name="T13" fmla="*/ 2147483647 h 115"/>
                <a:gd name="T14" fmla="*/ 2147483647 w 130"/>
                <a:gd name="T15" fmla="*/ 2147483647 h 115"/>
                <a:gd name="T16" fmla="*/ 2147483647 w 130"/>
                <a:gd name="T17" fmla="*/ 2147483647 h 115"/>
                <a:gd name="T18" fmla="*/ 2147483647 w 130"/>
                <a:gd name="T19" fmla="*/ 2147483647 h 115"/>
                <a:gd name="T20" fmla="*/ 2147483647 w 130"/>
                <a:gd name="T21" fmla="*/ 2147483647 h 115"/>
                <a:gd name="T22" fmla="*/ 2147483647 w 130"/>
                <a:gd name="T23" fmla="*/ 2147483647 h 115"/>
                <a:gd name="T24" fmla="*/ 2147483647 w 130"/>
                <a:gd name="T25" fmla="*/ 2147483647 h 115"/>
                <a:gd name="T26" fmla="*/ 2147483647 w 130"/>
                <a:gd name="T27" fmla="*/ 2147483647 h 115"/>
                <a:gd name="T28" fmla="*/ 2147483647 w 130"/>
                <a:gd name="T29" fmla="*/ 2147483647 h 115"/>
                <a:gd name="T30" fmla="*/ 2147483647 w 130"/>
                <a:gd name="T31" fmla="*/ 2147483647 h 115"/>
                <a:gd name="T32" fmla="*/ 2147483647 w 130"/>
                <a:gd name="T33" fmla="*/ 2147483647 h 115"/>
                <a:gd name="T34" fmla="*/ 2147483647 w 130"/>
                <a:gd name="T35" fmla="*/ 2147483647 h 115"/>
                <a:gd name="T36" fmla="*/ 2147483647 w 130"/>
                <a:gd name="T37" fmla="*/ 2147483647 h 115"/>
                <a:gd name="T38" fmla="*/ 2147483647 w 130"/>
                <a:gd name="T39" fmla="*/ 2147483647 h 115"/>
                <a:gd name="T40" fmla="*/ 2147483647 w 130"/>
                <a:gd name="T41" fmla="*/ 2147483647 h 115"/>
                <a:gd name="T42" fmla="*/ 2147483647 w 130"/>
                <a:gd name="T43" fmla="*/ 2147483647 h 115"/>
                <a:gd name="T44" fmla="*/ 2147483647 w 130"/>
                <a:gd name="T45" fmla="*/ 2147483647 h 115"/>
                <a:gd name="T46" fmla="*/ 2147483647 w 130"/>
                <a:gd name="T47" fmla="*/ 2147483647 h 115"/>
                <a:gd name="T48" fmla="*/ 2147483647 w 130"/>
                <a:gd name="T49" fmla="*/ 2147483647 h 115"/>
                <a:gd name="T50" fmla="*/ 0 w 130"/>
                <a:gd name="T51" fmla="*/ 2147483647 h 115"/>
                <a:gd name="T52" fmla="*/ 2147483647 w 130"/>
                <a:gd name="T53" fmla="*/ 2147483647 h 115"/>
                <a:gd name="T54" fmla="*/ 2147483647 w 130"/>
                <a:gd name="T55" fmla="*/ 2147483647 h 115"/>
                <a:gd name="T56" fmla="*/ 2147483647 w 130"/>
                <a:gd name="T57" fmla="*/ 2147483647 h 115"/>
                <a:gd name="T58" fmla="*/ 2147483647 w 130"/>
                <a:gd name="T59" fmla="*/ 2147483647 h 115"/>
                <a:gd name="T60" fmla="*/ 2147483647 w 130"/>
                <a:gd name="T61" fmla="*/ 2147483647 h 115"/>
                <a:gd name="T62" fmla="*/ 2147483647 w 130"/>
                <a:gd name="T63" fmla="*/ 2147483647 h 115"/>
                <a:gd name="T64" fmla="*/ 2147483647 w 130"/>
                <a:gd name="T65" fmla="*/ 2147483647 h 115"/>
                <a:gd name="T66" fmla="*/ 2147483647 w 130"/>
                <a:gd name="T67" fmla="*/ 2147483647 h 115"/>
                <a:gd name="T68" fmla="*/ 2147483647 w 130"/>
                <a:gd name="T69" fmla="*/ 2147483647 h 115"/>
                <a:gd name="T70" fmla="*/ 2147483647 w 130"/>
                <a:gd name="T71" fmla="*/ 2147483647 h 115"/>
                <a:gd name="T72" fmla="*/ 2147483647 w 130"/>
                <a:gd name="T73" fmla="*/ 2147483647 h 115"/>
                <a:gd name="T74" fmla="*/ 2147483647 w 130"/>
                <a:gd name="T75" fmla="*/ 2147483647 h 115"/>
                <a:gd name="T76" fmla="*/ 2147483647 w 130"/>
                <a:gd name="T77" fmla="*/ 2147483647 h 115"/>
                <a:gd name="T78" fmla="*/ 2147483647 w 130"/>
                <a:gd name="T79" fmla="*/ 2147483647 h 115"/>
                <a:gd name="T80" fmla="*/ 2147483647 w 130"/>
                <a:gd name="T81" fmla="*/ 2147483647 h 115"/>
                <a:gd name="T82" fmla="*/ 2147483647 w 130"/>
                <a:gd name="T83" fmla="*/ 2147483647 h 115"/>
                <a:gd name="T84" fmla="*/ 2147483647 w 130"/>
                <a:gd name="T85" fmla="*/ 2147483647 h 115"/>
                <a:gd name="T86" fmla="*/ 2147483647 w 130"/>
                <a:gd name="T87" fmla="*/ 2147483647 h 115"/>
                <a:gd name="T88" fmla="*/ 2147483647 w 130"/>
                <a:gd name="T89" fmla="*/ 2147483647 h 115"/>
                <a:gd name="T90" fmla="*/ 2147483647 w 130"/>
                <a:gd name="T91" fmla="*/ 2147483647 h 1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0"/>
                <a:gd name="T139" fmla="*/ 0 h 115"/>
                <a:gd name="T140" fmla="*/ 130 w 130"/>
                <a:gd name="T141" fmla="*/ 115 h 1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12"/>
            <p:cNvSpPr>
              <a:spLocks noChangeArrowheads="1"/>
            </p:cNvSpPr>
            <p:nvPr/>
          </p:nvSpPr>
          <p:spPr bwMode="auto">
            <a:xfrm>
              <a:off x="4165264" y="2440098"/>
              <a:ext cx="41964" cy="37301"/>
            </a:xfrm>
            <a:custGeom>
              <a:avLst/>
              <a:gdLst>
                <a:gd name="T0" fmla="*/ 2147483647 w 22"/>
                <a:gd name="T1" fmla="*/ 0 h 20"/>
                <a:gd name="T2" fmla="*/ 2147483647 w 22"/>
                <a:gd name="T3" fmla="*/ 2147483647 h 20"/>
                <a:gd name="T4" fmla="*/ 2147483647 w 22"/>
                <a:gd name="T5" fmla="*/ 2147483647 h 20"/>
                <a:gd name="T6" fmla="*/ 2147483647 w 22"/>
                <a:gd name="T7" fmla="*/ 2147483647 h 20"/>
                <a:gd name="T8" fmla="*/ 2147483647 w 22"/>
                <a:gd name="T9" fmla="*/ 2147483647 h 20"/>
                <a:gd name="T10" fmla="*/ 0 w 22"/>
                <a:gd name="T11" fmla="*/ 2147483647 h 20"/>
                <a:gd name="T12" fmla="*/ 2147483647 w 22"/>
                <a:gd name="T13" fmla="*/ 2147483647 h 20"/>
                <a:gd name="T14" fmla="*/ 2147483647 w 22"/>
                <a:gd name="T15" fmla="*/ 2147483647 h 20"/>
                <a:gd name="T16" fmla="*/ 2147483647 w 22"/>
                <a:gd name="T17" fmla="*/ 2147483647 h 20"/>
                <a:gd name="T18" fmla="*/ 2147483647 w 22"/>
                <a:gd name="T19" fmla="*/ 2147483647 h 20"/>
                <a:gd name="T20" fmla="*/ 2147483647 w 22"/>
                <a:gd name="T21" fmla="*/ 2147483647 h 20"/>
                <a:gd name="T22" fmla="*/ 2147483647 w 22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0"/>
                <a:gd name="T38" fmla="*/ 22 w 2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13"/>
            <p:cNvSpPr>
              <a:spLocks noChangeArrowheads="1"/>
            </p:cNvSpPr>
            <p:nvPr/>
          </p:nvSpPr>
          <p:spPr bwMode="auto">
            <a:xfrm>
              <a:off x="4420153" y="2158787"/>
              <a:ext cx="219143" cy="292190"/>
            </a:xfrm>
            <a:custGeom>
              <a:avLst/>
              <a:gdLst>
                <a:gd name="T0" fmla="*/ 2147483647 w 117"/>
                <a:gd name="T1" fmla="*/ 2147483647 h 157"/>
                <a:gd name="T2" fmla="*/ 2147483647 w 117"/>
                <a:gd name="T3" fmla="*/ 2147483647 h 157"/>
                <a:gd name="T4" fmla="*/ 2147483647 w 117"/>
                <a:gd name="T5" fmla="*/ 2147483647 h 157"/>
                <a:gd name="T6" fmla="*/ 2147483647 w 117"/>
                <a:gd name="T7" fmla="*/ 2147483647 h 157"/>
                <a:gd name="T8" fmla="*/ 2147483647 w 117"/>
                <a:gd name="T9" fmla="*/ 2147483647 h 157"/>
                <a:gd name="T10" fmla="*/ 2147483647 w 117"/>
                <a:gd name="T11" fmla="*/ 2147483647 h 157"/>
                <a:gd name="T12" fmla="*/ 2147483647 w 117"/>
                <a:gd name="T13" fmla="*/ 2147483647 h 157"/>
                <a:gd name="T14" fmla="*/ 2147483647 w 117"/>
                <a:gd name="T15" fmla="*/ 2147483647 h 157"/>
                <a:gd name="T16" fmla="*/ 2147483647 w 117"/>
                <a:gd name="T17" fmla="*/ 2147483647 h 157"/>
                <a:gd name="T18" fmla="*/ 2147483647 w 117"/>
                <a:gd name="T19" fmla="*/ 2147483647 h 157"/>
                <a:gd name="T20" fmla="*/ 0 w 117"/>
                <a:gd name="T21" fmla="*/ 2147483647 h 157"/>
                <a:gd name="T22" fmla="*/ 2147483647 w 117"/>
                <a:gd name="T23" fmla="*/ 2147483647 h 157"/>
                <a:gd name="T24" fmla="*/ 2147483647 w 117"/>
                <a:gd name="T25" fmla="*/ 2147483647 h 157"/>
                <a:gd name="T26" fmla="*/ 2147483647 w 117"/>
                <a:gd name="T27" fmla="*/ 2147483647 h 157"/>
                <a:gd name="T28" fmla="*/ 2147483647 w 117"/>
                <a:gd name="T29" fmla="*/ 2147483647 h 157"/>
                <a:gd name="T30" fmla="*/ 2147483647 w 117"/>
                <a:gd name="T31" fmla="*/ 2147483647 h 157"/>
                <a:gd name="T32" fmla="*/ 2147483647 w 117"/>
                <a:gd name="T33" fmla="*/ 2147483647 h 157"/>
                <a:gd name="T34" fmla="*/ 2147483647 w 117"/>
                <a:gd name="T35" fmla="*/ 2147483647 h 157"/>
                <a:gd name="T36" fmla="*/ 2147483647 w 117"/>
                <a:gd name="T37" fmla="*/ 2147483647 h 157"/>
                <a:gd name="T38" fmla="*/ 2147483647 w 117"/>
                <a:gd name="T39" fmla="*/ 2147483647 h 157"/>
                <a:gd name="T40" fmla="*/ 2147483647 w 117"/>
                <a:gd name="T41" fmla="*/ 2147483647 h 157"/>
                <a:gd name="T42" fmla="*/ 2147483647 w 117"/>
                <a:gd name="T43" fmla="*/ 2147483647 h 157"/>
                <a:gd name="T44" fmla="*/ 2147483647 w 117"/>
                <a:gd name="T45" fmla="*/ 2147483647 h 157"/>
                <a:gd name="T46" fmla="*/ 2147483647 w 117"/>
                <a:gd name="T47" fmla="*/ 2147483647 h 157"/>
                <a:gd name="T48" fmla="*/ 2147483647 w 117"/>
                <a:gd name="T49" fmla="*/ 2147483647 h 157"/>
                <a:gd name="T50" fmla="*/ 2147483647 w 117"/>
                <a:gd name="T51" fmla="*/ 2147483647 h 157"/>
                <a:gd name="T52" fmla="*/ 2147483647 w 117"/>
                <a:gd name="T53" fmla="*/ 2147483647 h 157"/>
                <a:gd name="T54" fmla="*/ 2147483647 w 117"/>
                <a:gd name="T55" fmla="*/ 2147483647 h 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7"/>
                <a:gd name="T85" fmla="*/ 0 h 157"/>
                <a:gd name="T86" fmla="*/ 117 w 117"/>
                <a:gd name="T87" fmla="*/ 157 h 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14"/>
            <p:cNvSpPr>
              <a:spLocks noChangeArrowheads="1"/>
            </p:cNvSpPr>
            <p:nvPr/>
          </p:nvSpPr>
          <p:spPr bwMode="auto">
            <a:xfrm>
              <a:off x="3293357" y="1621033"/>
              <a:ext cx="254889" cy="202046"/>
            </a:xfrm>
            <a:custGeom>
              <a:avLst/>
              <a:gdLst>
                <a:gd name="T0" fmla="*/ 2147483647 w 136"/>
                <a:gd name="T1" fmla="*/ 2147483647 h 108"/>
                <a:gd name="T2" fmla="*/ 2147483647 w 136"/>
                <a:gd name="T3" fmla="*/ 2147483647 h 108"/>
                <a:gd name="T4" fmla="*/ 2147483647 w 136"/>
                <a:gd name="T5" fmla="*/ 2147483647 h 108"/>
                <a:gd name="T6" fmla="*/ 2147483647 w 136"/>
                <a:gd name="T7" fmla="*/ 2147483647 h 108"/>
                <a:gd name="T8" fmla="*/ 2147483647 w 136"/>
                <a:gd name="T9" fmla="*/ 2147483647 h 108"/>
                <a:gd name="T10" fmla="*/ 2147483647 w 136"/>
                <a:gd name="T11" fmla="*/ 2147483647 h 108"/>
                <a:gd name="T12" fmla="*/ 2147483647 w 136"/>
                <a:gd name="T13" fmla="*/ 2147483647 h 108"/>
                <a:gd name="T14" fmla="*/ 2147483647 w 136"/>
                <a:gd name="T15" fmla="*/ 2147483647 h 108"/>
                <a:gd name="T16" fmla="*/ 2147483647 w 136"/>
                <a:gd name="T17" fmla="*/ 2147483647 h 108"/>
                <a:gd name="T18" fmla="*/ 2147483647 w 136"/>
                <a:gd name="T19" fmla="*/ 2147483647 h 108"/>
                <a:gd name="T20" fmla="*/ 2147483647 w 136"/>
                <a:gd name="T21" fmla="*/ 2147483647 h 108"/>
                <a:gd name="T22" fmla="*/ 2147483647 w 136"/>
                <a:gd name="T23" fmla="*/ 2147483647 h 108"/>
                <a:gd name="T24" fmla="*/ 2147483647 w 136"/>
                <a:gd name="T25" fmla="*/ 2147483647 h 108"/>
                <a:gd name="T26" fmla="*/ 2147483647 w 136"/>
                <a:gd name="T27" fmla="*/ 2147483647 h 108"/>
                <a:gd name="T28" fmla="*/ 2147483647 w 136"/>
                <a:gd name="T29" fmla="*/ 2147483647 h 108"/>
                <a:gd name="T30" fmla="*/ 2147483647 w 136"/>
                <a:gd name="T31" fmla="*/ 2147483647 h 108"/>
                <a:gd name="T32" fmla="*/ 2147483647 w 136"/>
                <a:gd name="T33" fmla="*/ 2147483647 h 108"/>
                <a:gd name="T34" fmla="*/ 2147483647 w 136"/>
                <a:gd name="T35" fmla="*/ 2147483647 h 108"/>
                <a:gd name="T36" fmla="*/ 2147483647 w 136"/>
                <a:gd name="T37" fmla="*/ 2147483647 h 108"/>
                <a:gd name="T38" fmla="*/ 2147483647 w 136"/>
                <a:gd name="T39" fmla="*/ 2147483647 h 108"/>
                <a:gd name="T40" fmla="*/ 2147483647 w 136"/>
                <a:gd name="T41" fmla="*/ 2147483647 h 108"/>
                <a:gd name="T42" fmla="*/ 2147483647 w 136"/>
                <a:gd name="T43" fmla="*/ 2147483647 h 108"/>
                <a:gd name="T44" fmla="*/ 2147483647 w 136"/>
                <a:gd name="T45" fmla="*/ 2147483647 h 108"/>
                <a:gd name="T46" fmla="*/ 2147483647 w 136"/>
                <a:gd name="T47" fmla="*/ 2147483647 h 108"/>
                <a:gd name="T48" fmla="*/ 2147483647 w 136"/>
                <a:gd name="T49" fmla="*/ 2147483647 h 108"/>
                <a:gd name="T50" fmla="*/ 2147483647 w 136"/>
                <a:gd name="T51" fmla="*/ 2147483647 h 108"/>
                <a:gd name="T52" fmla="*/ 2147483647 w 136"/>
                <a:gd name="T53" fmla="*/ 2147483647 h 108"/>
                <a:gd name="T54" fmla="*/ 0 w 136"/>
                <a:gd name="T55" fmla="*/ 2147483647 h 108"/>
                <a:gd name="T56" fmla="*/ 2147483647 w 136"/>
                <a:gd name="T57" fmla="*/ 2147483647 h 108"/>
                <a:gd name="T58" fmla="*/ 2147483647 w 136"/>
                <a:gd name="T59" fmla="*/ 2147483647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"/>
                <a:gd name="T91" fmla="*/ 0 h 108"/>
                <a:gd name="T92" fmla="*/ 136 w 136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15"/>
            <p:cNvSpPr>
              <a:spLocks noChangeArrowheads="1"/>
            </p:cNvSpPr>
            <p:nvPr/>
          </p:nvSpPr>
          <p:spPr bwMode="auto">
            <a:xfrm>
              <a:off x="3725425" y="1585287"/>
              <a:ext cx="91698" cy="170962"/>
            </a:xfrm>
            <a:custGeom>
              <a:avLst/>
              <a:gdLst>
                <a:gd name="T0" fmla="*/ 2147483647 w 49"/>
                <a:gd name="T1" fmla="*/ 2147483647 h 91"/>
                <a:gd name="T2" fmla="*/ 2147483647 w 49"/>
                <a:gd name="T3" fmla="*/ 2147483647 h 91"/>
                <a:gd name="T4" fmla="*/ 2147483647 w 49"/>
                <a:gd name="T5" fmla="*/ 2147483647 h 91"/>
                <a:gd name="T6" fmla="*/ 2147483647 w 49"/>
                <a:gd name="T7" fmla="*/ 2147483647 h 91"/>
                <a:gd name="T8" fmla="*/ 2147483647 w 49"/>
                <a:gd name="T9" fmla="*/ 2147483647 h 91"/>
                <a:gd name="T10" fmla="*/ 2147483647 w 49"/>
                <a:gd name="T11" fmla="*/ 2147483647 h 91"/>
                <a:gd name="T12" fmla="*/ 2147483647 w 49"/>
                <a:gd name="T13" fmla="*/ 2147483647 h 91"/>
                <a:gd name="T14" fmla="*/ 2147483647 w 49"/>
                <a:gd name="T15" fmla="*/ 2147483647 h 91"/>
                <a:gd name="T16" fmla="*/ 2147483647 w 49"/>
                <a:gd name="T17" fmla="*/ 2147483647 h 91"/>
                <a:gd name="T18" fmla="*/ 2147483647 w 49"/>
                <a:gd name="T19" fmla="*/ 2147483647 h 91"/>
                <a:gd name="T20" fmla="*/ 2147483647 w 49"/>
                <a:gd name="T21" fmla="*/ 2147483647 h 91"/>
                <a:gd name="T22" fmla="*/ 2147483647 w 49"/>
                <a:gd name="T23" fmla="*/ 2147483647 h 91"/>
                <a:gd name="T24" fmla="*/ 2147483647 w 49"/>
                <a:gd name="T25" fmla="*/ 2147483647 h 91"/>
                <a:gd name="T26" fmla="*/ 2147483647 w 49"/>
                <a:gd name="T27" fmla="*/ 2147483647 h 91"/>
                <a:gd name="T28" fmla="*/ 2147483647 w 49"/>
                <a:gd name="T29" fmla="*/ 2147483647 h 91"/>
                <a:gd name="T30" fmla="*/ 2147483647 w 49"/>
                <a:gd name="T31" fmla="*/ 2147483647 h 91"/>
                <a:gd name="T32" fmla="*/ 2147483647 w 49"/>
                <a:gd name="T33" fmla="*/ 2147483647 h 91"/>
                <a:gd name="T34" fmla="*/ 2147483647 w 49"/>
                <a:gd name="T35" fmla="*/ 2147483647 h 91"/>
                <a:gd name="T36" fmla="*/ 2147483647 w 49"/>
                <a:gd name="T37" fmla="*/ 2147483647 h 91"/>
                <a:gd name="T38" fmla="*/ 2147483647 w 49"/>
                <a:gd name="T39" fmla="*/ 2147483647 h 91"/>
                <a:gd name="T40" fmla="*/ 2147483647 w 49"/>
                <a:gd name="T41" fmla="*/ 2147483647 h 91"/>
                <a:gd name="T42" fmla="*/ 2147483647 w 49"/>
                <a:gd name="T43" fmla="*/ 2147483647 h 91"/>
                <a:gd name="T44" fmla="*/ 2147483647 w 49"/>
                <a:gd name="T45" fmla="*/ 2147483647 h 91"/>
                <a:gd name="T46" fmla="*/ 2147483647 w 49"/>
                <a:gd name="T47" fmla="*/ 2147483647 h 91"/>
                <a:gd name="T48" fmla="*/ 2147483647 w 49"/>
                <a:gd name="T49" fmla="*/ 2147483647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91"/>
                <a:gd name="T77" fmla="*/ 49 w 49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16"/>
            <p:cNvSpPr>
              <a:spLocks noChangeArrowheads="1"/>
            </p:cNvSpPr>
            <p:nvPr/>
          </p:nvSpPr>
          <p:spPr bwMode="auto">
            <a:xfrm>
              <a:off x="3385054" y="1591503"/>
              <a:ext cx="439840" cy="421189"/>
            </a:xfrm>
            <a:custGeom>
              <a:avLst/>
              <a:gdLst>
                <a:gd name="T0" fmla="*/ 2147483647 w 235"/>
                <a:gd name="T1" fmla="*/ 2147483647 h 225"/>
                <a:gd name="T2" fmla="*/ 2147483647 w 235"/>
                <a:gd name="T3" fmla="*/ 2147483647 h 225"/>
                <a:gd name="T4" fmla="*/ 2147483647 w 235"/>
                <a:gd name="T5" fmla="*/ 2147483647 h 225"/>
                <a:gd name="T6" fmla="*/ 2147483647 w 235"/>
                <a:gd name="T7" fmla="*/ 2147483647 h 225"/>
                <a:gd name="T8" fmla="*/ 2147483647 w 235"/>
                <a:gd name="T9" fmla="*/ 2147483647 h 225"/>
                <a:gd name="T10" fmla="*/ 2147483647 w 235"/>
                <a:gd name="T11" fmla="*/ 2147483647 h 225"/>
                <a:gd name="T12" fmla="*/ 2147483647 w 235"/>
                <a:gd name="T13" fmla="*/ 2147483647 h 225"/>
                <a:gd name="T14" fmla="*/ 2147483647 w 235"/>
                <a:gd name="T15" fmla="*/ 2147483647 h 225"/>
                <a:gd name="T16" fmla="*/ 2147483647 w 235"/>
                <a:gd name="T17" fmla="*/ 2147483647 h 225"/>
                <a:gd name="T18" fmla="*/ 2147483647 w 235"/>
                <a:gd name="T19" fmla="*/ 2147483647 h 225"/>
                <a:gd name="T20" fmla="*/ 2147483647 w 235"/>
                <a:gd name="T21" fmla="*/ 2147483647 h 225"/>
                <a:gd name="T22" fmla="*/ 2147483647 w 235"/>
                <a:gd name="T23" fmla="*/ 2147483647 h 225"/>
                <a:gd name="T24" fmla="*/ 2147483647 w 235"/>
                <a:gd name="T25" fmla="*/ 2147483647 h 225"/>
                <a:gd name="T26" fmla="*/ 2147483647 w 235"/>
                <a:gd name="T27" fmla="*/ 2147483647 h 225"/>
                <a:gd name="T28" fmla="*/ 2147483647 w 235"/>
                <a:gd name="T29" fmla="*/ 2147483647 h 225"/>
                <a:gd name="T30" fmla="*/ 2147483647 w 235"/>
                <a:gd name="T31" fmla="*/ 2147483647 h 225"/>
                <a:gd name="T32" fmla="*/ 2147483647 w 235"/>
                <a:gd name="T33" fmla="*/ 2147483647 h 225"/>
                <a:gd name="T34" fmla="*/ 2147483647 w 235"/>
                <a:gd name="T35" fmla="*/ 2147483647 h 225"/>
                <a:gd name="T36" fmla="*/ 2147483647 w 235"/>
                <a:gd name="T37" fmla="*/ 2147483647 h 225"/>
                <a:gd name="T38" fmla="*/ 2147483647 w 235"/>
                <a:gd name="T39" fmla="*/ 2147483647 h 225"/>
                <a:gd name="T40" fmla="*/ 2147483647 w 235"/>
                <a:gd name="T41" fmla="*/ 2147483647 h 225"/>
                <a:gd name="T42" fmla="*/ 2147483647 w 235"/>
                <a:gd name="T43" fmla="*/ 2147483647 h 225"/>
                <a:gd name="T44" fmla="*/ 2147483647 w 235"/>
                <a:gd name="T45" fmla="*/ 2147483647 h 225"/>
                <a:gd name="T46" fmla="*/ 2147483647 w 235"/>
                <a:gd name="T47" fmla="*/ 2147483647 h 225"/>
                <a:gd name="T48" fmla="*/ 2147483647 w 235"/>
                <a:gd name="T49" fmla="*/ 2147483647 h 225"/>
                <a:gd name="T50" fmla="*/ 2147483647 w 235"/>
                <a:gd name="T51" fmla="*/ 2147483647 h 225"/>
                <a:gd name="T52" fmla="*/ 2147483647 w 235"/>
                <a:gd name="T53" fmla="*/ 2147483647 h 225"/>
                <a:gd name="T54" fmla="*/ 2147483647 w 235"/>
                <a:gd name="T55" fmla="*/ 2147483647 h 225"/>
                <a:gd name="T56" fmla="*/ 2147483647 w 235"/>
                <a:gd name="T57" fmla="*/ 2147483647 h 225"/>
                <a:gd name="T58" fmla="*/ 2147483647 w 235"/>
                <a:gd name="T59" fmla="*/ 2147483647 h 225"/>
                <a:gd name="T60" fmla="*/ 2147483647 w 235"/>
                <a:gd name="T61" fmla="*/ 2147483647 h 225"/>
                <a:gd name="T62" fmla="*/ 2147483647 w 235"/>
                <a:gd name="T63" fmla="*/ 2147483647 h 225"/>
                <a:gd name="T64" fmla="*/ 2147483647 w 235"/>
                <a:gd name="T65" fmla="*/ 2147483647 h 225"/>
                <a:gd name="T66" fmla="*/ 2147483647 w 235"/>
                <a:gd name="T67" fmla="*/ 2147483647 h 225"/>
                <a:gd name="T68" fmla="*/ 2147483647 w 235"/>
                <a:gd name="T69" fmla="*/ 2147483647 h 225"/>
                <a:gd name="T70" fmla="*/ 2147483647 w 235"/>
                <a:gd name="T71" fmla="*/ 2147483647 h 225"/>
                <a:gd name="T72" fmla="*/ 2147483647 w 235"/>
                <a:gd name="T73" fmla="*/ 2147483647 h 225"/>
                <a:gd name="T74" fmla="*/ 2147483647 w 235"/>
                <a:gd name="T75" fmla="*/ 2147483647 h 225"/>
                <a:gd name="T76" fmla="*/ 2147483647 w 235"/>
                <a:gd name="T77" fmla="*/ 2147483647 h 225"/>
                <a:gd name="T78" fmla="*/ 2147483647 w 235"/>
                <a:gd name="T79" fmla="*/ 2147483647 h 225"/>
                <a:gd name="T80" fmla="*/ 2147483647 w 235"/>
                <a:gd name="T81" fmla="*/ 2147483647 h 225"/>
                <a:gd name="T82" fmla="*/ 2147483647 w 235"/>
                <a:gd name="T83" fmla="*/ 2147483647 h 225"/>
                <a:gd name="T84" fmla="*/ 2147483647 w 235"/>
                <a:gd name="T85" fmla="*/ 2147483647 h 225"/>
                <a:gd name="T86" fmla="*/ 2147483647 w 235"/>
                <a:gd name="T87" fmla="*/ 2147483647 h 225"/>
                <a:gd name="T88" fmla="*/ 2147483647 w 235"/>
                <a:gd name="T89" fmla="*/ 2147483647 h 225"/>
                <a:gd name="T90" fmla="*/ 2147483647 w 235"/>
                <a:gd name="T91" fmla="*/ 0 h 225"/>
                <a:gd name="T92" fmla="*/ 2147483647 w 235"/>
                <a:gd name="T93" fmla="*/ 2147483647 h 225"/>
                <a:gd name="T94" fmla="*/ 2147483647 w 235"/>
                <a:gd name="T95" fmla="*/ 2147483647 h 225"/>
                <a:gd name="T96" fmla="*/ 2147483647 w 235"/>
                <a:gd name="T97" fmla="*/ 2147483647 h 225"/>
                <a:gd name="T98" fmla="*/ 2147483647 w 235"/>
                <a:gd name="T99" fmla="*/ 2147483647 h 225"/>
                <a:gd name="T100" fmla="*/ 2147483647 w 235"/>
                <a:gd name="T101" fmla="*/ 2147483647 h 225"/>
                <a:gd name="T102" fmla="*/ 2147483647 w 235"/>
                <a:gd name="T103" fmla="*/ 2147483647 h 225"/>
                <a:gd name="T104" fmla="*/ 2147483647 w 235"/>
                <a:gd name="T105" fmla="*/ 2147483647 h 225"/>
                <a:gd name="T106" fmla="*/ 2147483647 w 235"/>
                <a:gd name="T107" fmla="*/ 2147483647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5"/>
                <a:gd name="T163" fmla="*/ 0 h 225"/>
                <a:gd name="T164" fmla="*/ 235 w 235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17"/>
            <p:cNvSpPr>
              <a:spLocks noChangeArrowheads="1"/>
            </p:cNvSpPr>
            <p:nvPr/>
          </p:nvSpPr>
          <p:spPr bwMode="auto">
            <a:xfrm>
              <a:off x="3770497" y="1687864"/>
              <a:ext cx="321721" cy="309287"/>
            </a:xfrm>
            <a:custGeom>
              <a:avLst/>
              <a:gdLst>
                <a:gd name="T0" fmla="*/ 2147483647 w 172"/>
                <a:gd name="T1" fmla="*/ 2147483647 h 165"/>
                <a:gd name="T2" fmla="*/ 2147483647 w 172"/>
                <a:gd name="T3" fmla="*/ 2147483647 h 165"/>
                <a:gd name="T4" fmla="*/ 2147483647 w 172"/>
                <a:gd name="T5" fmla="*/ 2147483647 h 165"/>
                <a:gd name="T6" fmla="*/ 2147483647 w 172"/>
                <a:gd name="T7" fmla="*/ 2147483647 h 165"/>
                <a:gd name="T8" fmla="*/ 2147483647 w 172"/>
                <a:gd name="T9" fmla="*/ 2147483647 h 165"/>
                <a:gd name="T10" fmla="*/ 2147483647 w 172"/>
                <a:gd name="T11" fmla="*/ 2147483647 h 165"/>
                <a:gd name="T12" fmla="*/ 2147483647 w 172"/>
                <a:gd name="T13" fmla="*/ 2147483647 h 165"/>
                <a:gd name="T14" fmla="*/ 2147483647 w 172"/>
                <a:gd name="T15" fmla="*/ 2147483647 h 165"/>
                <a:gd name="T16" fmla="*/ 2147483647 w 172"/>
                <a:gd name="T17" fmla="*/ 2147483647 h 165"/>
                <a:gd name="T18" fmla="*/ 2147483647 w 172"/>
                <a:gd name="T19" fmla="*/ 2147483647 h 165"/>
                <a:gd name="T20" fmla="*/ 2147483647 w 172"/>
                <a:gd name="T21" fmla="*/ 2147483647 h 165"/>
                <a:gd name="T22" fmla="*/ 2147483647 w 172"/>
                <a:gd name="T23" fmla="*/ 2147483647 h 165"/>
                <a:gd name="T24" fmla="*/ 2147483647 w 172"/>
                <a:gd name="T25" fmla="*/ 2147483647 h 165"/>
                <a:gd name="T26" fmla="*/ 2147483647 w 172"/>
                <a:gd name="T27" fmla="*/ 2147483647 h 165"/>
                <a:gd name="T28" fmla="*/ 2147483647 w 172"/>
                <a:gd name="T29" fmla="*/ 2147483647 h 165"/>
                <a:gd name="T30" fmla="*/ 2147483647 w 172"/>
                <a:gd name="T31" fmla="*/ 2147483647 h 165"/>
                <a:gd name="T32" fmla="*/ 2147483647 w 172"/>
                <a:gd name="T33" fmla="*/ 2147483647 h 165"/>
                <a:gd name="T34" fmla="*/ 2147483647 w 172"/>
                <a:gd name="T35" fmla="*/ 2147483647 h 165"/>
                <a:gd name="T36" fmla="*/ 2147483647 w 172"/>
                <a:gd name="T37" fmla="*/ 2147483647 h 165"/>
                <a:gd name="T38" fmla="*/ 2147483647 w 172"/>
                <a:gd name="T39" fmla="*/ 2147483647 h 165"/>
                <a:gd name="T40" fmla="*/ 2147483647 w 172"/>
                <a:gd name="T41" fmla="*/ 2147483647 h 165"/>
                <a:gd name="T42" fmla="*/ 2147483647 w 172"/>
                <a:gd name="T43" fmla="*/ 2147483647 h 165"/>
                <a:gd name="T44" fmla="*/ 2147483647 w 172"/>
                <a:gd name="T45" fmla="*/ 2147483647 h 165"/>
                <a:gd name="T46" fmla="*/ 2147483647 w 172"/>
                <a:gd name="T47" fmla="*/ 2147483647 h 165"/>
                <a:gd name="T48" fmla="*/ 2147483647 w 172"/>
                <a:gd name="T49" fmla="*/ 2147483647 h 165"/>
                <a:gd name="T50" fmla="*/ 2147483647 w 172"/>
                <a:gd name="T51" fmla="*/ 2147483647 h 165"/>
                <a:gd name="T52" fmla="*/ 2147483647 w 172"/>
                <a:gd name="T53" fmla="*/ 2147483647 h 165"/>
                <a:gd name="T54" fmla="*/ 2147483647 w 172"/>
                <a:gd name="T55" fmla="*/ 2147483647 h 165"/>
                <a:gd name="T56" fmla="*/ 2147483647 w 172"/>
                <a:gd name="T57" fmla="*/ 2147483647 h 165"/>
                <a:gd name="T58" fmla="*/ 2147483647 w 172"/>
                <a:gd name="T59" fmla="*/ 2147483647 h 165"/>
                <a:gd name="T60" fmla="*/ 2147483647 w 172"/>
                <a:gd name="T61" fmla="*/ 2147483647 h 165"/>
                <a:gd name="T62" fmla="*/ 2147483647 w 172"/>
                <a:gd name="T63" fmla="*/ 2147483647 h 165"/>
                <a:gd name="T64" fmla="*/ 2147483647 w 172"/>
                <a:gd name="T65" fmla="*/ 2147483647 h 165"/>
                <a:gd name="T66" fmla="*/ 2147483647 w 172"/>
                <a:gd name="T67" fmla="*/ 2147483647 h 165"/>
                <a:gd name="T68" fmla="*/ 2147483647 w 172"/>
                <a:gd name="T69" fmla="*/ 2147483647 h 165"/>
                <a:gd name="T70" fmla="*/ 2147483647 w 172"/>
                <a:gd name="T71" fmla="*/ 2147483647 h 165"/>
                <a:gd name="T72" fmla="*/ 2147483647 w 172"/>
                <a:gd name="T73" fmla="*/ 0 h 165"/>
                <a:gd name="T74" fmla="*/ 2147483647 w 172"/>
                <a:gd name="T75" fmla="*/ 2147483647 h 165"/>
                <a:gd name="T76" fmla="*/ 2147483647 w 172"/>
                <a:gd name="T77" fmla="*/ 2147483647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2"/>
                <a:gd name="T118" fmla="*/ 0 h 165"/>
                <a:gd name="T119" fmla="*/ 172 w 172"/>
                <a:gd name="T120" fmla="*/ 165 h 1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18"/>
            <p:cNvSpPr>
              <a:spLocks noChangeArrowheads="1"/>
            </p:cNvSpPr>
            <p:nvPr/>
          </p:nvSpPr>
          <p:spPr bwMode="auto">
            <a:xfrm>
              <a:off x="3218755" y="2118378"/>
              <a:ext cx="60614" cy="21759"/>
            </a:xfrm>
            <a:custGeom>
              <a:avLst/>
              <a:gdLst>
                <a:gd name="T0" fmla="*/ 2147483647 w 32"/>
                <a:gd name="T1" fmla="*/ 2147483647 h 11"/>
                <a:gd name="T2" fmla="*/ 2147483647 w 32"/>
                <a:gd name="T3" fmla="*/ 2147483647 h 11"/>
                <a:gd name="T4" fmla="*/ 2147483647 w 32"/>
                <a:gd name="T5" fmla="*/ 2147483647 h 11"/>
                <a:gd name="T6" fmla="*/ 2147483647 w 32"/>
                <a:gd name="T7" fmla="*/ 2147483647 h 11"/>
                <a:gd name="T8" fmla="*/ 2147483647 w 32"/>
                <a:gd name="T9" fmla="*/ 2147483647 h 11"/>
                <a:gd name="T10" fmla="*/ 2147483647 w 32"/>
                <a:gd name="T11" fmla="*/ 2147483647 h 11"/>
                <a:gd name="T12" fmla="*/ 0 w 32"/>
                <a:gd name="T13" fmla="*/ 2147483647 h 11"/>
                <a:gd name="T14" fmla="*/ 2147483647 w 32"/>
                <a:gd name="T15" fmla="*/ 2147483647 h 11"/>
                <a:gd name="T16" fmla="*/ 2147483647 w 32"/>
                <a:gd name="T17" fmla="*/ 214748364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1"/>
                <a:gd name="T29" fmla="*/ 32 w 32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Freeform 19"/>
            <p:cNvSpPr>
              <a:spLocks noChangeArrowheads="1"/>
            </p:cNvSpPr>
            <p:nvPr/>
          </p:nvSpPr>
          <p:spPr bwMode="auto">
            <a:xfrm>
              <a:off x="3206321" y="2060873"/>
              <a:ext cx="122783" cy="99469"/>
            </a:xfrm>
            <a:custGeom>
              <a:avLst/>
              <a:gdLst>
                <a:gd name="T0" fmla="*/ 2147483647 w 66"/>
                <a:gd name="T1" fmla="*/ 2147483647 h 53"/>
                <a:gd name="T2" fmla="*/ 2147483647 w 66"/>
                <a:gd name="T3" fmla="*/ 2147483647 h 53"/>
                <a:gd name="T4" fmla="*/ 2147483647 w 66"/>
                <a:gd name="T5" fmla="*/ 2147483647 h 53"/>
                <a:gd name="T6" fmla="*/ 2147483647 w 66"/>
                <a:gd name="T7" fmla="*/ 2147483647 h 53"/>
                <a:gd name="T8" fmla="*/ 2147483647 w 66"/>
                <a:gd name="T9" fmla="*/ 2147483647 h 53"/>
                <a:gd name="T10" fmla="*/ 2147483647 w 66"/>
                <a:gd name="T11" fmla="*/ 2147483647 h 53"/>
                <a:gd name="T12" fmla="*/ 2147483647 w 66"/>
                <a:gd name="T13" fmla="*/ 2147483647 h 53"/>
                <a:gd name="T14" fmla="*/ 2147483647 w 66"/>
                <a:gd name="T15" fmla="*/ 2147483647 h 53"/>
                <a:gd name="T16" fmla="*/ 2147483647 w 66"/>
                <a:gd name="T17" fmla="*/ 2147483647 h 53"/>
                <a:gd name="T18" fmla="*/ 2147483647 w 66"/>
                <a:gd name="T19" fmla="*/ 2147483647 h 53"/>
                <a:gd name="T20" fmla="*/ 2147483647 w 66"/>
                <a:gd name="T21" fmla="*/ 2147483647 h 53"/>
                <a:gd name="T22" fmla="*/ 2147483647 w 66"/>
                <a:gd name="T23" fmla="*/ 2147483647 h 53"/>
                <a:gd name="T24" fmla="*/ 2147483647 w 66"/>
                <a:gd name="T25" fmla="*/ 2147483647 h 53"/>
                <a:gd name="T26" fmla="*/ 2147483647 w 66"/>
                <a:gd name="T27" fmla="*/ 2147483647 h 53"/>
                <a:gd name="T28" fmla="*/ 2147483647 w 66"/>
                <a:gd name="T29" fmla="*/ 2147483647 h 53"/>
                <a:gd name="T30" fmla="*/ 2147483647 w 66"/>
                <a:gd name="T31" fmla="*/ 2147483647 h 53"/>
                <a:gd name="T32" fmla="*/ 2147483647 w 66"/>
                <a:gd name="T33" fmla="*/ 2147483647 h 53"/>
                <a:gd name="T34" fmla="*/ 2147483647 w 66"/>
                <a:gd name="T35" fmla="*/ 2147483647 h 53"/>
                <a:gd name="T36" fmla="*/ 2147483647 w 66"/>
                <a:gd name="T37" fmla="*/ 2147483647 h 53"/>
                <a:gd name="T38" fmla="*/ 2147483647 w 66"/>
                <a:gd name="T39" fmla="*/ 2147483647 h 53"/>
                <a:gd name="T40" fmla="*/ 2147483647 w 66"/>
                <a:gd name="T41" fmla="*/ 2147483647 h 53"/>
                <a:gd name="T42" fmla="*/ 2147483647 w 66"/>
                <a:gd name="T43" fmla="*/ 2147483647 h 53"/>
                <a:gd name="T44" fmla="*/ 2147483647 w 66"/>
                <a:gd name="T45" fmla="*/ 2147483647 h 53"/>
                <a:gd name="T46" fmla="*/ 2147483647 w 66"/>
                <a:gd name="T47" fmla="*/ 2147483647 h 53"/>
                <a:gd name="T48" fmla="*/ 2147483647 w 66"/>
                <a:gd name="T49" fmla="*/ 2147483647 h 53"/>
                <a:gd name="T50" fmla="*/ 2147483647 w 66"/>
                <a:gd name="T51" fmla="*/ 2147483647 h 53"/>
                <a:gd name="T52" fmla="*/ 2147483647 w 66"/>
                <a:gd name="T53" fmla="*/ 2147483647 h 53"/>
                <a:gd name="T54" fmla="*/ 2147483647 w 66"/>
                <a:gd name="T55" fmla="*/ 2147483647 h 53"/>
                <a:gd name="T56" fmla="*/ 2147483647 w 66"/>
                <a:gd name="T57" fmla="*/ 2147483647 h 53"/>
                <a:gd name="T58" fmla="*/ 2147483647 w 66"/>
                <a:gd name="T59" fmla="*/ 2147483647 h 53"/>
                <a:gd name="T60" fmla="*/ 2147483647 w 66"/>
                <a:gd name="T61" fmla="*/ 2147483647 h 53"/>
                <a:gd name="T62" fmla="*/ 2147483647 w 66"/>
                <a:gd name="T63" fmla="*/ 2147483647 h 53"/>
                <a:gd name="T64" fmla="*/ 2147483647 w 66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6"/>
                <a:gd name="T100" fmla="*/ 0 h 53"/>
                <a:gd name="T101" fmla="*/ 66 w 66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Freeform 20"/>
            <p:cNvSpPr>
              <a:spLocks noChangeArrowheads="1"/>
            </p:cNvSpPr>
            <p:nvPr/>
          </p:nvSpPr>
          <p:spPr bwMode="auto">
            <a:xfrm>
              <a:off x="3221863" y="2149462"/>
              <a:ext cx="59060" cy="32639"/>
            </a:xfrm>
            <a:custGeom>
              <a:avLst/>
              <a:gdLst>
                <a:gd name="T0" fmla="*/ 2147483647 w 31"/>
                <a:gd name="T1" fmla="*/ 2147483647 h 18"/>
                <a:gd name="T2" fmla="*/ 2147483647 w 31"/>
                <a:gd name="T3" fmla="*/ 2147483647 h 18"/>
                <a:gd name="T4" fmla="*/ 2147483647 w 31"/>
                <a:gd name="T5" fmla="*/ 2147483647 h 18"/>
                <a:gd name="T6" fmla="*/ 2147483647 w 31"/>
                <a:gd name="T7" fmla="*/ 2147483647 h 18"/>
                <a:gd name="T8" fmla="*/ 2147483647 w 31"/>
                <a:gd name="T9" fmla="*/ 2147483647 h 18"/>
                <a:gd name="T10" fmla="*/ 2147483647 w 31"/>
                <a:gd name="T11" fmla="*/ 0 h 18"/>
                <a:gd name="T12" fmla="*/ 2147483647 w 31"/>
                <a:gd name="T13" fmla="*/ 2147483647 h 18"/>
                <a:gd name="T14" fmla="*/ 2147483647 w 31"/>
                <a:gd name="T15" fmla="*/ 2147483647 h 18"/>
                <a:gd name="T16" fmla="*/ 0 w 31"/>
                <a:gd name="T17" fmla="*/ 2147483647 h 18"/>
                <a:gd name="T18" fmla="*/ 2147483647 w 31"/>
                <a:gd name="T19" fmla="*/ 2147483647 h 18"/>
                <a:gd name="T20" fmla="*/ 2147483647 w 31"/>
                <a:gd name="T21" fmla="*/ 2147483647 h 18"/>
                <a:gd name="T22" fmla="*/ 2147483647 w 31"/>
                <a:gd name="T23" fmla="*/ 2147483647 h 18"/>
                <a:gd name="T24" fmla="*/ 2147483647 w 31"/>
                <a:gd name="T25" fmla="*/ 214748364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8"/>
                <a:gd name="T41" fmla="*/ 31 w 3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Freeform 21"/>
            <p:cNvSpPr>
              <a:spLocks noChangeArrowheads="1"/>
            </p:cNvSpPr>
            <p:nvPr/>
          </p:nvSpPr>
          <p:spPr bwMode="auto">
            <a:xfrm>
              <a:off x="3876182" y="2180546"/>
              <a:ext cx="257998" cy="181842"/>
            </a:xfrm>
            <a:custGeom>
              <a:avLst/>
              <a:gdLst>
                <a:gd name="T0" fmla="*/ 2147483647 w 138"/>
                <a:gd name="T1" fmla="*/ 2147483647 h 97"/>
                <a:gd name="T2" fmla="*/ 2147483647 w 138"/>
                <a:gd name="T3" fmla="*/ 2147483647 h 97"/>
                <a:gd name="T4" fmla="*/ 2147483647 w 138"/>
                <a:gd name="T5" fmla="*/ 2147483647 h 97"/>
                <a:gd name="T6" fmla="*/ 2147483647 w 138"/>
                <a:gd name="T7" fmla="*/ 2147483647 h 97"/>
                <a:gd name="T8" fmla="*/ 2147483647 w 138"/>
                <a:gd name="T9" fmla="*/ 2147483647 h 97"/>
                <a:gd name="T10" fmla="*/ 2147483647 w 138"/>
                <a:gd name="T11" fmla="*/ 2147483647 h 97"/>
                <a:gd name="T12" fmla="*/ 2147483647 w 138"/>
                <a:gd name="T13" fmla="*/ 2147483647 h 97"/>
                <a:gd name="T14" fmla="*/ 2147483647 w 138"/>
                <a:gd name="T15" fmla="*/ 2147483647 h 97"/>
                <a:gd name="T16" fmla="*/ 2147483647 w 138"/>
                <a:gd name="T17" fmla="*/ 2147483647 h 97"/>
                <a:gd name="T18" fmla="*/ 2147483647 w 138"/>
                <a:gd name="T19" fmla="*/ 2147483647 h 97"/>
                <a:gd name="T20" fmla="*/ 2147483647 w 138"/>
                <a:gd name="T21" fmla="*/ 2147483647 h 97"/>
                <a:gd name="T22" fmla="*/ 2147483647 w 138"/>
                <a:gd name="T23" fmla="*/ 2147483647 h 97"/>
                <a:gd name="T24" fmla="*/ 2147483647 w 138"/>
                <a:gd name="T25" fmla="*/ 2147483647 h 97"/>
                <a:gd name="T26" fmla="*/ 2147483647 w 138"/>
                <a:gd name="T27" fmla="*/ 2147483647 h 97"/>
                <a:gd name="T28" fmla="*/ 2147483647 w 138"/>
                <a:gd name="T29" fmla="*/ 2147483647 h 97"/>
                <a:gd name="T30" fmla="*/ 2147483647 w 138"/>
                <a:gd name="T31" fmla="*/ 2147483647 h 97"/>
                <a:gd name="T32" fmla="*/ 2147483647 w 138"/>
                <a:gd name="T33" fmla="*/ 2147483647 h 97"/>
                <a:gd name="T34" fmla="*/ 2147483647 w 138"/>
                <a:gd name="T35" fmla="*/ 2147483647 h 97"/>
                <a:gd name="T36" fmla="*/ 2147483647 w 138"/>
                <a:gd name="T37" fmla="*/ 2147483647 h 97"/>
                <a:gd name="T38" fmla="*/ 2147483647 w 138"/>
                <a:gd name="T39" fmla="*/ 2147483647 h 97"/>
                <a:gd name="T40" fmla="*/ 2147483647 w 138"/>
                <a:gd name="T41" fmla="*/ 2147483647 h 97"/>
                <a:gd name="T42" fmla="*/ 2147483647 w 138"/>
                <a:gd name="T43" fmla="*/ 2147483647 h 97"/>
                <a:gd name="T44" fmla="*/ 0 w 138"/>
                <a:gd name="T45" fmla="*/ 2147483647 h 97"/>
                <a:gd name="T46" fmla="*/ 2147483647 w 138"/>
                <a:gd name="T47" fmla="*/ 2147483647 h 97"/>
                <a:gd name="T48" fmla="*/ 2147483647 w 138"/>
                <a:gd name="T49" fmla="*/ 2147483647 h 97"/>
                <a:gd name="T50" fmla="*/ 2147483647 w 138"/>
                <a:gd name="T51" fmla="*/ 2147483647 h 97"/>
                <a:gd name="T52" fmla="*/ 2147483647 w 138"/>
                <a:gd name="T53" fmla="*/ 2147483647 h 97"/>
                <a:gd name="T54" fmla="*/ 2147483647 w 138"/>
                <a:gd name="T55" fmla="*/ 2147483647 h 97"/>
                <a:gd name="T56" fmla="*/ 2147483647 w 138"/>
                <a:gd name="T57" fmla="*/ 2147483647 h 97"/>
                <a:gd name="T58" fmla="*/ 2147483647 w 138"/>
                <a:gd name="T59" fmla="*/ 2147483647 h 97"/>
                <a:gd name="T60" fmla="*/ 2147483647 w 138"/>
                <a:gd name="T61" fmla="*/ 2147483647 h 97"/>
                <a:gd name="T62" fmla="*/ 2147483647 w 138"/>
                <a:gd name="T63" fmla="*/ 2147483647 h 97"/>
                <a:gd name="T64" fmla="*/ 2147483647 w 138"/>
                <a:gd name="T65" fmla="*/ 2147483647 h 97"/>
                <a:gd name="T66" fmla="*/ 2147483647 w 138"/>
                <a:gd name="T67" fmla="*/ 2147483647 h 97"/>
                <a:gd name="T68" fmla="*/ 2147483647 w 138"/>
                <a:gd name="T69" fmla="*/ 2147483647 h 97"/>
                <a:gd name="T70" fmla="*/ 2147483647 w 138"/>
                <a:gd name="T71" fmla="*/ 2147483647 h 97"/>
                <a:gd name="T72" fmla="*/ 2147483647 w 138"/>
                <a:gd name="T73" fmla="*/ 2147483647 h 97"/>
                <a:gd name="T74" fmla="*/ 2147483647 w 138"/>
                <a:gd name="T75" fmla="*/ 2147483647 h 97"/>
                <a:gd name="T76" fmla="*/ 2147483647 w 138"/>
                <a:gd name="T77" fmla="*/ 2147483647 h 97"/>
                <a:gd name="T78" fmla="*/ 2147483647 w 138"/>
                <a:gd name="T79" fmla="*/ 2147483647 h 97"/>
                <a:gd name="T80" fmla="*/ 2147483647 w 138"/>
                <a:gd name="T81" fmla="*/ 2147483647 h 97"/>
                <a:gd name="T82" fmla="*/ 2147483647 w 138"/>
                <a:gd name="T83" fmla="*/ 2147483647 h 97"/>
                <a:gd name="T84" fmla="*/ 2147483647 w 138"/>
                <a:gd name="T85" fmla="*/ 2147483647 h 97"/>
                <a:gd name="T86" fmla="*/ 2147483647 w 138"/>
                <a:gd name="T87" fmla="*/ 2147483647 h 97"/>
                <a:gd name="T88" fmla="*/ 2147483647 w 138"/>
                <a:gd name="T89" fmla="*/ 2147483647 h 97"/>
                <a:gd name="T90" fmla="*/ 2147483647 w 138"/>
                <a:gd name="T91" fmla="*/ 2147483647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97"/>
                <a:gd name="T140" fmla="*/ 138 w 138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22"/>
            <p:cNvSpPr>
              <a:spLocks noChangeArrowheads="1"/>
            </p:cNvSpPr>
            <p:nvPr/>
          </p:nvSpPr>
          <p:spPr bwMode="auto">
            <a:xfrm>
              <a:off x="3629065" y="2119932"/>
              <a:ext cx="250227" cy="208263"/>
            </a:xfrm>
            <a:custGeom>
              <a:avLst/>
              <a:gdLst>
                <a:gd name="T0" fmla="*/ 2147483647 w 134"/>
                <a:gd name="T1" fmla="*/ 2147483647 h 111"/>
                <a:gd name="T2" fmla="*/ 2147483647 w 134"/>
                <a:gd name="T3" fmla="*/ 2147483647 h 111"/>
                <a:gd name="T4" fmla="*/ 2147483647 w 134"/>
                <a:gd name="T5" fmla="*/ 2147483647 h 111"/>
                <a:gd name="T6" fmla="*/ 2147483647 w 134"/>
                <a:gd name="T7" fmla="*/ 2147483647 h 111"/>
                <a:gd name="T8" fmla="*/ 2147483647 w 134"/>
                <a:gd name="T9" fmla="*/ 2147483647 h 111"/>
                <a:gd name="T10" fmla="*/ 2147483647 w 134"/>
                <a:gd name="T11" fmla="*/ 2147483647 h 111"/>
                <a:gd name="T12" fmla="*/ 2147483647 w 134"/>
                <a:gd name="T13" fmla="*/ 2147483647 h 111"/>
                <a:gd name="T14" fmla="*/ 2147483647 w 134"/>
                <a:gd name="T15" fmla="*/ 2147483647 h 111"/>
                <a:gd name="T16" fmla="*/ 2147483647 w 134"/>
                <a:gd name="T17" fmla="*/ 2147483647 h 111"/>
                <a:gd name="T18" fmla="*/ 2147483647 w 134"/>
                <a:gd name="T19" fmla="*/ 2147483647 h 111"/>
                <a:gd name="T20" fmla="*/ 2147483647 w 134"/>
                <a:gd name="T21" fmla="*/ 2147483647 h 111"/>
                <a:gd name="T22" fmla="*/ 2147483647 w 134"/>
                <a:gd name="T23" fmla="*/ 2147483647 h 111"/>
                <a:gd name="T24" fmla="*/ 2147483647 w 134"/>
                <a:gd name="T25" fmla="*/ 2147483647 h 111"/>
                <a:gd name="T26" fmla="*/ 2147483647 w 134"/>
                <a:gd name="T27" fmla="*/ 2147483647 h 111"/>
                <a:gd name="T28" fmla="*/ 2147483647 w 134"/>
                <a:gd name="T29" fmla="*/ 2147483647 h 111"/>
                <a:gd name="T30" fmla="*/ 2147483647 w 134"/>
                <a:gd name="T31" fmla="*/ 2147483647 h 111"/>
                <a:gd name="T32" fmla="*/ 2147483647 w 134"/>
                <a:gd name="T33" fmla="*/ 2147483647 h 111"/>
                <a:gd name="T34" fmla="*/ 2147483647 w 134"/>
                <a:gd name="T35" fmla="*/ 2147483647 h 111"/>
                <a:gd name="T36" fmla="*/ 2147483647 w 134"/>
                <a:gd name="T37" fmla="*/ 2147483647 h 111"/>
                <a:gd name="T38" fmla="*/ 2147483647 w 134"/>
                <a:gd name="T39" fmla="*/ 2147483647 h 111"/>
                <a:gd name="T40" fmla="*/ 2147483647 w 134"/>
                <a:gd name="T41" fmla="*/ 2147483647 h 111"/>
                <a:gd name="T42" fmla="*/ 2147483647 w 134"/>
                <a:gd name="T43" fmla="*/ 2147483647 h 111"/>
                <a:gd name="T44" fmla="*/ 2147483647 w 134"/>
                <a:gd name="T45" fmla="*/ 2147483647 h 111"/>
                <a:gd name="T46" fmla="*/ 2147483647 w 134"/>
                <a:gd name="T47" fmla="*/ 2147483647 h 111"/>
                <a:gd name="T48" fmla="*/ 2147483647 w 134"/>
                <a:gd name="T49" fmla="*/ 2147483647 h 111"/>
                <a:gd name="T50" fmla="*/ 2147483647 w 134"/>
                <a:gd name="T51" fmla="*/ 2147483647 h 111"/>
                <a:gd name="T52" fmla="*/ 2147483647 w 134"/>
                <a:gd name="T53" fmla="*/ 2147483647 h 111"/>
                <a:gd name="T54" fmla="*/ 2147483647 w 134"/>
                <a:gd name="T55" fmla="*/ 2147483647 h 111"/>
                <a:gd name="T56" fmla="*/ 2147483647 w 134"/>
                <a:gd name="T57" fmla="*/ 2147483647 h 111"/>
                <a:gd name="T58" fmla="*/ 2147483647 w 134"/>
                <a:gd name="T59" fmla="*/ 2147483647 h 111"/>
                <a:gd name="T60" fmla="*/ 2147483647 w 134"/>
                <a:gd name="T61" fmla="*/ 2147483647 h 111"/>
                <a:gd name="T62" fmla="*/ 2147483647 w 134"/>
                <a:gd name="T63" fmla="*/ 2147483647 h 111"/>
                <a:gd name="T64" fmla="*/ 2147483647 w 134"/>
                <a:gd name="T65" fmla="*/ 2147483647 h 111"/>
                <a:gd name="T66" fmla="*/ 2147483647 w 134"/>
                <a:gd name="T67" fmla="*/ 2147483647 h 111"/>
                <a:gd name="T68" fmla="*/ 2147483647 w 134"/>
                <a:gd name="T69" fmla="*/ 2147483647 h 111"/>
                <a:gd name="T70" fmla="*/ 2147483647 w 134"/>
                <a:gd name="T71" fmla="*/ 2147483647 h 111"/>
                <a:gd name="T72" fmla="*/ 2147483647 w 134"/>
                <a:gd name="T73" fmla="*/ 2147483647 h 111"/>
                <a:gd name="T74" fmla="*/ 2147483647 w 134"/>
                <a:gd name="T75" fmla="*/ 2147483647 h 111"/>
                <a:gd name="T76" fmla="*/ 2147483647 w 134"/>
                <a:gd name="T77" fmla="*/ 2147483647 h 111"/>
                <a:gd name="T78" fmla="*/ 2147483647 w 134"/>
                <a:gd name="T79" fmla="*/ 2147483647 h 111"/>
                <a:gd name="T80" fmla="*/ 2147483647 w 134"/>
                <a:gd name="T81" fmla="*/ 2147483647 h 111"/>
                <a:gd name="T82" fmla="*/ 2147483647 w 134"/>
                <a:gd name="T83" fmla="*/ 2147483647 h 111"/>
                <a:gd name="T84" fmla="*/ 2147483647 w 134"/>
                <a:gd name="T85" fmla="*/ 2147483647 h 111"/>
                <a:gd name="T86" fmla="*/ 2147483647 w 134"/>
                <a:gd name="T87" fmla="*/ 2147483647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111"/>
                <a:gd name="T134" fmla="*/ 134 w 134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23"/>
            <p:cNvSpPr>
              <a:spLocks noChangeArrowheads="1"/>
            </p:cNvSpPr>
            <p:nvPr/>
          </p:nvSpPr>
          <p:spPr bwMode="auto">
            <a:xfrm>
              <a:off x="3587101" y="2152570"/>
              <a:ext cx="63723" cy="130553"/>
            </a:xfrm>
            <a:custGeom>
              <a:avLst/>
              <a:gdLst>
                <a:gd name="T0" fmla="*/ 2147483647 w 34"/>
                <a:gd name="T1" fmla="*/ 2147483647 h 70"/>
                <a:gd name="T2" fmla="*/ 2147483647 w 34"/>
                <a:gd name="T3" fmla="*/ 2147483647 h 70"/>
                <a:gd name="T4" fmla="*/ 2147483647 w 34"/>
                <a:gd name="T5" fmla="*/ 2147483647 h 70"/>
                <a:gd name="T6" fmla="*/ 2147483647 w 34"/>
                <a:gd name="T7" fmla="*/ 2147483647 h 70"/>
                <a:gd name="T8" fmla="*/ 2147483647 w 34"/>
                <a:gd name="T9" fmla="*/ 2147483647 h 70"/>
                <a:gd name="T10" fmla="*/ 2147483647 w 34"/>
                <a:gd name="T11" fmla="*/ 2147483647 h 70"/>
                <a:gd name="T12" fmla="*/ 2147483647 w 34"/>
                <a:gd name="T13" fmla="*/ 2147483647 h 70"/>
                <a:gd name="T14" fmla="*/ 2147483647 w 34"/>
                <a:gd name="T15" fmla="*/ 2147483647 h 70"/>
                <a:gd name="T16" fmla="*/ 2147483647 w 34"/>
                <a:gd name="T17" fmla="*/ 2147483647 h 70"/>
                <a:gd name="T18" fmla="*/ 2147483647 w 34"/>
                <a:gd name="T19" fmla="*/ 2147483647 h 70"/>
                <a:gd name="T20" fmla="*/ 2147483647 w 34"/>
                <a:gd name="T21" fmla="*/ 2147483647 h 70"/>
                <a:gd name="T22" fmla="*/ 0 w 34"/>
                <a:gd name="T23" fmla="*/ 2147483647 h 70"/>
                <a:gd name="T24" fmla="*/ 2147483647 w 34"/>
                <a:gd name="T25" fmla="*/ 2147483647 h 70"/>
                <a:gd name="T26" fmla="*/ 2147483647 w 34"/>
                <a:gd name="T27" fmla="*/ 2147483647 h 70"/>
                <a:gd name="T28" fmla="*/ 2147483647 w 34"/>
                <a:gd name="T29" fmla="*/ 2147483647 h 70"/>
                <a:gd name="T30" fmla="*/ 2147483647 w 34"/>
                <a:gd name="T31" fmla="*/ 2147483647 h 70"/>
                <a:gd name="T32" fmla="*/ 2147483647 w 34"/>
                <a:gd name="T33" fmla="*/ 2147483647 h 70"/>
                <a:gd name="T34" fmla="*/ 2147483647 w 34"/>
                <a:gd name="T35" fmla="*/ 2147483647 h 70"/>
                <a:gd name="T36" fmla="*/ 2147483647 w 34"/>
                <a:gd name="T37" fmla="*/ 2147483647 h 70"/>
                <a:gd name="T38" fmla="*/ 2147483647 w 34"/>
                <a:gd name="T39" fmla="*/ 2147483647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Freeform 24"/>
            <p:cNvSpPr>
              <a:spLocks noChangeArrowheads="1"/>
            </p:cNvSpPr>
            <p:nvPr/>
          </p:nvSpPr>
          <p:spPr bwMode="auto">
            <a:xfrm>
              <a:off x="3568450" y="2180546"/>
              <a:ext cx="40409" cy="110349"/>
            </a:xfrm>
            <a:custGeom>
              <a:avLst/>
              <a:gdLst>
                <a:gd name="T0" fmla="*/ 2147483647 w 21"/>
                <a:gd name="T1" fmla="*/ 2147483647 h 59"/>
                <a:gd name="T2" fmla="*/ 2147483647 w 21"/>
                <a:gd name="T3" fmla="*/ 2147483647 h 59"/>
                <a:gd name="T4" fmla="*/ 2147483647 w 21"/>
                <a:gd name="T5" fmla="*/ 2147483647 h 59"/>
                <a:gd name="T6" fmla="*/ 2147483647 w 21"/>
                <a:gd name="T7" fmla="*/ 2147483647 h 59"/>
                <a:gd name="T8" fmla="*/ 0 w 21"/>
                <a:gd name="T9" fmla="*/ 2147483647 h 59"/>
                <a:gd name="T10" fmla="*/ 2147483647 w 21"/>
                <a:gd name="T11" fmla="*/ 2147483647 h 59"/>
                <a:gd name="T12" fmla="*/ 2147483647 w 21"/>
                <a:gd name="T13" fmla="*/ 2147483647 h 59"/>
                <a:gd name="T14" fmla="*/ 2147483647 w 21"/>
                <a:gd name="T15" fmla="*/ 2147483647 h 59"/>
                <a:gd name="T16" fmla="*/ 2147483647 w 21"/>
                <a:gd name="T17" fmla="*/ 2147483647 h 59"/>
                <a:gd name="T18" fmla="*/ 2147483647 w 21"/>
                <a:gd name="T19" fmla="*/ 2147483647 h 59"/>
                <a:gd name="T20" fmla="*/ 2147483647 w 21"/>
                <a:gd name="T21" fmla="*/ 2147483647 h 59"/>
                <a:gd name="T22" fmla="*/ 2147483647 w 21"/>
                <a:gd name="T23" fmla="*/ 2147483647 h 59"/>
                <a:gd name="T24" fmla="*/ 2147483647 w 21"/>
                <a:gd name="T25" fmla="*/ 2147483647 h 59"/>
                <a:gd name="T26" fmla="*/ 2147483647 w 21"/>
                <a:gd name="T27" fmla="*/ 2147483647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9"/>
                <a:gd name="T44" fmla="*/ 21 w 21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Freeform 25"/>
            <p:cNvSpPr>
              <a:spLocks noChangeArrowheads="1"/>
            </p:cNvSpPr>
            <p:nvPr/>
          </p:nvSpPr>
          <p:spPr bwMode="auto">
            <a:xfrm>
              <a:off x="3751846" y="2137028"/>
              <a:ext cx="156975" cy="244010"/>
            </a:xfrm>
            <a:custGeom>
              <a:avLst/>
              <a:gdLst>
                <a:gd name="T0" fmla="*/ 2147483647 w 84"/>
                <a:gd name="T1" fmla="*/ 2147483647 h 130"/>
                <a:gd name="T2" fmla="*/ 2147483647 w 84"/>
                <a:gd name="T3" fmla="*/ 2147483647 h 130"/>
                <a:gd name="T4" fmla="*/ 2147483647 w 84"/>
                <a:gd name="T5" fmla="*/ 2147483647 h 130"/>
                <a:gd name="T6" fmla="*/ 2147483647 w 84"/>
                <a:gd name="T7" fmla="*/ 2147483647 h 130"/>
                <a:gd name="T8" fmla="*/ 2147483647 w 84"/>
                <a:gd name="T9" fmla="*/ 2147483647 h 130"/>
                <a:gd name="T10" fmla="*/ 2147483647 w 84"/>
                <a:gd name="T11" fmla="*/ 2147483647 h 130"/>
                <a:gd name="T12" fmla="*/ 2147483647 w 84"/>
                <a:gd name="T13" fmla="*/ 2147483647 h 130"/>
                <a:gd name="T14" fmla="*/ 2147483647 w 84"/>
                <a:gd name="T15" fmla="*/ 2147483647 h 130"/>
                <a:gd name="T16" fmla="*/ 2147483647 w 84"/>
                <a:gd name="T17" fmla="*/ 2147483647 h 130"/>
                <a:gd name="T18" fmla="*/ 2147483647 w 84"/>
                <a:gd name="T19" fmla="*/ 2147483647 h 130"/>
                <a:gd name="T20" fmla="*/ 2147483647 w 84"/>
                <a:gd name="T21" fmla="*/ 2147483647 h 130"/>
                <a:gd name="T22" fmla="*/ 2147483647 w 84"/>
                <a:gd name="T23" fmla="*/ 2147483647 h 130"/>
                <a:gd name="T24" fmla="*/ 2147483647 w 84"/>
                <a:gd name="T25" fmla="*/ 2147483647 h 130"/>
                <a:gd name="T26" fmla="*/ 2147483647 w 84"/>
                <a:gd name="T27" fmla="*/ 2147483647 h 130"/>
                <a:gd name="T28" fmla="*/ 2147483647 w 84"/>
                <a:gd name="T29" fmla="*/ 2147483647 h 130"/>
                <a:gd name="T30" fmla="*/ 2147483647 w 84"/>
                <a:gd name="T31" fmla="*/ 2147483647 h 130"/>
                <a:gd name="T32" fmla="*/ 2147483647 w 84"/>
                <a:gd name="T33" fmla="*/ 2147483647 h 130"/>
                <a:gd name="T34" fmla="*/ 2147483647 w 84"/>
                <a:gd name="T35" fmla="*/ 2147483647 h 130"/>
                <a:gd name="T36" fmla="*/ 2147483647 w 84"/>
                <a:gd name="T37" fmla="*/ 2147483647 h 130"/>
                <a:gd name="T38" fmla="*/ 2147483647 w 84"/>
                <a:gd name="T39" fmla="*/ 2147483647 h 130"/>
                <a:gd name="T40" fmla="*/ 2147483647 w 84"/>
                <a:gd name="T41" fmla="*/ 0 h 130"/>
                <a:gd name="T42" fmla="*/ 2147483647 w 84"/>
                <a:gd name="T43" fmla="*/ 2147483647 h 130"/>
                <a:gd name="T44" fmla="*/ 2147483647 w 84"/>
                <a:gd name="T45" fmla="*/ 2147483647 h 130"/>
                <a:gd name="T46" fmla="*/ 2147483647 w 84"/>
                <a:gd name="T47" fmla="*/ 2147483647 h 130"/>
                <a:gd name="T48" fmla="*/ 2147483647 w 84"/>
                <a:gd name="T49" fmla="*/ 2147483647 h 130"/>
                <a:gd name="T50" fmla="*/ 2147483647 w 84"/>
                <a:gd name="T51" fmla="*/ 2147483647 h 130"/>
                <a:gd name="T52" fmla="*/ 2147483647 w 84"/>
                <a:gd name="T53" fmla="*/ 2147483647 h 130"/>
                <a:gd name="T54" fmla="*/ 2147483647 w 84"/>
                <a:gd name="T55" fmla="*/ 2147483647 h 130"/>
                <a:gd name="T56" fmla="*/ 2147483647 w 84"/>
                <a:gd name="T57" fmla="*/ 2147483647 h 130"/>
                <a:gd name="T58" fmla="*/ 2147483647 w 84"/>
                <a:gd name="T59" fmla="*/ 2147483647 h 130"/>
                <a:gd name="T60" fmla="*/ 2147483647 w 84"/>
                <a:gd name="T61" fmla="*/ 2147483647 h 130"/>
                <a:gd name="T62" fmla="*/ 2147483647 w 84"/>
                <a:gd name="T63" fmla="*/ 2147483647 h 130"/>
                <a:gd name="T64" fmla="*/ 2147483647 w 84"/>
                <a:gd name="T65" fmla="*/ 2147483647 h 130"/>
                <a:gd name="T66" fmla="*/ 2147483647 w 84"/>
                <a:gd name="T67" fmla="*/ 2147483647 h 130"/>
                <a:gd name="T68" fmla="*/ 0 w 84"/>
                <a:gd name="T69" fmla="*/ 2147483647 h 130"/>
                <a:gd name="T70" fmla="*/ 2147483647 w 84"/>
                <a:gd name="T71" fmla="*/ 2147483647 h 130"/>
                <a:gd name="T72" fmla="*/ 2147483647 w 84"/>
                <a:gd name="T73" fmla="*/ 2147483647 h 130"/>
                <a:gd name="T74" fmla="*/ 2147483647 w 84"/>
                <a:gd name="T75" fmla="*/ 2147483647 h 130"/>
                <a:gd name="T76" fmla="*/ 2147483647 w 84"/>
                <a:gd name="T77" fmla="*/ 2147483647 h 130"/>
                <a:gd name="T78" fmla="*/ 2147483647 w 84"/>
                <a:gd name="T79" fmla="*/ 2147483647 h 130"/>
                <a:gd name="T80" fmla="*/ 2147483647 w 84"/>
                <a:gd name="T81" fmla="*/ 2147483647 h 1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130"/>
                <a:gd name="T125" fmla="*/ 84 w 84"/>
                <a:gd name="T126" fmla="*/ 130 h 1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26"/>
            <p:cNvSpPr>
              <a:spLocks noChangeArrowheads="1"/>
            </p:cNvSpPr>
            <p:nvPr/>
          </p:nvSpPr>
          <p:spPr bwMode="auto">
            <a:xfrm>
              <a:off x="3389717" y="2189871"/>
              <a:ext cx="128999" cy="132108"/>
            </a:xfrm>
            <a:custGeom>
              <a:avLst/>
              <a:gdLst>
                <a:gd name="T0" fmla="*/ 2147483647 w 69"/>
                <a:gd name="T1" fmla="*/ 2147483647 h 71"/>
                <a:gd name="T2" fmla="*/ 2147483647 w 69"/>
                <a:gd name="T3" fmla="*/ 2147483647 h 71"/>
                <a:gd name="T4" fmla="*/ 2147483647 w 69"/>
                <a:gd name="T5" fmla="*/ 2147483647 h 71"/>
                <a:gd name="T6" fmla="*/ 2147483647 w 69"/>
                <a:gd name="T7" fmla="*/ 2147483647 h 71"/>
                <a:gd name="T8" fmla="*/ 2147483647 w 69"/>
                <a:gd name="T9" fmla="*/ 2147483647 h 71"/>
                <a:gd name="T10" fmla="*/ 2147483647 w 69"/>
                <a:gd name="T11" fmla="*/ 2147483647 h 71"/>
                <a:gd name="T12" fmla="*/ 2147483647 w 69"/>
                <a:gd name="T13" fmla="*/ 2147483647 h 71"/>
                <a:gd name="T14" fmla="*/ 2147483647 w 69"/>
                <a:gd name="T15" fmla="*/ 2147483647 h 71"/>
                <a:gd name="T16" fmla="*/ 2147483647 w 69"/>
                <a:gd name="T17" fmla="*/ 2147483647 h 71"/>
                <a:gd name="T18" fmla="*/ 2147483647 w 69"/>
                <a:gd name="T19" fmla="*/ 2147483647 h 71"/>
                <a:gd name="T20" fmla="*/ 2147483647 w 69"/>
                <a:gd name="T21" fmla="*/ 2147483647 h 71"/>
                <a:gd name="T22" fmla="*/ 2147483647 w 69"/>
                <a:gd name="T23" fmla="*/ 2147483647 h 71"/>
                <a:gd name="T24" fmla="*/ 2147483647 w 69"/>
                <a:gd name="T25" fmla="*/ 2147483647 h 71"/>
                <a:gd name="T26" fmla="*/ 2147483647 w 69"/>
                <a:gd name="T27" fmla="*/ 2147483647 h 71"/>
                <a:gd name="T28" fmla="*/ 2147483647 w 69"/>
                <a:gd name="T29" fmla="*/ 2147483647 h 71"/>
                <a:gd name="T30" fmla="*/ 2147483647 w 69"/>
                <a:gd name="T31" fmla="*/ 2147483647 h 71"/>
                <a:gd name="T32" fmla="*/ 2147483647 w 69"/>
                <a:gd name="T33" fmla="*/ 2147483647 h 71"/>
                <a:gd name="T34" fmla="*/ 2147483647 w 69"/>
                <a:gd name="T35" fmla="*/ 2147483647 h 71"/>
                <a:gd name="T36" fmla="*/ 2147483647 w 69"/>
                <a:gd name="T37" fmla="*/ 2147483647 h 71"/>
                <a:gd name="T38" fmla="*/ 2147483647 w 69"/>
                <a:gd name="T39" fmla="*/ 2147483647 h 71"/>
                <a:gd name="T40" fmla="*/ 2147483647 w 69"/>
                <a:gd name="T41" fmla="*/ 2147483647 h 71"/>
                <a:gd name="T42" fmla="*/ 2147483647 w 69"/>
                <a:gd name="T43" fmla="*/ 2147483647 h 71"/>
                <a:gd name="T44" fmla="*/ 2147483647 w 69"/>
                <a:gd name="T45" fmla="*/ 2147483647 h 71"/>
                <a:gd name="T46" fmla="*/ 2147483647 w 69"/>
                <a:gd name="T47" fmla="*/ 2147483647 h 71"/>
                <a:gd name="T48" fmla="*/ 2147483647 w 69"/>
                <a:gd name="T49" fmla="*/ 2147483647 h 71"/>
                <a:gd name="T50" fmla="*/ 2147483647 w 69"/>
                <a:gd name="T51" fmla="*/ 2147483647 h 71"/>
                <a:gd name="T52" fmla="*/ 2147483647 w 69"/>
                <a:gd name="T53" fmla="*/ 2147483647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9"/>
                <a:gd name="T82" fmla="*/ 0 h 71"/>
                <a:gd name="T83" fmla="*/ 69 w 69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27"/>
            <p:cNvSpPr>
              <a:spLocks noChangeArrowheads="1"/>
            </p:cNvSpPr>
            <p:nvPr/>
          </p:nvSpPr>
          <p:spPr bwMode="auto">
            <a:xfrm>
              <a:off x="3503174" y="2182100"/>
              <a:ext cx="90144" cy="136770"/>
            </a:xfrm>
            <a:custGeom>
              <a:avLst/>
              <a:gdLst>
                <a:gd name="T0" fmla="*/ 2147483647 w 48"/>
                <a:gd name="T1" fmla="*/ 2147483647 h 73"/>
                <a:gd name="T2" fmla="*/ 2147483647 w 48"/>
                <a:gd name="T3" fmla="*/ 2147483647 h 73"/>
                <a:gd name="T4" fmla="*/ 2147483647 w 48"/>
                <a:gd name="T5" fmla="*/ 2147483647 h 73"/>
                <a:gd name="T6" fmla="*/ 2147483647 w 48"/>
                <a:gd name="T7" fmla="*/ 0 h 73"/>
                <a:gd name="T8" fmla="*/ 2147483647 w 48"/>
                <a:gd name="T9" fmla="*/ 2147483647 h 73"/>
                <a:gd name="T10" fmla="*/ 2147483647 w 48"/>
                <a:gd name="T11" fmla="*/ 2147483647 h 73"/>
                <a:gd name="T12" fmla="*/ 2147483647 w 48"/>
                <a:gd name="T13" fmla="*/ 2147483647 h 73"/>
                <a:gd name="T14" fmla="*/ 2147483647 w 48"/>
                <a:gd name="T15" fmla="*/ 2147483647 h 73"/>
                <a:gd name="T16" fmla="*/ 2147483647 w 48"/>
                <a:gd name="T17" fmla="*/ 2147483647 h 73"/>
                <a:gd name="T18" fmla="*/ 2147483647 w 48"/>
                <a:gd name="T19" fmla="*/ 2147483647 h 73"/>
                <a:gd name="T20" fmla="*/ 0 w 48"/>
                <a:gd name="T21" fmla="*/ 2147483647 h 73"/>
                <a:gd name="T22" fmla="*/ 2147483647 w 48"/>
                <a:gd name="T23" fmla="*/ 2147483647 h 73"/>
                <a:gd name="T24" fmla="*/ 2147483647 w 48"/>
                <a:gd name="T25" fmla="*/ 2147483647 h 73"/>
                <a:gd name="T26" fmla="*/ 2147483647 w 48"/>
                <a:gd name="T27" fmla="*/ 2147483647 h 73"/>
                <a:gd name="T28" fmla="*/ 2147483647 w 48"/>
                <a:gd name="T29" fmla="*/ 2147483647 h 73"/>
                <a:gd name="T30" fmla="*/ 2147483647 w 48"/>
                <a:gd name="T31" fmla="*/ 2147483647 h 73"/>
                <a:gd name="T32" fmla="*/ 2147483647 w 48"/>
                <a:gd name="T33" fmla="*/ 2147483647 h 73"/>
                <a:gd name="T34" fmla="*/ 2147483647 w 48"/>
                <a:gd name="T35" fmla="*/ 2147483647 h 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73"/>
                <a:gd name="T56" fmla="*/ 48 w 48"/>
                <a:gd name="T57" fmla="*/ 73 h 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Freeform 28"/>
            <p:cNvSpPr>
              <a:spLocks noChangeArrowheads="1"/>
            </p:cNvSpPr>
            <p:nvPr/>
          </p:nvSpPr>
          <p:spPr bwMode="auto">
            <a:xfrm>
              <a:off x="3249839" y="2149462"/>
              <a:ext cx="161637" cy="119674"/>
            </a:xfrm>
            <a:custGeom>
              <a:avLst/>
              <a:gdLst>
                <a:gd name="T0" fmla="*/ 2147483647 w 86"/>
                <a:gd name="T1" fmla="*/ 2147483647 h 64"/>
                <a:gd name="T2" fmla="*/ 2147483647 w 86"/>
                <a:gd name="T3" fmla="*/ 2147483647 h 64"/>
                <a:gd name="T4" fmla="*/ 2147483647 w 86"/>
                <a:gd name="T5" fmla="*/ 2147483647 h 64"/>
                <a:gd name="T6" fmla="*/ 2147483647 w 86"/>
                <a:gd name="T7" fmla="*/ 2147483647 h 64"/>
                <a:gd name="T8" fmla="*/ 2147483647 w 86"/>
                <a:gd name="T9" fmla="*/ 2147483647 h 64"/>
                <a:gd name="T10" fmla="*/ 2147483647 w 86"/>
                <a:gd name="T11" fmla="*/ 2147483647 h 64"/>
                <a:gd name="T12" fmla="*/ 2147483647 w 86"/>
                <a:gd name="T13" fmla="*/ 2147483647 h 64"/>
                <a:gd name="T14" fmla="*/ 2147483647 w 86"/>
                <a:gd name="T15" fmla="*/ 2147483647 h 64"/>
                <a:gd name="T16" fmla="*/ 2147483647 w 86"/>
                <a:gd name="T17" fmla="*/ 2147483647 h 64"/>
                <a:gd name="T18" fmla="*/ 2147483647 w 86"/>
                <a:gd name="T19" fmla="*/ 2147483647 h 64"/>
                <a:gd name="T20" fmla="*/ 2147483647 w 86"/>
                <a:gd name="T21" fmla="*/ 2147483647 h 64"/>
                <a:gd name="T22" fmla="*/ 2147483647 w 86"/>
                <a:gd name="T23" fmla="*/ 2147483647 h 64"/>
                <a:gd name="T24" fmla="*/ 2147483647 w 86"/>
                <a:gd name="T25" fmla="*/ 2147483647 h 64"/>
                <a:gd name="T26" fmla="*/ 2147483647 w 86"/>
                <a:gd name="T27" fmla="*/ 2147483647 h 64"/>
                <a:gd name="T28" fmla="*/ 2147483647 w 86"/>
                <a:gd name="T29" fmla="*/ 2147483647 h 64"/>
                <a:gd name="T30" fmla="*/ 2147483647 w 86"/>
                <a:gd name="T31" fmla="*/ 2147483647 h 64"/>
                <a:gd name="T32" fmla="*/ 2147483647 w 86"/>
                <a:gd name="T33" fmla="*/ 2147483647 h 64"/>
                <a:gd name="T34" fmla="*/ 2147483647 w 86"/>
                <a:gd name="T35" fmla="*/ 2147483647 h 64"/>
                <a:gd name="T36" fmla="*/ 2147483647 w 86"/>
                <a:gd name="T37" fmla="*/ 2147483647 h 64"/>
                <a:gd name="T38" fmla="*/ 2147483647 w 86"/>
                <a:gd name="T39" fmla="*/ 2147483647 h 64"/>
                <a:gd name="T40" fmla="*/ 2147483647 w 86"/>
                <a:gd name="T41" fmla="*/ 2147483647 h 64"/>
                <a:gd name="T42" fmla="*/ 2147483647 w 86"/>
                <a:gd name="T43" fmla="*/ 2147483647 h 64"/>
                <a:gd name="T44" fmla="*/ 2147483647 w 86"/>
                <a:gd name="T45" fmla="*/ 2147483647 h 64"/>
                <a:gd name="T46" fmla="*/ 2147483647 w 86"/>
                <a:gd name="T47" fmla="*/ 2147483647 h 64"/>
                <a:gd name="T48" fmla="*/ 2147483647 w 86"/>
                <a:gd name="T49" fmla="*/ 2147483647 h 64"/>
                <a:gd name="T50" fmla="*/ 2147483647 w 86"/>
                <a:gd name="T51" fmla="*/ 2147483647 h 64"/>
                <a:gd name="T52" fmla="*/ 2147483647 w 86"/>
                <a:gd name="T53" fmla="*/ 2147483647 h 64"/>
                <a:gd name="T54" fmla="*/ 2147483647 w 86"/>
                <a:gd name="T55" fmla="*/ 2147483647 h 64"/>
                <a:gd name="T56" fmla="*/ 2147483647 w 86"/>
                <a:gd name="T57" fmla="*/ 2147483647 h 64"/>
                <a:gd name="T58" fmla="*/ 2147483647 w 86"/>
                <a:gd name="T59" fmla="*/ 0 h 64"/>
                <a:gd name="T60" fmla="*/ 2147483647 w 86"/>
                <a:gd name="T61" fmla="*/ 2147483647 h 64"/>
                <a:gd name="T62" fmla="*/ 2147483647 w 86"/>
                <a:gd name="T63" fmla="*/ 2147483647 h 64"/>
                <a:gd name="T64" fmla="*/ 2147483647 w 86"/>
                <a:gd name="T65" fmla="*/ 2147483647 h 64"/>
                <a:gd name="T66" fmla="*/ 2147483647 w 86"/>
                <a:gd name="T67" fmla="*/ 2147483647 h 64"/>
                <a:gd name="T68" fmla="*/ 0 w 86"/>
                <a:gd name="T69" fmla="*/ 2147483647 h 64"/>
                <a:gd name="T70" fmla="*/ 2147483647 w 86"/>
                <a:gd name="T71" fmla="*/ 2147483647 h 64"/>
                <a:gd name="T72" fmla="*/ 2147483647 w 86"/>
                <a:gd name="T73" fmla="*/ 2147483647 h 64"/>
                <a:gd name="T74" fmla="*/ 2147483647 w 86"/>
                <a:gd name="T75" fmla="*/ 2147483647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"/>
                <a:gd name="T115" fmla="*/ 0 h 64"/>
                <a:gd name="T116" fmla="*/ 86 w 8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Freeform 29"/>
            <p:cNvSpPr>
              <a:spLocks noChangeArrowheads="1"/>
            </p:cNvSpPr>
            <p:nvPr/>
          </p:nvSpPr>
          <p:spPr bwMode="auto">
            <a:xfrm>
              <a:off x="3327549" y="2238052"/>
              <a:ext cx="87035" cy="83927"/>
            </a:xfrm>
            <a:custGeom>
              <a:avLst/>
              <a:gdLst>
                <a:gd name="T0" fmla="*/ 2147483647 w 47"/>
                <a:gd name="T1" fmla="*/ 2147483647 h 45"/>
                <a:gd name="T2" fmla="*/ 2147483647 w 47"/>
                <a:gd name="T3" fmla="*/ 2147483647 h 45"/>
                <a:gd name="T4" fmla="*/ 2147483647 w 47"/>
                <a:gd name="T5" fmla="*/ 2147483647 h 45"/>
                <a:gd name="T6" fmla="*/ 2147483647 w 47"/>
                <a:gd name="T7" fmla="*/ 2147483647 h 45"/>
                <a:gd name="T8" fmla="*/ 2147483647 w 47"/>
                <a:gd name="T9" fmla="*/ 2147483647 h 45"/>
                <a:gd name="T10" fmla="*/ 2147483647 w 47"/>
                <a:gd name="T11" fmla="*/ 2147483647 h 45"/>
                <a:gd name="T12" fmla="*/ 2147483647 w 47"/>
                <a:gd name="T13" fmla="*/ 2147483647 h 45"/>
                <a:gd name="T14" fmla="*/ 2147483647 w 47"/>
                <a:gd name="T15" fmla="*/ 0 h 45"/>
                <a:gd name="T16" fmla="*/ 2147483647 w 47"/>
                <a:gd name="T17" fmla="*/ 2147483647 h 45"/>
                <a:gd name="T18" fmla="*/ 2147483647 w 47"/>
                <a:gd name="T19" fmla="*/ 2147483647 h 45"/>
                <a:gd name="T20" fmla="*/ 2147483647 w 47"/>
                <a:gd name="T21" fmla="*/ 2147483647 h 45"/>
                <a:gd name="T22" fmla="*/ 0 w 47"/>
                <a:gd name="T23" fmla="*/ 2147483647 h 45"/>
                <a:gd name="T24" fmla="*/ 2147483647 w 47"/>
                <a:gd name="T25" fmla="*/ 2147483647 h 45"/>
                <a:gd name="T26" fmla="*/ 2147483647 w 47"/>
                <a:gd name="T27" fmla="*/ 2147483647 h 45"/>
                <a:gd name="T28" fmla="*/ 2147483647 w 47"/>
                <a:gd name="T29" fmla="*/ 2147483647 h 45"/>
                <a:gd name="T30" fmla="*/ 2147483647 w 47"/>
                <a:gd name="T31" fmla="*/ 2147483647 h 45"/>
                <a:gd name="T32" fmla="*/ 2147483647 w 47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45"/>
                <a:gd name="T53" fmla="*/ 47 w 47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30"/>
            <p:cNvSpPr>
              <a:spLocks noChangeArrowheads="1"/>
            </p:cNvSpPr>
            <p:nvPr/>
          </p:nvSpPr>
          <p:spPr bwMode="auto">
            <a:xfrm>
              <a:off x="3290248" y="2206968"/>
              <a:ext cx="62168" cy="66831"/>
            </a:xfrm>
            <a:custGeom>
              <a:avLst/>
              <a:gdLst>
                <a:gd name="T0" fmla="*/ 2147483647 w 33"/>
                <a:gd name="T1" fmla="*/ 2147483647 h 36"/>
                <a:gd name="T2" fmla="*/ 2147483647 w 33"/>
                <a:gd name="T3" fmla="*/ 2147483647 h 36"/>
                <a:gd name="T4" fmla="*/ 2147483647 w 33"/>
                <a:gd name="T5" fmla="*/ 2147483647 h 36"/>
                <a:gd name="T6" fmla="*/ 2147483647 w 33"/>
                <a:gd name="T7" fmla="*/ 0 h 36"/>
                <a:gd name="T8" fmla="*/ 2147483647 w 33"/>
                <a:gd name="T9" fmla="*/ 2147483647 h 36"/>
                <a:gd name="T10" fmla="*/ 2147483647 w 33"/>
                <a:gd name="T11" fmla="*/ 2147483647 h 36"/>
                <a:gd name="T12" fmla="*/ 0 w 33"/>
                <a:gd name="T13" fmla="*/ 2147483647 h 36"/>
                <a:gd name="T14" fmla="*/ 2147483647 w 33"/>
                <a:gd name="T15" fmla="*/ 2147483647 h 36"/>
                <a:gd name="T16" fmla="*/ 2147483647 w 33"/>
                <a:gd name="T17" fmla="*/ 2147483647 h 36"/>
                <a:gd name="T18" fmla="*/ 2147483647 w 33"/>
                <a:gd name="T19" fmla="*/ 2147483647 h 36"/>
                <a:gd name="T20" fmla="*/ 2147483647 w 33"/>
                <a:gd name="T21" fmla="*/ 2147483647 h 36"/>
                <a:gd name="T22" fmla="*/ 2147483647 w 33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6"/>
                <a:gd name="T38" fmla="*/ 33 w 33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31"/>
            <p:cNvSpPr>
              <a:spLocks noChangeArrowheads="1"/>
            </p:cNvSpPr>
            <p:nvPr/>
          </p:nvSpPr>
          <p:spPr bwMode="auto">
            <a:xfrm>
              <a:off x="3210983" y="1815309"/>
              <a:ext cx="175625" cy="144541"/>
            </a:xfrm>
            <a:custGeom>
              <a:avLst/>
              <a:gdLst>
                <a:gd name="T0" fmla="*/ 2147483647 w 94"/>
                <a:gd name="T1" fmla="*/ 2147483647 h 77"/>
                <a:gd name="T2" fmla="*/ 2147483647 w 94"/>
                <a:gd name="T3" fmla="*/ 2147483647 h 77"/>
                <a:gd name="T4" fmla="*/ 2147483647 w 94"/>
                <a:gd name="T5" fmla="*/ 2147483647 h 77"/>
                <a:gd name="T6" fmla="*/ 2147483647 w 94"/>
                <a:gd name="T7" fmla="*/ 2147483647 h 77"/>
                <a:gd name="T8" fmla="*/ 2147483647 w 94"/>
                <a:gd name="T9" fmla="*/ 2147483647 h 77"/>
                <a:gd name="T10" fmla="*/ 2147483647 w 94"/>
                <a:gd name="T11" fmla="*/ 0 h 77"/>
                <a:gd name="T12" fmla="*/ 2147483647 w 94"/>
                <a:gd name="T13" fmla="*/ 0 h 77"/>
                <a:gd name="T14" fmla="*/ 2147483647 w 94"/>
                <a:gd name="T15" fmla="*/ 2147483647 h 77"/>
                <a:gd name="T16" fmla="*/ 2147483647 w 94"/>
                <a:gd name="T17" fmla="*/ 2147483647 h 77"/>
                <a:gd name="T18" fmla="*/ 2147483647 w 94"/>
                <a:gd name="T19" fmla="*/ 2147483647 h 77"/>
                <a:gd name="T20" fmla="*/ 0 w 94"/>
                <a:gd name="T21" fmla="*/ 2147483647 h 77"/>
                <a:gd name="T22" fmla="*/ 2147483647 w 94"/>
                <a:gd name="T23" fmla="*/ 2147483647 h 77"/>
                <a:gd name="T24" fmla="*/ 2147483647 w 94"/>
                <a:gd name="T25" fmla="*/ 2147483647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77"/>
                <a:gd name="T41" fmla="*/ 94 w 94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32"/>
            <p:cNvSpPr>
              <a:spLocks noChangeArrowheads="1"/>
            </p:cNvSpPr>
            <p:nvPr/>
          </p:nvSpPr>
          <p:spPr bwMode="auto">
            <a:xfrm>
              <a:off x="3209430" y="1823079"/>
              <a:ext cx="256444" cy="281311"/>
            </a:xfrm>
            <a:custGeom>
              <a:avLst/>
              <a:gdLst>
                <a:gd name="T0" fmla="*/ 2147483647 w 137"/>
                <a:gd name="T1" fmla="*/ 2147483647 h 150"/>
                <a:gd name="T2" fmla="*/ 2147483647 w 137"/>
                <a:gd name="T3" fmla="*/ 2147483647 h 150"/>
                <a:gd name="T4" fmla="*/ 2147483647 w 137"/>
                <a:gd name="T5" fmla="*/ 2147483647 h 150"/>
                <a:gd name="T6" fmla="*/ 2147483647 w 137"/>
                <a:gd name="T7" fmla="*/ 2147483647 h 150"/>
                <a:gd name="T8" fmla="*/ 2147483647 w 137"/>
                <a:gd name="T9" fmla="*/ 2147483647 h 150"/>
                <a:gd name="T10" fmla="*/ 2147483647 w 137"/>
                <a:gd name="T11" fmla="*/ 2147483647 h 150"/>
                <a:gd name="T12" fmla="*/ 2147483647 w 137"/>
                <a:gd name="T13" fmla="*/ 2147483647 h 150"/>
                <a:gd name="T14" fmla="*/ 2147483647 w 137"/>
                <a:gd name="T15" fmla="*/ 2147483647 h 150"/>
                <a:gd name="T16" fmla="*/ 2147483647 w 137"/>
                <a:gd name="T17" fmla="*/ 2147483647 h 150"/>
                <a:gd name="T18" fmla="*/ 2147483647 w 137"/>
                <a:gd name="T19" fmla="*/ 2147483647 h 150"/>
                <a:gd name="T20" fmla="*/ 2147483647 w 137"/>
                <a:gd name="T21" fmla="*/ 2147483647 h 150"/>
                <a:gd name="T22" fmla="*/ 2147483647 w 137"/>
                <a:gd name="T23" fmla="*/ 2147483647 h 150"/>
                <a:gd name="T24" fmla="*/ 2147483647 w 137"/>
                <a:gd name="T25" fmla="*/ 2147483647 h 150"/>
                <a:gd name="T26" fmla="*/ 2147483647 w 137"/>
                <a:gd name="T27" fmla="*/ 2147483647 h 150"/>
                <a:gd name="T28" fmla="*/ 2147483647 w 137"/>
                <a:gd name="T29" fmla="*/ 2147483647 h 150"/>
                <a:gd name="T30" fmla="*/ 2147483647 w 137"/>
                <a:gd name="T31" fmla="*/ 2147483647 h 150"/>
                <a:gd name="T32" fmla="*/ 2147483647 w 137"/>
                <a:gd name="T33" fmla="*/ 2147483647 h 150"/>
                <a:gd name="T34" fmla="*/ 2147483647 w 137"/>
                <a:gd name="T35" fmla="*/ 2147483647 h 150"/>
                <a:gd name="T36" fmla="*/ 2147483647 w 137"/>
                <a:gd name="T37" fmla="*/ 0 h 150"/>
                <a:gd name="T38" fmla="*/ 2147483647 w 137"/>
                <a:gd name="T39" fmla="*/ 2147483647 h 150"/>
                <a:gd name="T40" fmla="*/ 2147483647 w 137"/>
                <a:gd name="T41" fmla="*/ 2147483647 h 150"/>
                <a:gd name="T42" fmla="*/ 2147483647 w 137"/>
                <a:gd name="T43" fmla="*/ 2147483647 h 150"/>
                <a:gd name="T44" fmla="*/ 2147483647 w 137"/>
                <a:gd name="T45" fmla="*/ 2147483647 h 150"/>
                <a:gd name="T46" fmla="*/ 2147483647 w 137"/>
                <a:gd name="T47" fmla="*/ 2147483647 h 150"/>
                <a:gd name="T48" fmla="*/ 2147483647 w 137"/>
                <a:gd name="T49" fmla="*/ 2147483647 h 150"/>
                <a:gd name="T50" fmla="*/ 2147483647 w 137"/>
                <a:gd name="T51" fmla="*/ 2147483647 h 150"/>
                <a:gd name="T52" fmla="*/ 2147483647 w 137"/>
                <a:gd name="T53" fmla="*/ 2147483647 h 150"/>
                <a:gd name="T54" fmla="*/ 2147483647 w 137"/>
                <a:gd name="T55" fmla="*/ 2147483647 h 150"/>
                <a:gd name="T56" fmla="*/ 2147483647 w 137"/>
                <a:gd name="T57" fmla="*/ 2147483647 h 150"/>
                <a:gd name="T58" fmla="*/ 2147483647 w 137"/>
                <a:gd name="T59" fmla="*/ 2147483647 h 150"/>
                <a:gd name="T60" fmla="*/ 2147483647 w 137"/>
                <a:gd name="T61" fmla="*/ 2147483647 h 1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"/>
                <a:gd name="T94" fmla="*/ 0 h 150"/>
                <a:gd name="T95" fmla="*/ 137 w 137"/>
                <a:gd name="T96" fmla="*/ 150 h 1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33"/>
            <p:cNvSpPr>
              <a:spLocks noChangeArrowheads="1"/>
            </p:cNvSpPr>
            <p:nvPr/>
          </p:nvSpPr>
          <p:spPr bwMode="auto">
            <a:xfrm>
              <a:off x="3308899" y="1875922"/>
              <a:ext cx="352805" cy="331046"/>
            </a:xfrm>
            <a:custGeom>
              <a:avLst/>
              <a:gdLst>
                <a:gd name="T0" fmla="*/ 2147483647 w 189"/>
                <a:gd name="T1" fmla="*/ 2147483647 h 177"/>
                <a:gd name="T2" fmla="*/ 2147483647 w 189"/>
                <a:gd name="T3" fmla="*/ 2147483647 h 177"/>
                <a:gd name="T4" fmla="*/ 2147483647 w 189"/>
                <a:gd name="T5" fmla="*/ 2147483647 h 177"/>
                <a:gd name="T6" fmla="*/ 2147483647 w 189"/>
                <a:gd name="T7" fmla="*/ 2147483647 h 177"/>
                <a:gd name="T8" fmla="*/ 2147483647 w 189"/>
                <a:gd name="T9" fmla="*/ 0 h 177"/>
                <a:gd name="T10" fmla="*/ 2147483647 w 189"/>
                <a:gd name="T11" fmla="*/ 0 h 177"/>
                <a:gd name="T12" fmla="*/ 2147483647 w 189"/>
                <a:gd name="T13" fmla="*/ 2147483647 h 177"/>
                <a:gd name="T14" fmla="*/ 2147483647 w 189"/>
                <a:gd name="T15" fmla="*/ 2147483647 h 177"/>
                <a:gd name="T16" fmla="*/ 2147483647 w 189"/>
                <a:gd name="T17" fmla="*/ 2147483647 h 177"/>
                <a:gd name="T18" fmla="*/ 2147483647 w 189"/>
                <a:gd name="T19" fmla="*/ 2147483647 h 177"/>
                <a:gd name="T20" fmla="*/ 2147483647 w 189"/>
                <a:gd name="T21" fmla="*/ 2147483647 h 177"/>
                <a:gd name="T22" fmla="*/ 2147483647 w 189"/>
                <a:gd name="T23" fmla="*/ 2147483647 h 177"/>
                <a:gd name="T24" fmla="*/ 2147483647 w 189"/>
                <a:gd name="T25" fmla="*/ 2147483647 h 177"/>
                <a:gd name="T26" fmla="*/ 2147483647 w 189"/>
                <a:gd name="T27" fmla="*/ 2147483647 h 177"/>
                <a:gd name="T28" fmla="*/ 0 w 189"/>
                <a:gd name="T29" fmla="*/ 2147483647 h 177"/>
                <a:gd name="T30" fmla="*/ 2147483647 w 189"/>
                <a:gd name="T31" fmla="*/ 2147483647 h 177"/>
                <a:gd name="T32" fmla="*/ 2147483647 w 189"/>
                <a:gd name="T33" fmla="*/ 2147483647 h 177"/>
                <a:gd name="T34" fmla="*/ 2147483647 w 189"/>
                <a:gd name="T35" fmla="*/ 2147483647 h 177"/>
                <a:gd name="T36" fmla="*/ 2147483647 w 189"/>
                <a:gd name="T37" fmla="*/ 2147483647 h 177"/>
                <a:gd name="T38" fmla="*/ 2147483647 w 189"/>
                <a:gd name="T39" fmla="*/ 2147483647 h 177"/>
                <a:gd name="T40" fmla="*/ 2147483647 w 189"/>
                <a:gd name="T41" fmla="*/ 2147483647 h 177"/>
                <a:gd name="T42" fmla="*/ 2147483647 w 189"/>
                <a:gd name="T43" fmla="*/ 2147483647 h 177"/>
                <a:gd name="T44" fmla="*/ 2147483647 w 189"/>
                <a:gd name="T45" fmla="*/ 2147483647 h 177"/>
                <a:gd name="T46" fmla="*/ 2147483647 w 189"/>
                <a:gd name="T47" fmla="*/ 2147483647 h 177"/>
                <a:gd name="T48" fmla="*/ 2147483647 w 189"/>
                <a:gd name="T49" fmla="*/ 2147483647 h 177"/>
                <a:gd name="T50" fmla="*/ 2147483647 w 189"/>
                <a:gd name="T51" fmla="*/ 2147483647 h 177"/>
                <a:gd name="T52" fmla="*/ 2147483647 w 189"/>
                <a:gd name="T53" fmla="*/ 2147483647 h 177"/>
                <a:gd name="T54" fmla="*/ 2147483647 w 189"/>
                <a:gd name="T55" fmla="*/ 2147483647 h 177"/>
                <a:gd name="T56" fmla="*/ 2147483647 w 189"/>
                <a:gd name="T57" fmla="*/ 2147483647 h 177"/>
                <a:gd name="T58" fmla="*/ 2147483647 w 189"/>
                <a:gd name="T59" fmla="*/ 2147483647 h 177"/>
                <a:gd name="T60" fmla="*/ 2147483647 w 189"/>
                <a:gd name="T61" fmla="*/ 2147483647 h 177"/>
                <a:gd name="T62" fmla="*/ 2147483647 w 189"/>
                <a:gd name="T63" fmla="*/ 2147483647 h 177"/>
                <a:gd name="T64" fmla="*/ 2147483647 w 189"/>
                <a:gd name="T65" fmla="*/ 2147483647 h 177"/>
                <a:gd name="T66" fmla="*/ 2147483647 w 189"/>
                <a:gd name="T67" fmla="*/ 2147483647 h 177"/>
                <a:gd name="T68" fmla="*/ 2147483647 w 189"/>
                <a:gd name="T69" fmla="*/ 2147483647 h 177"/>
                <a:gd name="T70" fmla="*/ 2147483647 w 189"/>
                <a:gd name="T71" fmla="*/ 2147483647 h 177"/>
                <a:gd name="T72" fmla="*/ 2147483647 w 189"/>
                <a:gd name="T73" fmla="*/ 2147483647 h 177"/>
                <a:gd name="T74" fmla="*/ 2147483647 w 189"/>
                <a:gd name="T75" fmla="*/ 2147483647 h 177"/>
                <a:gd name="T76" fmla="*/ 2147483647 w 189"/>
                <a:gd name="T77" fmla="*/ 2147483647 h 177"/>
                <a:gd name="T78" fmla="*/ 2147483647 w 189"/>
                <a:gd name="T79" fmla="*/ 2147483647 h 177"/>
                <a:gd name="T80" fmla="*/ 2147483647 w 189"/>
                <a:gd name="T81" fmla="*/ 2147483647 h 177"/>
                <a:gd name="T82" fmla="*/ 2147483647 w 189"/>
                <a:gd name="T83" fmla="*/ 2147483647 h 177"/>
                <a:gd name="T84" fmla="*/ 2147483647 w 189"/>
                <a:gd name="T85" fmla="*/ 2147483647 h 177"/>
                <a:gd name="T86" fmla="*/ 2147483647 w 189"/>
                <a:gd name="T87" fmla="*/ 2147483647 h 177"/>
                <a:gd name="T88" fmla="*/ 2147483647 w 189"/>
                <a:gd name="T89" fmla="*/ 2147483647 h 177"/>
                <a:gd name="T90" fmla="*/ 2147483647 w 189"/>
                <a:gd name="T91" fmla="*/ 2147483647 h 177"/>
                <a:gd name="T92" fmla="*/ 2147483647 w 189"/>
                <a:gd name="T93" fmla="*/ 2147483647 h 177"/>
                <a:gd name="T94" fmla="*/ 2147483647 w 189"/>
                <a:gd name="T95" fmla="*/ 2147483647 h 177"/>
                <a:gd name="T96" fmla="*/ 2147483647 w 189"/>
                <a:gd name="T97" fmla="*/ 2147483647 h 177"/>
                <a:gd name="T98" fmla="*/ 2147483647 w 189"/>
                <a:gd name="T99" fmla="*/ 2147483647 h 177"/>
                <a:gd name="T100" fmla="*/ 2147483647 w 189"/>
                <a:gd name="T101" fmla="*/ 2147483647 h 177"/>
                <a:gd name="T102" fmla="*/ 2147483647 w 189"/>
                <a:gd name="T103" fmla="*/ 2147483647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"/>
                <a:gd name="T157" fmla="*/ 0 h 177"/>
                <a:gd name="T158" fmla="*/ 189 w 189"/>
                <a:gd name="T159" fmla="*/ 177 h 1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34"/>
            <p:cNvSpPr>
              <a:spLocks noChangeArrowheads="1"/>
            </p:cNvSpPr>
            <p:nvPr/>
          </p:nvSpPr>
          <p:spPr bwMode="auto">
            <a:xfrm>
              <a:off x="3454994" y="2095065"/>
              <a:ext cx="172517" cy="122782"/>
            </a:xfrm>
            <a:custGeom>
              <a:avLst/>
              <a:gdLst>
                <a:gd name="T0" fmla="*/ 2147483647 w 92"/>
                <a:gd name="T1" fmla="*/ 2147483647 h 66"/>
                <a:gd name="T2" fmla="*/ 2147483647 w 92"/>
                <a:gd name="T3" fmla="*/ 2147483647 h 66"/>
                <a:gd name="T4" fmla="*/ 2147483647 w 92"/>
                <a:gd name="T5" fmla="*/ 2147483647 h 66"/>
                <a:gd name="T6" fmla="*/ 2147483647 w 92"/>
                <a:gd name="T7" fmla="*/ 2147483647 h 66"/>
                <a:gd name="T8" fmla="*/ 2147483647 w 92"/>
                <a:gd name="T9" fmla="*/ 2147483647 h 66"/>
                <a:gd name="T10" fmla="*/ 2147483647 w 92"/>
                <a:gd name="T11" fmla="*/ 2147483647 h 66"/>
                <a:gd name="T12" fmla="*/ 2147483647 w 92"/>
                <a:gd name="T13" fmla="*/ 2147483647 h 66"/>
                <a:gd name="T14" fmla="*/ 2147483647 w 92"/>
                <a:gd name="T15" fmla="*/ 2147483647 h 66"/>
                <a:gd name="T16" fmla="*/ 2147483647 w 92"/>
                <a:gd name="T17" fmla="*/ 2147483647 h 66"/>
                <a:gd name="T18" fmla="*/ 2147483647 w 92"/>
                <a:gd name="T19" fmla="*/ 2147483647 h 66"/>
                <a:gd name="T20" fmla="*/ 2147483647 w 92"/>
                <a:gd name="T21" fmla="*/ 2147483647 h 66"/>
                <a:gd name="T22" fmla="*/ 2147483647 w 92"/>
                <a:gd name="T23" fmla="*/ 2147483647 h 66"/>
                <a:gd name="T24" fmla="*/ 2147483647 w 92"/>
                <a:gd name="T25" fmla="*/ 2147483647 h 66"/>
                <a:gd name="T26" fmla="*/ 2147483647 w 92"/>
                <a:gd name="T27" fmla="*/ 2147483647 h 66"/>
                <a:gd name="T28" fmla="*/ 2147483647 w 92"/>
                <a:gd name="T29" fmla="*/ 2147483647 h 66"/>
                <a:gd name="T30" fmla="*/ 2147483647 w 92"/>
                <a:gd name="T31" fmla="*/ 2147483647 h 66"/>
                <a:gd name="T32" fmla="*/ 2147483647 w 92"/>
                <a:gd name="T33" fmla="*/ 2147483647 h 66"/>
                <a:gd name="T34" fmla="*/ 2147483647 w 92"/>
                <a:gd name="T35" fmla="*/ 2147483647 h 66"/>
                <a:gd name="T36" fmla="*/ 2147483647 w 92"/>
                <a:gd name="T37" fmla="*/ 2147483647 h 66"/>
                <a:gd name="T38" fmla="*/ 2147483647 w 92"/>
                <a:gd name="T39" fmla="*/ 2147483647 h 66"/>
                <a:gd name="T40" fmla="*/ 0 w 92"/>
                <a:gd name="T41" fmla="*/ 2147483647 h 66"/>
                <a:gd name="T42" fmla="*/ 2147483647 w 92"/>
                <a:gd name="T43" fmla="*/ 2147483647 h 66"/>
                <a:gd name="T44" fmla="*/ 2147483647 w 92"/>
                <a:gd name="T45" fmla="*/ 2147483647 h 66"/>
                <a:gd name="T46" fmla="*/ 2147483647 w 92"/>
                <a:gd name="T47" fmla="*/ 2147483647 h 66"/>
                <a:gd name="T48" fmla="*/ 2147483647 w 92"/>
                <a:gd name="T49" fmla="*/ 2147483647 h 66"/>
                <a:gd name="T50" fmla="*/ 2147483647 w 92"/>
                <a:gd name="T51" fmla="*/ 2147483647 h 66"/>
                <a:gd name="T52" fmla="*/ 2147483647 w 92"/>
                <a:gd name="T53" fmla="*/ 2147483647 h 66"/>
                <a:gd name="T54" fmla="*/ 2147483647 w 92"/>
                <a:gd name="T55" fmla="*/ 2147483647 h 66"/>
                <a:gd name="T56" fmla="*/ 2147483647 w 92"/>
                <a:gd name="T57" fmla="*/ 2147483647 h 66"/>
                <a:gd name="T58" fmla="*/ 2147483647 w 92"/>
                <a:gd name="T59" fmla="*/ 2147483647 h 66"/>
                <a:gd name="T60" fmla="*/ 2147483647 w 92"/>
                <a:gd name="T61" fmla="*/ 2147483647 h 66"/>
                <a:gd name="T62" fmla="*/ 2147483647 w 92"/>
                <a:gd name="T63" fmla="*/ 2147483647 h 66"/>
                <a:gd name="T64" fmla="*/ 2147483647 w 92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66"/>
                <a:gd name="T101" fmla="*/ 92 w 92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35"/>
            <p:cNvSpPr>
              <a:spLocks noChangeArrowheads="1"/>
            </p:cNvSpPr>
            <p:nvPr/>
          </p:nvSpPr>
          <p:spPr bwMode="auto">
            <a:xfrm>
              <a:off x="3574667" y="1911669"/>
              <a:ext cx="329491" cy="256444"/>
            </a:xfrm>
            <a:custGeom>
              <a:avLst/>
              <a:gdLst>
                <a:gd name="T0" fmla="*/ 2147483647 w 176"/>
                <a:gd name="T1" fmla="*/ 2147483647 h 137"/>
                <a:gd name="T2" fmla="*/ 2147483647 w 176"/>
                <a:gd name="T3" fmla="*/ 2147483647 h 137"/>
                <a:gd name="T4" fmla="*/ 2147483647 w 176"/>
                <a:gd name="T5" fmla="*/ 2147483647 h 137"/>
                <a:gd name="T6" fmla="*/ 2147483647 w 176"/>
                <a:gd name="T7" fmla="*/ 2147483647 h 137"/>
                <a:gd name="T8" fmla="*/ 2147483647 w 176"/>
                <a:gd name="T9" fmla="*/ 0 h 137"/>
                <a:gd name="T10" fmla="*/ 2147483647 w 176"/>
                <a:gd name="T11" fmla="*/ 2147483647 h 137"/>
                <a:gd name="T12" fmla="*/ 2147483647 w 176"/>
                <a:gd name="T13" fmla="*/ 2147483647 h 137"/>
                <a:gd name="T14" fmla="*/ 2147483647 w 176"/>
                <a:gd name="T15" fmla="*/ 2147483647 h 137"/>
                <a:gd name="T16" fmla="*/ 2147483647 w 176"/>
                <a:gd name="T17" fmla="*/ 2147483647 h 137"/>
                <a:gd name="T18" fmla="*/ 2147483647 w 176"/>
                <a:gd name="T19" fmla="*/ 2147483647 h 137"/>
                <a:gd name="T20" fmla="*/ 2147483647 w 176"/>
                <a:gd name="T21" fmla="*/ 2147483647 h 137"/>
                <a:gd name="T22" fmla="*/ 2147483647 w 176"/>
                <a:gd name="T23" fmla="*/ 2147483647 h 137"/>
                <a:gd name="T24" fmla="*/ 2147483647 w 176"/>
                <a:gd name="T25" fmla="*/ 2147483647 h 137"/>
                <a:gd name="T26" fmla="*/ 2147483647 w 176"/>
                <a:gd name="T27" fmla="*/ 2147483647 h 137"/>
                <a:gd name="T28" fmla="*/ 2147483647 w 176"/>
                <a:gd name="T29" fmla="*/ 2147483647 h 137"/>
                <a:gd name="T30" fmla="*/ 2147483647 w 176"/>
                <a:gd name="T31" fmla="*/ 2147483647 h 137"/>
                <a:gd name="T32" fmla="*/ 2147483647 w 176"/>
                <a:gd name="T33" fmla="*/ 2147483647 h 137"/>
                <a:gd name="T34" fmla="*/ 2147483647 w 176"/>
                <a:gd name="T35" fmla="*/ 2147483647 h 137"/>
                <a:gd name="T36" fmla="*/ 2147483647 w 176"/>
                <a:gd name="T37" fmla="*/ 2147483647 h 137"/>
                <a:gd name="T38" fmla="*/ 2147483647 w 176"/>
                <a:gd name="T39" fmla="*/ 2147483647 h 137"/>
                <a:gd name="T40" fmla="*/ 2147483647 w 176"/>
                <a:gd name="T41" fmla="*/ 2147483647 h 137"/>
                <a:gd name="T42" fmla="*/ 2147483647 w 176"/>
                <a:gd name="T43" fmla="*/ 2147483647 h 137"/>
                <a:gd name="T44" fmla="*/ 2147483647 w 176"/>
                <a:gd name="T45" fmla="*/ 2147483647 h 137"/>
                <a:gd name="T46" fmla="*/ 2147483647 w 176"/>
                <a:gd name="T47" fmla="*/ 2147483647 h 137"/>
                <a:gd name="T48" fmla="*/ 2147483647 w 176"/>
                <a:gd name="T49" fmla="*/ 2147483647 h 137"/>
                <a:gd name="T50" fmla="*/ 2147483647 w 176"/>
                <a:gd name="T51" fmla="*/ 2147483647 h 137"/>
                <a:gd name="T52" fmla="*/ 2147483647 w 176"/>
                <a:gd name="T53" fmla="*/ 2147483647 h 137"/>
                <a:gd name="T54" fmla="*/ 2147483647 w 176"/>
                <a:gd name="T55" fmla="*/ 2147483647 h 137"/>
                <a:gd name="T56" fmla="*/ 2147483647 w 176"/>
                <a:gd name="T57" fmla="*/ 2147483647 h 137"/>
                <a:gd name="T58" fmla="*/ 2147483647 w 176"/>
                <a:gd name="T59" fmla="*/ 2147483647 h 137"/>
                <a:gd name="T60" fmla="*/ 2147483647 w 176"/>
                <a:gd name="T61" fmla="*/ 2147483647 h 137"/>
                <a:gd name="T62" fmla="*/ 2147483647 w 176"/>
                <a:gd name="T63" fmla="*/ 2147483647 h 137"/>
                <a:gd name="T64" fmla="*/ 2147483647 w 176"/>
                <a:gd name="T65" fmla="*/ 2147483647 h 137"/>
                <a:gd name="T66" fmla="*/ 2147483647 w 176"/>
                <a:gd name="T67" fmla="*/ 2147483647 h 137"/>
                <a:gd name="T68" fmla="*/ 2147483647 w 176"/>
                <a:gd name="T69" fmla="*/ 2147483647 h 137"/>
                <a:gd name="T70" fmla="*/ 2147483647 w 176"/>
                <a:gd name="T71" fmla="*/ 2147483647 h 137"/>
                <a:gd name="T72" fmla="*/ 2147483647 w 176"/>
                <a:gd name="T73" fmla="*/ 2147483647 h 137"/>
                <a:gd name="T74" fmla="*/ 2147483647 w 176"/>
                <a:gd name="T75" fmla="*/ 2147483647 h 137"/>
                <a:gd name="T76" fmla="*/ 2147483647 w 176"/>
                <a:gd name="T77" fmla="*/ 2147483647 h 137"/>
                <a:gd name="T78" fmla="*/ 2147483647 w 176"/>
                <a:gd name="T79" fmla="*/ 2147483647 h 137"/>
                <a:gd name="T80" fmla="*/ 2147483647 w 176"/>
                <a:gd name="T81" fmla="*/ 2147483647 h 137"/>
                <a:gd name="T82" fmla="*/ 2147483647 w 176"/>
                <a:gd name="T83" fmla="*/ 2147483647 h 137"/>
                <a:gd name="T84" fmla="*/ 2147483647 w 176"/>
                <a:gd name="T85" fmla="*/ 2147483647 h 137"/>
                <a:gd name="T86" fmla="*/ 2147483647 w 176"/>
                <a:gd name="T87" fmla="*/ 2147483647 h 137"/>
                <a:gd name="T88" fmla="*/ 2147483647 w 176"/>
                <a:gd name="T89" fmla="*/ 2147483647 h 137"/>
                <a:gd name="T90" fmla="*/ 2147483647 w 176"/>
                <a:gd name="T91" fmla="*/ 2147483647 h 137"/>
                <a:gd name="T92" fmla="*/ 2147483647 w 176"/>
                <a:gd name="T93" fmla="*/ 2147483647 h 13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6"/>
                <a:gd name="T142" fmla="*/ 0 h 137"/>
                <a:gd name="T143" fmla="*/ 176 w 176"/>
                <a:gd name="T144" fmla="*/ 137 h 13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36"/>
            <p:cNvSpPr>
              <a:spLocks noChangeArrowheads="1"/>
            </p:cNvSpPr>
            <p:nvPr/>
          </p:nvSpPr>
          <p:spPr bwMode="auto">
            <a:xfrm>
              <a:off x="3857532" y="1911669"/>
              <a:ext cx="211372" cy="349696"/>
            </a:xfrm>
            <a:custGeom>
              <a:avLst/>
              <a:gdLst>
                <a:gd name="T0" fmla="*/ 2147483647 w 113"/>
                <a:gd name="T1" fmla="*/ 2147483647 h 187"/>
                <a:gd name="T2" fmla="*/ 2147483647 w 113"/>
                <a:gd name="T3" fmla="*/ 0 h 187"/>
                <a:gd name="T4" fmla="*/ 2147483647 w 113"/>
                <a:gd name="T5" fmla="*/ 2147483647 h 187"/>
                <a:gd name="T6" fmla="*/ 2147483647 w 113"/>
                <a:gd name="T7" fmla="*/ 2147483647 h 187"/>
                <a:gd name="T8" fmla="*/ 2147483647 w 113"/>
                <a:gd name="T9" fmla="*/ 2147483647 h 187"/>
                <a:gd name="T10" fmla="*/ 2147483647 w 113"/>
                <a:gd name="T11" fmla="*/ 2147483647 h 187"/>
                <a:gd name="T12" fmla="*/ 2147483647 w 113"/>
                <a:gd name="T13" fmla="*/ 2147483647 h 187"/>
                <a:gd name="T14" fmla="*/ 2147483647 w 113"/>
                <a:gd name="T15" fmla="*/ 2147483647 h 187"/>
                <a:gd name="T16" fmla="*/ 2147483647 w 113"/>
                <a:gd name="T17" fmla="*/ 2147483647 h 187"/>
                <a:gd name="T18" fmla="*/ 0 w 113"/>
                <a:gd name="T19" fmla="*/ 2147483647 h 187"/>
                <a:gd name="T20" fmla="*/ 0 w 113"/>
                <a:gd name="T21" fmla="*/ 2147483647 h 187"/>
                <a:gd name="T22" fmla="*/ 2147483647 w 113"/>
                <a:gd name="T23" fmla="*/ 2147483647 h 187"/>
                <a:gd name="T24" fmla="*/ 2147483647 w 113"/>
                <a:gd name="T25" fmla="*/ 2147483647 h 187"/>
                <a:gd name="T26" fmla="*/ 2147483647 w 113"/>
                <a:gd name="T27" fmla="*/ 2147483647 h 187"/>
                <a:gd name="T28" fmla="*/ 2147483647 w 113"/>
                <a:gd name="T29" fmla="*/ 2147483647 h 187"/>
                <a:gd name="T30" fmla="*/ 2147483647 w 113"/>
                <a:gd name="T31" fmla="*/ 2147483647 h 187"/>
                <a:gd name="T32" fmla="*/ 2147483647 w 113"/>
                <a:gd name="T33" fmla="*/ 2147483647 h 187"/>
                <a:gd name="T34" fmla="*/ 2147483647 w 113"/>
                <a:gd name="T35" fmla="*/ 2147483647 h 187"/>
                <a:gd name="T36" fmla="*/ 2147483647 w 113"/>
                <a:gd name="T37" fmla="*/ 2147483647 h 187"/>
                <a:gd name="T38" fmla="*/ 2147483647 w 113"/>
                <a:gd name="T39" fmla="*/ 2147483647 h 187"/>
                <a:gd name="T40" fmla="*/ 2147483647 w 113"/>
                <a:gd name="T41" fmla="*/ 2147483647 h 187"/>
                <a:gd name="T42" fmla="*/ 2147483647 w 113"/>
                <a:gd name="T43" fmla="*/ 2147483647 h 187"/>
                <a:gd name="T44" fmla="*/ 2147483647 w 113"/>
                <a:gd name="T45" fmla="*/ 2147483647 h 187"/>
                <a:gd name="T46" fmla="*/ 2147483647 w 113"/>
                <a:gd name="T47" fmla="*/ 2147483647 h 187"/>
                <a:gd name="T48" fmla="*/ 2147483647 w 113"/>
                <a:gd name="T49" fmla="*/ 2147483647 h 187"/>
                <a:gd name="T50" fmla="*/ 2147483647 w 113"/>
                <a:gd name="T51" fmla="*/ 2147483647 h 187"/>
                <a:gd name="T52" fmla="*/ 2147483647 w 113"/>
                <a:gd name="T53" fmla="*/ 2147483647 h 187"/>
                <a:gd name="T54" fmla="*/ 2147483647 w 113"/>
                <a:gd name="T55" fmla="*/ 2147483647 h 187"/>
                <a:gd name="T56" fmla="*/ 2147483647 w 113"/>
                <a:gd name="T57" fmla="*/ 2147483647 h 187"/>
                <a:gd name="T58" fmla="*/ 2147483647 w 113"/>
                <a:gd name="T59" fmla="*/ 2147483647 h 187"/>
                <a:gd name="T60" fmla="*/ 2147483647 w 113"/>
                <a:gd name="T61" fmla="*/ 2147483647 h 187"/>
                <a:gd name="T62" fmla="*/ 2147483647 w 113"/>
                <a:gd name="T63" fmla="*/ 2147483647 h 187"/>
                <a:gd name="T64" fmla="*/ 2147483647 w 113"/>
                <a:gd name="T65" fmla="*/ 2147483647 h 187"/>
                <a:gd name="T66" fmla="*/ 2147483647 w 113"/>
                <a:gd name="T67" fmla="*/ 2147483647 h 187"/>
                <a:gd name="T68" fmla="*/ 2147483647 w 113"/>
                <a:gd name="T69" fmla="*/ 2147483647 h 187"/>
                <a:gd name="T70" fmla="*/ 2147483647 w 113"/>
                <a:gd name="T71" fmla="*/ 2147483647 h 187"/>
                <a:gd name="T72" fmla="*/ 2147483647 w 113"/>
                <a:gd name="T73" fmla="*/ 2147483647 h 187"/>
                <a:gd name="T74" fmla="*/ 2147483647 w 113"/>
                <a:gd name="T75" fmla="*/ 2147483647 h 187"/>
                <a:gd name="T76" fmla="*/ 2147483647 w 113"/>
                <a:gd name="T77" fmla="*/ 2147483647 h 187"/>
                <a:gd name="T78" fmla="*/ 2147483647 w 113"/>
                <a:gd name="T79" fmla="*/ 2147483647 h 187"/>
                <a:gd name="T80" fmla="*/ 2147483647 w 113"/>
                <a:gd name="T81" fmla="*/ 2147483647 h 187"/>
                <a:gd name="T82" fmla="*/ 2147483647 w 113"/>
                <a:gd name="T83" fmla="*/ 2147483647 h 1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3"/>
                <a:gd name="T127" fmla="*/ 0 h 187"/>
                <a:gd name="T128" fmla="*/ 113 w 113"/>
                <a:gd name="T129" fmla="*/ 187 h 1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37"/>
            <p:cNvSpPr>
              <a:spLocks noChangeArrowheads="1"/>
            </p:cNvSpPr>
            <p:nvPr/>
          </p:nvSpPr>
          <p:spPr bwMode="auto">
            <a:xfrm>
              <a:off x="4079783" y="1717393"/>
              <a:ext cx="231577" cy="230022"/>
            </a:xfrm>
            <a:custGeom>
              <a:avLst/>
              <a:gdLst>
                <a:gd name="T0" fmla="*/ 2147483647 w 124"/>
                <a:gd name="T1" fmla="*/ 2147483647 h 123"/>
                <a:gd name="T2" fmla="*/ 2147483647 w 124"/>
                <a:gd name="T3" fmla="*/ 2147483647 h 123"/>
                <a:gd name="T4" fmla="*/ 2147483647 w 124"/>
                <a:gd name="T5" fmla="*/ 2147483647 h 123"/>
                <a:gd name="T6" fmla="*/ 2147483647 w 124"/>
                <a:gd name="T7" fmla="*/ 2147483647 h 123"/>
                <a:gd name="T8" fmla="*/ 2147483647 w 124"/>
                <a:gd name="T9" fmla="*/ 2147483647 h 123"/>
                <a:gd name="T10" fmla="*/ 2147483647 w 124"/>
                <a:gd name="T11" fmla="*/ 2147483647 h 123"/>
                <a:gd name="T12" fmla="*/ 2147483647 w 124"/>
                <a:gd name="T13" fmla="*/ 2147483647 h 123"/>
                <a:gd name="T14" fmla="*/ 2147483647 w 124"/>
                <a:gd name="T15" fmla="*/ 2147483647 h 123"/>
                <a:gd name="T16" fmla="*/ 2147483647 w 124"/>
                <a:gd name="T17" fmla="*/ 0 h 123"/>
                <a:gd name="T18" fmla="*/ 2147483647 w 124"/>
                <a:gd name="T19" fmla="*/ 2147483647 h 123"/>
                <a:gd name="T20" fmla="*/ 2147483647 w 124"/>
                <a:gd name="T21" fmla="*/ 2147483647 h 123"/>
                <a:gd name="T22" fmla="*/ 2147483647 w 124"/>
                <a:gd name="T23" fmla="*/ 2147483647 h 123"/>
                <a:gd name="T24" fmla="*/ 2147483647 w 124"/>
                <a:gd name="T25" fmla="*/ 2147483647 h 123"/>
                <a:gd name="T26" fmla="*/ 2147483647 w 124"/>
                <a:gd name="T27" fmla="*/ 2147483647 h 123"/>
                <a:gd name="T28" fmla="*/ 2147483647 w 124"/>
                <a:gd name="T29" fmla="*/ 2147483647 h 123"/>
                <a:gd name="T30" fmla="*/ 2147483647 w 124"/>
                <a:gd name="T31" fmla="*/ 2147483647 h 123"/>
                <a:gd name="T32" fmla="*/ 2147483647 w 124"/>
                <a:gd name="T33" fmla="*/ 2147483647 h 123"/>
                <a:gd name="T34" fmla="*/ 2147483647 w 124"/>
                <a:gd name="T35" fmla="*/ 2147483647 h 123"/>
                <a:gd name="T36" fmla="*/ 2147483647 w 124"/>
                <a:gd name="T37" fmla="*/ 2147483647 h 123"/>
                <a:gd name="T38" fmla="*/ 2147483647 w 124"/>
                <a:gd name="T39" fmla="*/ 2147483647 h 123"/>
                <a:gd name="T40" fmla="*/ 2147483647 w 124"/>
                <a:gd name="T41" fmla="*/ 2147483647 h 123"/>
                <a:gd name="T42" fmla="*/ 2147483647 w 124"/>
                <a:gd name="T43" fmla="*/ 2147483647 h 123"/>
                <a:gd name="T44" fmla="*/ 2147483647 w 124"/>
                <a:gd name="T45" fmla="*/ 2147483647 h 123"/>
                <a:gd name="T46" fmla="*/ 2147483647 w 124"/>
                <a:gd name="T47" fmla="*/ 2147483647 h 123"/>
                <a:gd name="T48" fmla="*/ 2147483647 w 124"/>
                <a:gd name="T49" fmla="*/ 2147483647 h 123"/>
                <a:gd name="T50" fmla="*/ 2147483647 w 124"/>
                <a:gd name="T51" fmla="*/ 2147483647 h 123"/>
                <a:gd name="T52" fmla="*/ 2147483647 w 124"/>
                <a:gd name="T53" fmla="*/ 2147483647 h 123"/>
                <a:gd name="T54" fmla="*/ 2147483647 w 124"/>
                <a:gd name="T55" fmla="*/ 2147483647 h 123"/>
                <a:gd name="T56" fmla="*/ 2147483647 w 124"/>
                <a:gd name="T57" fmla="*/ 2147483647 h 123"/>
                <a:gd name="T58" fmla="*/ 2147483647 w 124"/>
                <a:gd name="T59" fmla="*/ 2147483647 h 123"/>
                <a:gd name="T60" fmla="*/ 2147483647 w 124"/>
                <a:gd name="T61" fmla="*/ 2147483647 h 123"/>
                <a:gd name="T62" fmla="*/ 2147483647 w 124"/>
                <a:gd name="T63" fmla="*/ 2147483647 h 123"/>
                <a:gd name="T64" fmla="*/ 2147483647 w 124"/>
                <a:gd name="T65" fmla="*/ 2147483647 h 123"/>
                <a:gd name="T66" fmla="*/ 2147483647 w 124"/>
                <a:gd name="T67" fmla="*/ 2147483647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23"/>
                <a:gd name="T104" fmla="*/ 124 w 124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Freeform 38"/>
            <p:cNvSpPr>
              <a:spLocks noChangeArrowheads="1"/>
            </p:cNvSpPr>
            <p:nvPr/>
          </p:nvSpPr>
          <p:spPr bwMode="auto">
            <a:xfrm>
              <a:off x="3756509" y="2370159"/>
              <a:ext cx="119674" cy="132108"/>
            </a:xfrm>
            <a:custGeom>
              <a:avLst/>
              <a:gdLst>
                <a:gd name="T0" fmla="*/ 2147483647 w 64"/>
                <a:gd name="T1" fmla="*/ 2147483647 h 71"/>
                <a:gd name="T2" fmla="*/ 2147483647 w 64"/>
                <a:gd name="T3" fmla="*/ 2147483647 h 71"/>
                <a:gd name="T4" fmla="*/ 2147483647 w 64"/>
                <a:gd name="T5" fmla="*/ 2147483647 h 71"/>
                <a:gd name="T6" fmla="*/ 2147483647 w 64"/>
                <a:gd name="T7" fmla="*/ 2147483647 h 71"/>
                <a:gd name="T8" fmla="*/ 2147483647 w 64"/>
                <a:gd name="T9" fmla="*/ 2147483647 h 71"/>
                <a:gd name="T10" fmla="*/ 2147483647 w 64"/>
                <a:gd name="T11" fmla="*/ 2147483647 h 71"/>
                <a:gd name="T12" fmla="*/ 2147483647 w 64"/>
                <a:gd name="T13" fmla="*/ 2147483647 h 71"/>
                <a:gd name="T14" fmla="*/ 2147483647 w 64"/>
                <a:gd name="T15" fmla="*/ 2147483647 h 71"/>
                <a:gd name="T16" fmla="*/ 2147483647 w 64"/>
                <a:gd name="T17" fmla="*/ 2147483647 h 71"/>
                <a:gd name="T18" fmla="*/ 2147483647 w 64"/>
                <a:gd name="T19" fmla="*/ 2147483647 h 71"/>
                <a:gd name="T20" fmla="*/ 2147483647 w 64"/>
                <a:gd name="T21" fmla="*/ 2147483647 h 71"/>
                <a:gd name="T22" fmla="*/ 2147483647 w 64"/>
                <a:gd name="T23" fmla="*/ 2147483647 h 71"/>
                <a:gd name="T24" fmla="*/ 2147483647 w 64"/>
                <a:gd name="T25" fmla="*/ 0 h 71"/>
                <a:gd name="T26" fmla="*/ 2147483647 w 64"/>
                <a:gd name="T27" fmla="*/ 2147483647 h 71"/>
                <a:gd name="T28" fmla="*/ 2147483647 w 64"/>
                <a:gd name="T29" fmla="*/ 2147483647 h 71"/>
                <a:gd name="T30" fmla="*/ 2147483647 w 64"/>
                <a:gd name="T31" fmla="*/ 2147483647 h 71"/>
                <a:gd name="T32" fmla="*/ 2147483647 w 64"/>
                <a:gd name="T33" fmla="*/ 2147483647 h 71"/>
                <a:gd name="T34" fmla="*/ 2147483647 w 64"/>
                <a:gd name="T35" fmla="*/ 2147483647 h 71"/>
                <a:gd name="T36" fmla="*/ 2147483647 w 64"/>
                <a:gd name="T37" fmla="*/ 2147483647 h 71"/>
                <a:gd name="T38" fmla="*/ 2147483647 w 64"/>
                <a:gd name="T39" fmla="*/ 2147483647 h 71"/>
                <a:gd name="T40" fmla="*/ 2147483647 w 64"/>
                <a:gd name="T41" fmla="*/ 2147483647 h 71"/>
                <a:gd name="T42" fmla="*/ 2147483647 w 64"/>
                <a:gd name="T43" fmla="*/ 2147483647 h 71"/>
                <a:gd name="T44" fmla="*/ 2147483647 w 64"/>
                <a:gd name="T45" fmla="*/ 2147483647 h 71"/>
                <a:gd name="T46" fmla="*/ 2147483647 w 64"/>
                <a:gd name="T47" fmla="*/ 2147483647 h 71"/>
                <a:gd name="T48" fmla="*/ 2147483647 w 64"/>
                <a:gd name="T49" fmla="*/ 2147483647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1"/>
                <a:gd name="T77" fmla="*/ 64 w 64"/>
                <a:gd name="T78" fmla="*/ 71 h 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39"/>
            <p:cNvSpPr>
              <a:spLocks noChangeArrowheads="1"/>
            </p:cNvSpPr>
            <p:nvPr/>
          </p:nvSpPr>
          <p:spPr bwMode="auto">
            <a:xfrm>
              <a:off x="3768943" y="2371713"/>
              <a:ext cx="46626" cy="27976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0 h 15"/>
                <a:gd name="T4" fmla="*/ 2147483647 w 25"/>
                <a:gd name="T5" fmla="*/ 0 h 15"/>
                <a:gd name="T6" fmla="*/ 2147483647 w 25"/>
                <a:gd name="T7" fmla="*/ 0 h 15"/>
                <a:gd name="T8" fmla="*/ 2147483647 w 25"/>
                <a:gd name="T9" fmla="*/ 2147483647 h 15"/>
                <a:gd name="T10" fmla="*/ 2147483647 w 25"/>
                <a:gd name="T11" fmla="*/ 2147483647 h 15"/>
                <a:gd name="T12" fmla="*/ 2147483647 w 25"/>
                <a:gd name="T13" fmla="*/ 2147483647 h 15"/>
                <a:gd name="T14" fmla="*/ 2147483647 w 25"/>
                <a:gd name="T15" fmla="*/ 2147483647 h 15"/>
                <a:gd name="T16" fmla="*/ 2147483647 w 25"/>
                <a:gd name="T17" fmla="*/ 2147483647 h 15"/>
                <a:gd name="T18" fmla="*/ 2147483647 w 25"/>
                <a:gd name="T19" fmla="*/ 214748364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15"/>
                <a:gd name="T32" fmla="*/ 25 w 25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40"/>
            <p:cNvSpPr>
              <a:spLocks noChangeArrowheads="1"/>
            </p:cNvSpPr>
            <p:nvPr/>
          </p:nvSpPr>
          <p:spPr bwMode="auto">
            <a:xfrm>
              <a:off x="3806244" y="2339074"/>
              <a:ext cx="150758" cy="184951"/>
            </a:xfrm>
            <a:custGeom>
              <a:avLst/>
              <a:gdLst>
                <a:gd name="T0" fmla="*/ 2147483647 w 80"/>
                <a:gd name="T1" fmla="*/ 2147483647 h 99"/>
                <a:gd name="T2" fmla="*/ 2147483647 w 80"/>
                <a:gd name="T3" fmla="*/ 2147483647 h 99"/>
                <a:gd name="T4" fmla="*/ 2147483647 w 80"/>
                <a:gd name="T5" fmla="*/ 2147483647 h 99"/>
                <a:gd name="T6" fmla="*/ 2147483647 w 80"/>
                <a:gd name="T7" fmla="*/ 2147483647 h 99"/>
                <a:gd name="T8" fmla="*/ 2147483647 w 80"/>
                <a:gd name="T9" fmla="*/ 2147483647 h 99"/>
                <a:gd name="T10" fmla="*/ 2147483647 w 80"/>
                <a:gd name="T11" fmla="*/ 2147483647 h 99"/>
                <a:gd name="T12" fmla="*/ 2147483647 w 80"/>
                <a:gd name="T13" fmla="*/ 2147483647 h 99"/>
                <a:gd name="T14" fmla="*/ 2147483647 w 80"/>
                <a:gd name="T15" fmla="*/ 2147483647 h 99"/>
                <a:gd name="T16" fmla="*/ 2147483647 w 80"/>
                <a:gd name="T17" fmla="*/ 2147483647 h 99"/>
                <a:gd name="T18" fmla="*/ 2147483647 w 80"/>
                <a:gd name="T19" fmla="*/ 2147483647 h 99"/>
                <a:gd name="T20" fmla="*/ 2147483647 w 80"/>
                <a:gd name="T21" fmla="*/ 2147483647 h 99"/>
                <a:gd name="T22" fmla="*/ 2147483647 w 80"/>
                <a:gd name="T23" fmla="*/ 2147483647 h 99"/>
                <a:gd name="T24" fmla="*/ 2147483647 w 80"/>
                <a:gd name="T25" fmla="*/ 0 h 99"/>
                <a:gd name="T26" fmla="*/ 2147483647 w 80"/>
                <a:gd name="T27" fmla="*/ 2147483647 h 99"/>
                <a:gd name="T28" fmla="*/ 2147483647 w 80"/>
                <a:gd name="T29" fmla="*/ 2147483647 h 99"/>
                <a:gd name="T30" fmla="*/ 2147483647 w 80"/>
                <a:gd name="T31" fmla="*/ 2147483647 h 99"/>
                <a:gd name="T32" fmla="*/ 2147483647 w 80"/>
                <a:gd name="T33" fmla="*/ 2147483647 h 99"/>
                <a:gd name="T34" fmla="*/ 2147483647 w 80"/>
                <a:gd name="T35" fmla="*/ 2147483647 h 99"/>
                <a:gd name="T36" fmla="*/ 2147483647 w 80"/>
                <a:gd name="T37" fmla="*/ 2147483647 h 99"/>
                <a:gd name="T38" fmla="*/ 2147483647 w 80"/>
                <a:gd name="T39" fmla="*/ 2147483647 h 99"/>
                <a:gd name="T40" fmla="*/ 2147483647 w 80"/>
                <a:gd name="T41" fmla="*/ 2147483647 h 99"/>
                <a:gd name="T42" fmla="*/ 2147483647 w 80"/>
                <a:gd name="T43" fmla="*/ 2147483647 h 99"/>
                <a:gd name="T44" fmla="*/ 2147483647 w 80"/>
                <a:gd name="T45" fmla="*/ 2147483647 h 99"/>
                <a:gd name="T46" fmla="*/ 2147483647 w 80"/>
                <a:gd name="T47" fmla="*/ 2147483647 h 99"/>
                <a:gd name="T48" fmla="*/ 2147483647 w 80"/>
                <a:gd name="T49" fmla="*/ 2147483647 h 99"/>
                <a:gd name="T50" fmla="*/ 2147483647 w 80"/>
                <a:gd name="T51" fmla="*/ 2147483647 h 99"/>
                <a:gd name="T52" fmla="*/ 2147483647 w 80"/>
                <a:gd name="T53" fmla="*/ 2147483647 h 99"/>
                <a:gd name="T54" fmla="*/ 2147483647 w 80"/>
                <a:gd name="T55" fmla="*/ 2147483647 h 99"/>
                <a:gd name="T56" fmla="*/ 2147483647 w 80"/>
                <a:gd name="T57" fmla="*/ 2147483647 h 99"/>
                <a:gd name="T58" fmla="*/ 2147483647 w 80"/>
                <a:gd name="T59" fmla="*/ 2147483647 h 99"/>
                <a:gd name="T60" fmla="*/ 0 w 80"/>
                <a:gd name="T61" fmla="*/ 2147483647 h 99"/>
                <a:gd name="T62" fmla="*/ 2147483647 w 80"/>
                <a:gd name="T63" fmla="*/ 2147483647 h 99"/>
                <a:gd name="T64" fmla="*/ 2147483647 w 80"/>
                <a:gd name="T65" fmla="*/ 2147483647 h 99"/>
                <a:gd name="T66" fmla="*/ 2147483647 w 80"/>
                <a:gd name="T67" fmla="*/ 2147483647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0"/>
                <a:gd name="T103" fmla="*/ 0 h 99"/>
                <a:gd name="T104" fmla="*/ 80 w 80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41"/>
            <p:cNvSpPr>
              <a:spLocks noChangeArrowheads="1"/>
            </p:cNvSpPr>
            <p:nvPr/>
          </p:nvSpPr>
          <p:spPr bwMode="auto">
            <a:xfrm>
              <a:off x="4019169" y="1913223"/>
              <a:ext cx="351250" cy="432068"/>
            </a:xfrm>
            <a:custGeom>
              <a:avLst/>
              <a:gdLst>
                <a:gd name="T0" fmla="*/ 2147483647 w 187"/>
                <a:gd name="T1" fmla="*/ 2147483647 h 231"/>
                <a:gd name="T2" fmla="*/ 2147483647 w 187"/>
                <a:gd name="T3" fmla="*/ 2147483647 h 231"/>
                <a:gd name="T4" fmla="*/ 2147483647 w 187"/>
                <a:gd name="T5" fmla="*/ 2147483647 h 231"/>
                <a:gd name="T6" fmla="*/ 2147483647 w 187"/>
                <a:gd name="T7" fmla="*/ 2147483647 h 231"/>
                <a:gd name="T8" fmla="*/ 2147483647 w 187"/>
                <a:gd name="T9" fmla="*/ 2147483647 h 231"/>
                <a:gd name="T10" fmla="*/ 2147483647 w 187"/>
                <a:gd name="T11" fmla="*/ 2147483647 h 231"/>
                <a:gd name="T12" fmla="*/ 2147483647 w 187"/>
                <a:gd name="T13" fmla="*/ 2147483647 h 231"/>
                <a:gd name="T14" fmla="*/ 2147483647 w 187"/>
                <a:gd name="T15" fmla="*/ 2147483647 h 231"/>
                <a:gd name="T16" fmla="*/ 2147483647 w 187"/>
                <a:gd name="T17" fmla="*/ 2147483647 h 231"/>
                <a:gd name="T18" fmla="*/ 2147483647 w 187"/>
                <a:gd name="T19" fmla="*/ 2147483647 h 231"/>
                <a:gd name="T20" fmla="*/ 2147483647 w 187"/>
                <a:gd name="T21" fmla="*/ 2147483647 h 231"/>
                <a:gd name="T22" fmla="*/ 2147483647 w 187"/>
                <a:gd name="T23" fmla="*/ 2147483647 h 231"/>
                <a:gd name="T24" fmla="*/ 2147483647 w 187"/>
                <a:gd name="T25" fmla="*/ 2147483647 h 231"/>
                <a:gd name="T26" fmla="*/ 2147483647 w 187"/>
                <a:gd name="T27" fmla="*/ 2147483647 h 231"/>
                <a:gd name="T28" fmla="*/ 2147483647 w 187"/>
                <a:gd name="T29" fmla="*/ 2147483647 h 231"/>
                <a:gd name="T30" fmla="*/ 2147483647 w 187"/>
                <a:gd name="T31" fmla="*/ 2147483647 h 231"/>
                <a:gd name="T32" fmla="*/ 2147483647 w 187"/>
                <a:gd name="T33" fmla="*/ 2147483647 h 231"/>
                <a:gd name="T34" fmla="*/ 2147483647 w 187"/>
                <a:gd name="T35" fmla="*/ 2147483647 h 231"/>
                <a:gd name="T36" fmla="*/ 2147483647 w 187"/>
                <a:gd name="T37" fmla="*/ 2147483647 h 231"/>
                <a:gd name="T38" fmla="*/ 2147483647 w 187"/>
                <a:gd name="T39" fmla="*/ 2147483647 h 231"/>
                <a:gd name="T40" fmla="*/ 2147483647 w 187"/>
                <a:gd name="T41" fmla="*/ 2147483647 h 231"/>
                <a:gd name="T42" fmla="*/ 2147483647 w 187"/>
                <a:gd name="T43" fmla="*/ 2147483647 h 231"/>
                <a:gd name="T44" fmla="*/ 2147483647 w 187"/>
                <a:gd name="T45" fmla="*/ 2147483647 h 231"/>
                <a:gd name="T46" fmla="*/ 2147483647 w 187"/>
                <a:gd name="T47" fmla="*/ 2147483647 h 231"/>
                <a:gd name="T48" fmla="*/ 2147483647 w 187"/>
                <a:gd name="T49" fmla="*/ 2147483647 h 231"/>
                <a:gd name="T50" fmla="*/ 2147483647 w 187"/>
                <a:gd name="T51" fmla="*/ 2147483647 h 231"/>
                <a:gd name="T52" fmla="*/ 2147483647 w 187"/>
                <a:gd name="T53" fmla="*/ 2147483647 h 231"/>
                <a:gd name="T54" fmla="*/ 2147483647 w 187"/>
                <a:gd name="T55" fmla="*/ 2147483647 h 231"/>
                <a:gd name="T56" fmla="*/ 2147483647 w 187"/>
                <a:gd name="T57" fmla="*/ 2147483647 h 231"/>
                <a:gd name="T58" fmla="*/ 2147483647 w 187"/>
                <a:gd name="T59" fmla="*/ 2147483647 h 231"/>
                <a:gd name="T60" fmla="*/ 2147483647 w 187"/>
                <a:gd name="T61" fmla="*/ 2147483647 h 231"/>
                <a:gd name="T62" fmla="*/ 2147483647 w 187"/>
                <a:gd name="T63" fmla="*/ 2147483647 h 231"/>
                <a:gd name="T64" fmla="*/ 2147483647 w 187"/>
                <a:gd name="T65" fmla="*/ 2147483647 h 231"/>
                <a:gd name="T66" fmla="*/ 2147483647 w 187"/>
                <a:gd name="T67" fmla="*/ 0 h 231"/>
                <a:gd name="T68" fmla="*/ 2147483647 w 187"/>
                <a:gd name="T69" fmla="*/ 2147483647 h 2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7"/>
                <a:gd name="T106" fmla="*/ 0 h 231"/>
                <a:gd name="T107" fmla="*/ 187 w 187"/>
                <a:gd name="T108" fmla="*/ 231 h 2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42"/>
            <p:cNvSpPr>
              <a:spLocks noChangeArrowheads="1"/>
            </p:cNvSpPr>
            <p:nvPr/>
          </p:nvSpPr>
          <p:spPr bwMode="auto">
            <a:xfrm>
              <a:off x="4435695" y="2146353"/>
              <a:ext cx="40409" cy="40409"/>
            </a:xfrm>
            <a:custGeom>
              <a:avLst/>
              <a:gdLst>
                <a:gd name="T0" fmla="*/ 2147483647 w 22"/>
                <a:gd name="T1" fmla="*/ 2147483647 h 21"/>
                <a:gd name="T2" fmla="*/ 2147483647 w 22"/>
                <a:gd name="T3" fmla="*/ 2147483647 h 21"/>
                <a:gd name="T4" fmla="*/ 2147483647 w 22"/>
                <a:gd name="T5" fmla="*/ 2147483647 h 21"/>
                <a:gd name="T6" fmla="*/ 2147483647 w 22"/>
                <a:gd name="T7" fmla="*/ 2147483647 h 21"/>
                <a:gd name="T8" fmla="*/ 2147483647 w 22"/>
                <a:gd name="T9" fmla="*/ 2147483647 h 21"/>
                <a:gd name="T10" fmla="*/ 2147483647 w 22"/>
                <a:gd name="T11" fmla="*/ 2147483647 h 21"/>
                <a:gd name="T12" fmla="*/ 2147483647 w 22"/>
                <a:gd name="T13" fmla="*/ 2147483647 h 21"/>
                <a:gd name="T14" fmla="*/ 2147483647 w 22"/>
                <a:gd name="T15" fmla="*/ 2147483647 h 21"/>
                <a:gd name="T16" fmla="*/ 2147483647 w 22"/>
                <a:gd name="T17" fmla="*/ 2147483647 h 21"/>
                <a:gd name="T18" fmla="*/ 2147483647 w 22"/>
                <a:gd name="T19" fmla="*/ 0 h 21"/>
                <a:gd name="T20" fmla="*/ 2147483647 w 22"/>
                <a:gd name="T21" fmla="*/ 2147483647 h 21"/>
                <a:gd name="T22" fmla="*/ 2147483647 w 22"/>
                <a:gd name="T23" fmla="*/ 2147483647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1"/>
                <a:gd name="T38" fmla="*/ 22 w 2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43"/>
            <p:cNvSpPr>
              <a:spLocks noChangeArrowheads="1"/>
            </p:cNvSpPr>
            <p:nvPr/>
          </p:nvSpPr>
          <p:spPr bwMode="auto">
            <a:xfrm>
              <a:off x="4323793" y="2031342"/>
              <a:ext cx="142987" cy="121228"/>
            </a:xfrm>
            <a:custGeom>
              <a:avLst/>
              <a:gdLst>
                <a:gd name="T0" fmla="*/ 2147483647 w 77"/>
                <a:gd name="T1" fmla="*/ 2147483647 h 65"/>
                <a:gd name="T2" fmla="*/ 2147483647 w 77"/>
                <a:gd name="T3" fmla="*/ 2147483647 h 65"/>
                <a:gd name="T4" fmla="*/ 2147483647 w 77"/>
                <a:gd name="T5" fmla="*/ 2147483647 h 65"/>
                <a:gd name="T6" fmla="*/ 2147483647 w 77"/>
                <a:gd name="T7" fmla="*/ 2147483647 h 65"/>
                <a:gd name="T8" fmla="*/ 2147483647 w 77"/>
                <a:gd name="T9" fmla="*/ 2147483647 h 65"/>
                <a:gd name="T10" fmla="*/ 2147483647 w 77"/>
                <a:gd name="T11" fmla="*/ 2147483647 h 65"/>
                <a:gd name="T12" fmla="*/ 2147483647 w 77"/>
                <a:gd name="T13" fmla="*/ 2147483647 h 65"/>
                <a:gd name="T14" fmla="*/ 2147483647 w 77"/>
                <a:gd name="T15" fmla="*/ 2147483647 h 65"/>
                <a:gd name="T16" fmla="*/ 2147483647 w 77"/>
                <a:gd name="T17" fmla="*/ 2147483647 h 65"/>
                <a:gd name="T18" fmla="*/ 2147483647 w 77"/>
                <a:gd name="T19" fmla="*/ 2147483647 h 65"/>
                <a:gd name="T20" fmla="*/ 2147483647 w 77"/>
                <a:gd name="T21" fmla="*/ 2147483647 h 65"/>
                <a:gd name="T22" fmla="*/ 2147483647 w 77"/>
                <a:gd name="T23" fmla="*/ 2147483647 h 65"/>
                <a:gd name="T24" fmla="*/ 2147483647 w 77"/>
                <a:gd name="T25" fmla="*/ 2147483647 h 65"/>
                <a:gd name="T26" fmla="*/ 2147483647 w 77"/>
                <a:gd name="T27" fmla="*/ 2147483647 h 65"/>
                <a:gd name="T28" fmla="*/ 2147483647 w 77"/>
                <a:gd name="T29" fmla="*/ 2147483647 h 65"/>
                <a:gd name="T30" fmla="*/ 2147483647 w 77"/>
                <a:gd name="T31" fmla="*/ 2147483647 h 65"/>
                <a:gd name="T32" fmla="*/ 2147483647 w 77"/>
                <a:gd name="T33" fmla="*/ 2147483647 h 65"/>
                <a:gd name="T34" fmla="*/ 2147483647 w 77"/>
                <a:gd name="T35" fmla="*/ 2147483647 h 65"/>
                <a:gd name="T36" fmla="*/ 2147483647 w 77"/>
                <a:gd name="T37" fmla="*/ 0 h 65"/>
                <a:gd name="T38" fmla="*/ 2147483647 w 77"/>
                <a:gd name="T39" fmla="*/ 2147483647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44"/>
            <p:cNvSpPr>
              <a:spLocks noChangeArrowheads="1"/>
            </p:cNvSpPr>
            <p:nvPr/>
          </p:nvSpPr>
          <p:spPr bwMode="auto">
            <a:xfrm>
              <a:off x="4250746" y="2098174"/>
              <a:ext cx="317057" cy="247119"/>
            </a:xfrm>
            <a:custGeom>
              <a:avLst/>
              <a:gdLst>
                <a:gd name="T0" fmla="*/ 2147483647 w 170"/>
                <a:gd name="T1" fmla="*/ 2147483647 h 132"/>
                <a:gd name="T2" fmla="*/ 2147483647 w 170"/>
                <a:gd name="T3" fmla="*/ 2147483647 h 132"/>
                <a:gd name="T4" fmla="*/ 2147483647 w 170"/>
                <a:gd name="T5" fmla="*/ 2147483647 h 132"/>
                <a:gd name="T6" fmla="*/ 2147483647 w 170"/>
                <a:gd name="T7" fmla="*/ 2147483647 h 132"/>
                <a:gd name="T8" fmla="*/ 2147483647 w 170"/>
                <a:gd name="T9" fmla="*/ 2147483647 h 132"/>
                <a:gd name="T10" fmla="*/ 2147483647 w 170"/>
                <a:gd name="T11" fmla="*/ 2147483647 h 132"/>
                <a:gd name="T12" fmla="*/ 2147483647 w 170"/>
                <a:gd name="T13" fmla="*/ 2147483647 h 132"/>
                <a:gd name="T14" fmla="*/ 2147483647 w 170"/>
                <a:gd name="T15" fmla="*/ 2147483647 h 132"/>
                <a:gd name="T16" fmla="*/ 2147483647 w 170"/>
                <a:gd name="T17" fmla="*/ 2147483647 h 132"/>
                <a:gd name="T18" fmla="*/ 2147483647 w 170"/>
                <a:gd name="T19" fmla="*/ 2147483647 h 132"/>
                <a:gd name="T20" fmla="*/ 2147483647 w 170"/>
                <a:gd name="T21" fmla="*/ 2147483647 h 132"/>
                <a:gd name="T22" fmla="*/ 2147483647 w 170"/>
                <a:gd name="T23" fmla="*/ 2147483647 h 132"/>
                <a:gd name="T24" fmla="*/ 2147483647 w 170"/>
                <a:gd name="T25" fmla="*/ 2147483647 h 132"/>
                <a:gd name="T26" fmla="*/ 2147483647 w 170"/>
                <a:gd name="T27" fmla="*/ 2147483647 h 132"/>
                <a:gd name="T28" fmla="*/ 2147483647 w 170"/>
                <a:gd name="T29" fmla="*/ 2147483647 h 132"/>
                <a:gd name="T30" fmla="*/ 2147483647 w 170"/>
                <a:gd name="T31" fmla="*/ 2147483647 h 132"/>
                <a:gd name="T32" fmla="*/ 2147483647 w 170"/>
                <a:gd name="T33" fmla="*/ 2147483647 h 132"/>
                <a:gd name="T34" fmla="*/ 2147483647 w 170"/>
                <a:gd name="T35" fmla="*/ 2147483647 h 132"/>
                <a:gd name="T36" fmla="*/ 2147483647 w 170"/>
                <a:gd name="T37" fmla="*/ 2147483647 h 132"/>
                <a:gd name="T38" fmla="*/ 2147483647 w 170"/>
                <a:gd name="T39" fmla="*/ 2147483647 h 132"/>
                <a:gd name="T40" fmla="*/ 2147483647 w 170"/>
                <a:gd name="T41" fmla="*/ 2147483647 h 132"/>
                <a:gd name="T42" fmla="*/ 2147483647 w 170"/>
                <a:gd name="T43" fmla="*/ 2147483647 h 132"/>
                <a:gd name="T44" fmla="*/ 2147483647 w 170"/>
                <a:gd name="T45" fmla="*/ 2147483647 h 132"/>
                <a:gd name="T46" fmla="*/ 2147483647 w 170"/>
                <a:gd name="T47" fmla="*/ 2147483647 h 132"/>
                <a:gd name="T48" fmla="*/ 2147483647 w 170"/>
                <a:gd name="T49" fmla="*/ 2147483647 h 132"/>
                <a:gd name="T50" fmla="*/ 2147483647 w 170"/>
                <a:gd name="T51" fmla="*/ 2147483647 h 132"/>
                <a:gd name="T52" fmla="*/ 2147483647 w 170"/>
                <a:gd name="T53" fmla="*/ 2147483647 h 132"/>
                <a:gd name="T54" fmla="*/ 2147483647 w 170"/>
                <a:gd name="T55" fmla="*/ 2147483647 h 132"/>
                <a:gd name="T56" fmla="*/ 2147483647 w 170"/>
                <a:gd name="T57" fmla="*/ 2147483647 h 132"/>
                <a:gd name="T58" fmla="*/ 2147483647 w 170"/>
                <a:gd name="T59" fmla="*/ 2147483647 h 132"/>
                <a:gd name="T60" fmla="*/ 2147483647 w 170"/>
                <a:gd name="T61" fmla="*/ 2147483647 h 132"/>
                <a:gd name="T62" fmla="*/ 2147483647 w 170"/>
                <a:gd name="T63" fmla="*/ 2147483647 h 132"/>
                <a:gd name="T64" fmla="*/ 2147483647 w 170"/>
                <a:gd name="T65" fmla="*/ 2147483647 h 132"/>
                <a:gd name="T66" fmla="*/ 2147483647 w 170"/>
                <a:gd name="T67" fmla="*/ 2147483647 h 132"/>
                <a:gd name="T68" fmla="*/ 2147483647 w 170"/>
                <a:gd name="T69" fmla="*/ 2147483647 h 132"/>
                <a:gd name="T70" fmla="*/ 2147483647 w 170"/>
                <a:gd name="T71" fmla="*/ 2147483647 h 132"/>
                <a:gd name="T72" fmla="*/ 2147483647 w 170"/>
                <a:gd name="T73" fmla="*/ 2147483647 h 132"/>
                <a:gd name="T74" fmla="*/ 2147483647 w 170"/>
                <a:gd name="T75" fmla="*/ 2147483647 h 132"/>
                <a:gd name="T76" fmla="*/ 2147483647 w 170"/>
                <a:gd name="T77" fmla="*/ 2147483647 h 132"/>
                <a:gd name="T78" fmla="*/ 2147483647 w 170"/>
                <a:gd name="T79" fmla="*/ 2147483647 h 132"/>
                <a:gd name="T80" fmla="*/ 2147483647 w 170"/>
                <a:gd name="T81" fmla="*/ 2147483647 h 132"/>
                <a:gd name="T82" fmla="*/ 2147483647 w 170"/>
                <a:gd name="T83" fmla="*/ 2147483647 h 132"/>
                <a:gd name="T84" fmla="*/ 2147483647 w 170"/>
                <a:gd name="T85" fmla="*/ 2147483647 h 132"/>
                <a:gd name="T86" fmla="*/ 2147483647 w 170"/>
                <a:gd name="T87" fmla="*/ 2147483647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"/>
                <a:gd name="T133" fmla="*/ 0 h 132"/>
                <a:gd name="T134" fmla="*/ 170 w 170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45"/>
            <p:cNvSpPr>
              <a:spLocks noChangeArrowheads="1"/>
            </p:cNvSpPr>
            <p:nvPr/>
          </p:nvSpPr>
          <p:spPr bwMode="auto">
            <a:xfrm>
              <a:off x="4300480" y="1647455"/>
              <a:ext cx="32639" cy="38856"/>
            </a:xfrm>
            <a:custGeom>
              <a:avLst/>
              <a:gdLst>
                <a:gd name="T0" fmla="*/ 2147483647 w 17"/>
                <a:gd name="T1" fmla="*/ 2147483647 h 21"/>
                <a:gd name="T2" fmla="*/ 2147483647 w 17"/>
                <a:gd name="T3" fmla="*/ 0 h 21"/>
                <a:gd name="T4" fmla="*/ 2147483647 w 17"/>
                <a:gd name="T5" fmla="*/ 2147483647 h 21"/>
                <a:gd name="T6" fmla="*/ 0 w 17"/>
                <a:gd name="T7" fmla="*/ 2147483647 h 21"/>
                <a:gd name="T8" fmla="*/ 2147483647 w 17"/>
                <a:gd name="T9" fmla="*/ 2147483647 h 21"/>
                <a:gd name="T10" fmla="*/ 2147483647 w 17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1"/>
                <a:gd name="T20" fmla="*/ 17 w 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46"/>
            <p:cNvSpPr>
              <a:spLocks noChangeArrowheads="1"/>
            </p:cNvSpPr>
            <p:nvPr/>
          </p:nvSpPr>
          <p:spPr bwMode="auto">
            <a:xfrm>
              <a:off x="4309806" y="1586840"/>
              <a:ext cx="146095" cy="116566"/>
            </a:xfrm>
            <a:custGeom>
              <a:avLst/>
              <a:gdLst>
                <a:gd name="T0" fmla="*/ 2147483647 w 78"/>
                <a:gd name="T1" fmla="*/ 2147483647 h 62"/>
                <a:gd name="T2" fmla="*/ 0 w 78"/>
                <a:gd name="T3" fmla="*/ 2147483647 h 62"/>
                <a:gd name="T4" fmla="*/ 2147483647 w 78"/>
                <a:gd name="T5" fmla="*/ 2147483647 h 62"/>
                <a:gd name="T6" fmla="*/ 2147483647 w 78"/>
                <a:gd name="T7" fmla="*/ 2147483647 h 62"/>
                <a:gd name="T8" fmla="*/ 2147483647 w 78"/>
                <a:gd name="T9" fmla="*/ 2147483647 h 62"/>
                <a:gd name="T10" fmla="*/ 2147483647 w 78"/>
                <a:gd name="T11" fmla="*/ 2147483647 h 62"/>
                <a:gd name="T12" fmla="*/ 2147483647 w 78"/>
                <a:gd name="T13" fmla="*/ 2147483647 h 62"/>
                <a:gd name="T14" fmla="*/ 2147483647 w 78"/>
                <a:gd name="T15" fmla="*/ 2147483647 h 62"/>
                <a:gd name="T16" fmla="*/ 2147483647 w 78"/>
                <a:gd name="T17" fmla="*/ 2147483647 h 62"/>
                <a:gd name="T18" fmla="*/ 2147483647 w 78"/>
                <a:gd name="T19" fmla="*/ 2147483647 h 62"/>
                <a:gd name="T20" fmla="*/ 2147483647 w 78"/>
                <a:gd name="T21" fmla="*/ 2147483647 h 62"/>
                <a:gd name="T22" fmla="*/ 2147483647 w 78"/>
                <a:gd name="T23" fmla="*/ 2147483647 h 62"/>
                <a:gd name="T24" fmla="*/ 2147483647 w 78"/>
                <a:gd name="T25" fmla="*/ 0 h 62"/>
                <a:gd name="T26" fmla="*/ 2147483647 w 78"/>
                <a:gd name="T27" fmla="*/ 2147483647 h 62"/>
                <a:gd name="T28" fmla="*/ 2147483647 w 78"/>
                <a:gd name="T29" fmla="*/ 2147483647 h 62"/>
                <a:gd name="T30" fmla="*/ 2147483647 w 78"/>
                <a:gd name="T31" fmla="*/ 2147483647 h 62"/>
                <a:gd name="T32" fmla="*/ 2147483647 w 78"/>
                <a:gd name="T33" fmla="*/ 2147483647 h 62"/>
                <a:gd name="T34" fmla="*/ 2147483647 w 78"/>
                <a:gd name="T35" fmla="*/ 2147483647 h 62"/>
                <a:gd name="T36" fmla="*/ 2147483647 w 78"/>
                <a:gd name="T37" fmla="*/ 2147483647 h 62"/>
                <a:gd name="T38" fmla="*/ 2147483647 w 78"/>
                <a:gd name="T39" fmla="*/ 2147483647 h 62"/>
                <a:gd name="T40" fmla="*/ 2147483647 w 78"/>
                <a:gd name="T41" fmla="*/ 2147483647 h 62"/>
                <a:gd name="T42" fmla="*/ 2147483647 w 78"/>
                <a:gd name="T43" fmla="*/ 2147483647 h 62"/>
                <a:gd name="T44" fmla="*/ 2147483647 w 78"/>
                <a:gd name="T45" fmla="*/ 2147483647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62"/>
                <a:gd name="T71" fmla="*/ 78 w 78"/>
                <a:gd name="T72" fmla="*/ 62 h 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47"/>
            <p:cNvSpPr>
              <a:spLocks noChangeArrowheads="1"/>
            </p:cNvSpPr>
            <p:nvPr/>
          </p:nvSpPr>
          <p:spPr bwMode="auto">
            <a:xfrm>
              <a:off x="6210595" y="1563528"/>
              <a:ext cx="79265" cy="99469"/>
            </a:xfrm>
            <a:custGeom>
              <a:avLst/>
              <a:gdLst>
                <a:gd name="T0" fmla="*/ 2147483647 w 43"/>
                <a:gd name="T1" fmla="*/ 2147483647 h 53"/>
                <a:gd name="T2" fmla="*/ 2147483647 w 43"/>
                <a:gd name="T3" fmla="*/ 2147483647 h 53"/>
                <a:gd name="T4" fmla="*/ 2147483647 w 43"/>
                <a:gd name="T5" fmla="*/ 2147483647 h 53"/>
                <a:gd name="T6" fmla="*/ 2147483647 w 43"/>
                <a:gd name="T7" fmla="*/ 2147483647 h 53"/>
                <a:gd name="T8" fmla="*/ 2147483647 w 43"/>
                <a:gd name="T9" fmla="*/ 2147483647 h 53"/>
                <a:gd name="T10" fmla="*/ 2147483647 w 43"/>
                <a:gd name="T11" fmla="*/ 2147483647 h 53"/>
                <a:gd name="T12" fmla="*/ 2147483647 w 43"/>
                <a:gd name="T13" fmla="*/ 2147483647 h 53"/>
                <a:gd name="T14" fmla="*/ 2147483647 w 43"/>
                <a:gd name="T15" fmla="*/ 2147483647 h 53"/>
                <a:gd name="T16" fmla="*/ 2147483647 w 43"/>
                <a:gd name="T17" fmla="*/ 2147483647 h 53"/>
                <a:gd name="T18" fmla="*/ 2147483647 w 43"/>
                <a:gd name="T19" fmla="*/ 2147483647 h 53"/>
                <a:gd name="T20" fmla="*/ 2147483647 w 43"/>
                <a:gd name="T21" fmla="*/ 2147483647 h 53"/>
                <a:gd name="T22" fmla="*/ 2147483647 w 43"/>
                <a:gd name="T23" fmla="*/ 0 h 53"/>
                <a:gd name="T24" fmla="*/ 2147483647 w 43"/>
                <a:gd name="T25" fmla="*/ 2147483647 h 53"/>
                <a:gd name="T26" fmla="*/ 2147483647 w 43"/>
                <a:gd name="T27" fmla="*/ 2147483647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53"/>
                <a:gd name="T44" fmla="*/ 43 w 4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48"/>
            <p:cNvSpPr>
              <a:spLocks noChangeArrowheads="1"/>
            </p:cNvSpPr>
            <p:nvPr/>
          </p:nvSpPr>
          <p:spPr bwMode="auto">
            <a:xfrm>
              <a:off x="5416398" y="1843284"/>
              <a:ext cx="93252" cy="125891"/>
            </a:xfrm>
            <a:custGeom>
              <a:avLst/>
              <a:gdLst>
                <a:gd name="T0" fmla="*/ 2147483647 w 50"/>
                <a:gd name="T1" fmla="*/ 2147483647 h 67"/>
                <a:gd name="T2" fmla="*/ 2147483647 w 50"/>
                <a:gd name="T3" fmla="*/ 2147483647 h 67"/>
                <a:gd name="T4" fmla="*/ 2147483647 w 50"/>
                <a:gd name="T5" fmla="*/ 2147483647 h 67"/>
                <a:gd name="T6" fmla="*/ 2147483647 w 50"/>
                <a:gd name="T7" fmla="*/ 2147483647 h 67"/>
                <a:gd name="T8" fmla="*/ 2147483647 w 50"/>
                <a:gd name="T9" fmla="*/ 2147483647 h 67"/>
                <a:gd name="T10" fmla="*/ 2147483647 w 50"/>
                <a:gd name="T11" fmla="*/ 2147483647 h 67"/>
                <a:gd name="T12" fmla="*/ 2147483647 w 50"/>
                <a:gd name="T13" fmla="*/ 2147483647 h 67"/>
                <a:gd name="T14" fmla="*/ 2147483647 w 50"/>
                <a:gd name="T15" fmla="*/ 2147483647 h 67"/>
                <a:gd name="T16" fmla="*/ 2147483647 w 50"/>
                <a:gd name="T17" fmla="*/ 2147483647 h 67"/>
                <a:gd name="T18" fmla="*/ 2147483647 w 50"/>
                <a:gd name="T19" fmla="*/ 2147483647 h 67"/>
                <a:gd name="T20" fmla="*/ 2147483647 w 50"/>
                <a:gd name="T21" fmla="*/ 2147483647 h 67"/>
                <a:gd name="T22" fmla="*/ 2147483647 w 50"/>
                <a:gd name="T23" fmla="*/ 2147483647 h 67"/>
                <a:gd name="T24" fmla="*/ 2147483647 w 50"/>
                <a:gd name="T25" fmla="*/ 2147483647 h 67"/>
                <a:gd name="T26" fmla="*/ 2147483647 w 50"/>
                <a:gd name="T27" fmla="*/ 2147483647 h 67"/>
                <a:gd name="T28" fmla="*/ 2147483647 w 50"/>
                <a:gd name="T29" fmla="*/ 2147483647 h 67"/>
                <a:gd name="T30" fmla="*/ 2147483647 w 50"/>
                <a:gd name="T31" fmla="*/ 2147483647 h 67"/>
                <a:gd name="T32" fmla="*/ 2147483647 w 50"/>
                <a:gd name="T33" fmla="*/ 2147483647 h 67"/>
                <a:gd name="T34" fmla="*/ 2147483647 w 50"/>
                <a:gd name="T35" fmla="*/ 2147483647 h 67"/>
                <a:gd name="T36" fmla="*/ 2147483647 w 50"/>
                <a:gd name="T37" fmla="*/ 2147483647 h 67"/>
                <a:gd name="T38" fmla="*/ 2147483647 w 50"/>
                <a:gd name="T39" fmla="*/ 2147483647 h 67"/>
                <a:gd name="T40" fmla="*/ 2147483647 w 50"/>
                <a:gd name="T41" fmla="*/ 2147483647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7"/>
                <a:gd name="T65" fmla="*/ 50 w 50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49"/>
            <p:cNvSpPr>
              <a:spLocks noChangeArrowheads="1"/>
            </p:cNvSpPr>
            <p:nvPr/>
          </p:nvSpPr>
          <p:spPr bwMode="auto">
            <a:xfrm>
              <a:off x="5010751" y="1631913"/>
              <a:ext cx="589043" cy="621681"/>
            </a:xfrm>
            <a:custGeom>
              <a:avLst/>
              <a:gdLst>
                <a:gd name="T0" fmla="*/ 2147483647 w 315"/>
                <a:gd name="T1" fmla="*/ 2147483647 h 332"/>
                <a:gd name="T2" fmla="*/ 2147483647 w 315"/>
                <a:gd name="T3" fmla="*/ 2147483647 h 332"/>
                <a:gd name="T4" fmla="*/ 2147483647 w 315"/>
                <a:gd name="T5" fmla="*/ 2147483647 h 332"/>
                <a:gd name="T6" fmla="*/ 2147483647 w 315"/>
                <a:gd name="T7" fmla="*/ 2147483647 h 332"/>
                <a:gd name="T8" fmla="*/ 2147483647 w 315"/>
                <a:gd name="T9" fmla="*/ 2147483647 h 332"/>
                <a:gd name="T10" fmla="*/ 2147483647 w 315"/>
                <a:gd name="T11" fmla="*/ 2147483647 h 332"/>
                <a:gd name="T12" fmla="*/ 2147483647 w 315"/>
                <a:gd name="T13" fmla="*/ 2147483647 h 332"/>
                <a:gd name="T14" fmla="*/ 2147483647 w 315"/>
                <a:gd name="T15" fmla="*/ 2147483647 h 332"/>
                <a:gd name="T16" fmla="*/ 2147483647 w 315"/>
                <a:gd name="T17" fmla="*/ 2147483647 h 332"/>
                <a:gd name="T18" fmla="*/ 2147483647 w 315"/>
                <a:gd name="T19" fmla="*/ 2147483647 h 332"/>
                <a:gd name="T20" fmla="*/ 2147483647 w 315"/>
                <a:gd name="T21" fmla="*/ 2147483647 h 332"/>
                <a:gd name="T22" fmla="*/ 2147483647 w 315"/>
                <a:gd name="T23" fmla="*/ 2147483647 h 332"/>
                <a:gd name="T24" fmla="*/ 2147483647 w 315"/>
                <a:gd name="T25" fmla="*/ 2147483647 h 332"/>
                <a:gd name="T26" fmla="*/ 2147483647 w 315"/>
                <a:gd name="T27" fmla="*/ 2147483647 h 332"/>
                <a:gd name="T28" fmla="*/ 2147483647 w 315"/>
                <a:gd name="T29" fmla="*/ 2147483647 h 332"/>
                <a:gd name="T30" fmla="*/ 2147483647 w 315"/>
                <a:gd name="T31" fmla="*/ 2147483647 h 332"/>
                <a:gd name="T32" fmla="*/ 2147483647 w 315"/>
                <a:gd name="T33" fmla="*/ 2147483647 h 332"/>
                <a:gd name="T34" fmla="*/ 2147483647 w 315"/>
                <a:gd name="T35" fmla="*/ 2147483647 h 332"/>
                <a:gd name="T36" fmla="*/ 2147483647 w 315"/>
                <a:gd name="T37" fmla="*/ 2147483647 h 332"/>
                <a:gd name="T38" fmla="*/ 2147483647 w 315"/>
                <a:gd name="T39" fmla="*/ 2147483647 h 332"/>
                <a:gd name="T40" fmla="*/ 2147483647 w 315"/>
                <a:gd name="T41" fmla="*/ 2147483647 h 332"/>
                <a:gd name="T42" fmla="*/ 2147483647 w 315"/>
                <a:gd name="T43" fmla="*/ 2147483647 h 332"/>
                <a:gd name="T44" fmla="*/ 2147483647 w 315"/>
                <a:gd name="T45" fmla="*/ 2147483647 h 332"/>
                <a:gd name="T46" fmla="*/ 2147483647 w 315"/>
                <a:gd name="T47" fmla="*/ 2147483647 h 332"/>
                <a:gd name="T48" fmla="*/ 2147483647 w 315"/>
                <a:gd name="T49" fmla="*/ 2147483647 h 332"/>
                <a:gd name="T50" fmla="*/ 2147483647 w 315"/>
                <a:gd name="T51" fmla="*/ 2147483647 h 332"/>
                <a:gd name="T52" fmla="*/ 2147483647 w 315"/>
                <a:gd name="T53" fmla="*/ 2147483647 h 332"/>
                <a:gd name="T54" fmla="*/ 2147483647 w 315"/>
                <a:gd name="T55" fmla="*/ 2147483647 h 332"/>
                <a:gd name="T56" fmla="*/ 2147483647 w 315"/>
                <a:gd name="T57" fmla="*/ 2147483647 h 332"/>
                <a:gd name="T58" fmla="*/ 2147483647 w 315"/>
                <a:gd name="T59" fmla="*/ 0 h 332"/>
                <a:gd name="T60" fmla="*/ 2147483647 w 315"/>
                <a:gd name="T61" fmla="*/ 2147483647 h 332"/>
                <a:gd name="T62" fmla="*/ 2147483647 w 315"/>
                <a:gd name="T63" fmla="*/ 2147483647 h 332"/>
                <a:gd name="T64" fmla="*/ 2147483647 w 315"/>
                <a:gd name="T65" fmla="*/ 2147483647 h 332"/>
                <a:gd name="T66" fmla="*/ 2147483647 w 315"/>
                <a:gd name="T67" fmla="*/ 2147483647 h 332"/>
                <a:gd name="T68" fmla="*/ 2147483647 w 315"/>
                <a:gd name="T69" fmla="*/ 2147483647 h 332"/>
                <a:gd name="T70" fmla="*/ 2147483647 w 315"/>
                <a:gd name="T71" fmla="*/ 2147483647 h 332"/>
                <a:gd name="T72" fmla="*/ 2147483647 w 315"/>
                <a:gd name="T73" fmla="*/ 2147483647 h 332"/>
                <a:gd name="T74" fmla="*/ 2147483647 w 315"/>
                <a:gd name="T75" fmla="*/ 2147483647 h 332"/>
                <a:gd name="T76" fmla="*/ 2147483647 w 315"/>
                <a:gd name="T77" fmla="*/ 2147483647 h 332"/>
                <a:gd name="T78" fmla="*/ 2147483647 w 315"/>
                <a:gd name="T79" fmla="*/ 2147483647 h 332"/>
                <a:gd name="T80" fmla="*/ 2147483647 w 315"/>
                <a:gd name="T81" fmla="*/ 2147483647 h 332"/>
                <a:gd name="T82" fmla="*/ 2147483647 w 315"/>
                <a:gd name="T83" fmla="*/ 2147483647 h 332"/>
                <a:gd name="T84" fmla="*/ 2147483647 w 315"/>
                <a:gd name="T85" fmla="*/ 2147483647 h 332"/>
                <a:gd name="T86" fmla="*/ 2147483647 w 315"/>
                <a:gd name="T87" fmla="*/ 2147483647 h 332"/>
                <a:gd name="T88" fmla="*/ 2147483647 w 315"/>
                <a:gd name="T89" fmla="*/ 2147483647 h 332"/>
                <a:gd name="T90" fmla="*/ 2147483647 w 315"/>
                <a:gd name="T91" fmla="*/ 2147483647 h 332"/>
                <a:gd name="T92" fmla="*/ 2147483647 w 315"/>
                <a:gd name="T93" fmla="*/ 2147483647 h 332"/>
                <a:gd name="T94" fmla="*/ 2147483647 w 315"/>
                <a:gd name="T95" fmla="*/ 2147483647 h 332"/>
                <a:gd name="T96" fmla="*/ 2147483647 w 315"/>
                <a:gd name="T97" fmla="*/ 2147483647 h 332"/>
                <a:gd name="T98" fmla="*/ 2147483647 w 315"/>
                <a:gd name="T99" fmla="*/ 2147483647 h 332"/>
                <a:gd name="T100" fmla="*/ 2147483647 w 315"/>
                <a:gd name="T101" fmla="*/ 2147483647 h 332"/>
                <a:gd name="T102" fmla="*/ 2147483647 w 315"/>
                <a:gd name="T103" fmla="*/ 2147483647 h 332"/>
                <a:gd name="T104" fmla="*/ 2147483647 w 315"/>
                <a:gd name="T105" fmla="*/ 2147483647 h 332"/>
                <a:gd name="T106" fmla="*/ 2147483647 w 315"/>
                <a:gd name="T107" fmla="*/ 2147483647 h 332"/>
                <a:gd name="T108" fmla="*/ 2147483647 w 315"/>
                <a:gd name="T109" fmla="*/ 2147483647 h 332"/>
                <a:gd name="T110" fmla="*/ 2147483647 w 315"/>
                <a:gd name="T111" fmla="*/ 2147483647 h 332"/>
                <a:gd name="T112" fmla="*/ 2147483647 w 315"/>
                <a:gd name="T113" fmla="*/ 2147483647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5"/>
                <a:gd name="T172" fmla="*/ 0 h 332"/>
                <a:gd name="T173" fmla="*/ 315 w 315"/>
                <a:gd name="T174" fmla="*/ 332 h 3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50"/>
            <p:cNvSpPr>
              <a:spLocks noChangeArrowheads="1"/>
            </p:cNvSpPr>
            <p:nvPr/>
          </p:nvSpPr>
          <p:spPr bwMode="auto">
            <a:xfrm>
              <a:off x="5416398" y="1199844"/>
              <a:ext cx="663645" cy="287528"/>
            </a:xfrm>
            <a:custGeom>
              <a:avLst/>
              <a:gdLst>
                <a:gd name="T0" fmla="*/ 2147483647 w 355"/>
                <a:gd name="T1" fmla="*/ 2147483647 h 153"/>
                <a:gd name="T2" fmla="*/ 2147483647 w 355"/>
                <a:gd name="T3" fmla="*/ 2147483647 h 153"/>
                <a:gd name="T4" fmla="*/ 2147483647 w 355"/>
                <a:gd name="T5" fmla="*/ 2147483647 h 153"/>
                <a:gd name="T6" fmla="*/ 2147483647 w 355"/>
                <a:gd name="T7" fmla="*/ 2147483647 h 153"/>
                <a:gd name="T8" fmla="*/ 2147483647 w 355"/>
                <a:gd name="T9" fmla="*/ 2147483647 h 153"/>
                <a:gd name="T10" fmla="*/ 2147483647 w 355"/>
                <a:gd name="T11" fmla="*/ 2147483647 h 153"/>
                <a:gd name="T12" fmla="*/ 2147483647 w 355"/>
                <a:gd name="T13" fmla="*/ 2147483647 h 153"/>
                <a:gd name="T14" fmla="*/ 2147483647 w 355"/>
                <a:gd name="T15" fmla="*/ 2147483647 h 153"/>
                <a:gd name="T16" fmla="*/ 2147483647 w 355"/>
                <a:gd name="T17" fmla="*/ 2147483647 h 153"/>
                <a:gd name="T18" fmla="*/ 2147483647 w 355"/>
                <a:gd name="T19" fmla="*/ 2147483647 h 153"/>
                <a:gd name="T20" fmla="*/ 2147483647 w 355"/>
                <a:gd name="T21" fmla="*/ 2147483647 h 153"/>
                <a:gd name="T22" fmla="*/ 2147483647 w 355"/>
                <a:gd name="T23" fmla="*/ 2147483647 h 153"/>
                <a:gd name="T24" fmla="*/ 2147483647 w 355"/>
                <a:gd name="T25" fmla="*/ 2147483647 h 153"/>
                <a:gd name="T26" fmla="*/ 2147483647 w 355"/>
                <a:gd name="T27" fmla="*/ 2147483647 h 153"/>
                <a:gd name="T28" fmla="*/ 2147483647 w 355"/>
                <a:gd name="T29" fmla="*/ 2147483647 h 153"/>
                <a:gd name="T30" fmla="*/ 2147483647 w 355"/>
                <a:gd name="T31" fmla="*/ 2147483647 h 153"/>
                <a:gd name="T32" fmla="*/ 2147483647 w 355"/>
                <a:gd name="T33" fmla="*/ 2147483647 h 153"/>
                <a:gd name="T34" fmla="*/ 2147483647 w 355"/>
                <a:gd name="T35" fmla="*/ 2147483647 h 153"/>
                <a:gd name="T36" fmla="*/ 2147483647 w 355"/>
                <a:gd name="T37" fmla="*/ 2147483647 h 153"/>
                <a:gd name="T38" fmla="*/ 2147483647 w 355"/>
                <a:gd name="T39" fmla="*/ 2147483647 h 153"/>
                <a:gd name="T40" fmla="*/ 2147483647 w 355"/>
                <a:gd name="T41" fmla="*/ 2147483647 h 153"/>
                <a:gd name="T42" fmla="*/ 2147483647 w 355"/>
                <a:gd name="T43" fmla="*/ 2147483647 h 153"/>
                <a:gd name="T44" fmla="*/ 0 w 355"/>
                <a:gd name="T45" fmla="*/ 2147483647 h 153"/>
                <a:gd name="T46" fmla="*/ 2147483647 w 355"/>
                <a:gd name="T47" fmla="*/ 2147483647 h 153"/>
                <a:gd name="T48" fmla="*/ 2147483647 w 355"/>
                <a:gd name="T49" fmla="*/ 2147483647 h 153"/>
                <a:gd name="T50" fmla="*/ 2147483647 w 355"/>
                <a:gd name="T51" fmla="*/ 2147483647 h 153"/>
                <a:gd name="T52" fmla="*/ 2147483647 w 355"/>
                <a:gd name="T53" fmla="*/ 2147483647 h 153"/>
                <a:gd name="T54" fmla="*/ 2147483647 w 355"/>
                <a:gd name="T55" fmla="*/ 2147483647 h 153"/>
                <a:gd name="T56" fmla="*/ 2147483647 w 355"/>
                <a:gd name="T57" fmla="*/ 2147483647 h 153"/>
                <a:gd name="T58" fmla="*/ 2147483647 w 355"/>
                <a:gd name="T59" fmla="*/ 2147483647 h 153"/>
                <a:gd name="T60" fmla="*/ 2147483647 w 355"/>
                <a:gd name="T61" fmla="*/ 2147483647 h 153"/>
                <a:gd name="T62" fmla="*/ 2147483647 w 355"/>
                <a:gd name="T63" fmla="*/ 2147483647 h 153"/>
                <a:gd name="T64" fmla="*/ 2147483647 w 355"/>
                <a:gd name="T65" fmla="*/ 2147483647 h 153"/>
                <a:gd name="T66" fmla="*/ 2147483647 w 355"/>
                <a:gd name="T67" fmla="*/ 2147483647 h 153"/>
                <a:gd name="T68" fmla="*/ 2147483647 w 355"/>
                <a:gd name="T69" fmla="*/ 2147483647 h 153"/>
                <a:gd name="T70" fmla="*/ 2147483647 w 355"/>
                <a:gd name="T71" fmla="*/ 2147483647 h 153"/>
                <a:gd name="T72" fmla="*/ 2147483647 w 355"/>
                <a:gd name="T73" fmla="*/ 2147483647 h 153"/>
                <a:gd name="T74" fmla="*/ 2147483647 w 355"/>
                <a:gd name="T75" fmla="*/ 2147483647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5"/>
                <a:gd name="T115" fmla="*/ 0 h 153"/>
                <a:gd name="T116" fmla="*/ 355 w 355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51"/>
            <p:cNvSpPr>
              <a:spLocks noChangeArrowheads="1"/>
            </p:cNvSpPr>
            <p:nvPr/>
          </p:nvSpPr>
          <p:spPr bwMode="auto">
            <a:xfrm>
              <a:off x="4298926" y="1700298"/>
              <a:ext cx="10880" cy="29530"/>
            </a:xfrm>
            <a:custGeom>
              <a:avLst/>
              <a:gdLst>
                <a:gd name="T0" fmla="*/ 2147483647 w 6"/>
                <a:gd name="T1" fmla="*/ 0 h 16"/>
                <a:gd name="T2" fmla="*/ 0 w 6"/>
                <a:gd name="T3" fmla="*/ 2147483647 h 16"/>
                <a:gd name="T4" fmla="*/ 2147483647 w 6"/>
                <a:gd name="T5" fmla="*/ 2147483647 h 16"/>
                <a:gd name="T6" fmla="*/ 2147483647 w 6"/>
                <a:gd name="T7" fmla="*/ 2147483647 h 16"/>
                <a:gd name="T8" fmla="*/ 2147483647 w 6"/>
                <a:gd name="T9" fmla="*/ 0 h 16"/>
                <a:gd name="T10" fmla="*/ 2147483647 w 6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6"/>
                <a:gd name="T20" fmla="*/ 6 w 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52"/>
            <p:cNvSpPr>
              <a:spLocks noChangeArrowheads="1"/>
            </p:cNvSpPr>
            <p:nvPr/>
          </p:nvSpPr>
          <p:spPr bwMode="auto">
            <a:xfrm>
              <a:off x="4280275" y="1681647"/>
              <a:ext cx="31084" cy="88590"/>
            </a:xfrm>
            <a:custGeom>
              <a:avLst/>
              <a:gdLst>
                <a:gd name="T0" fmla="*/ 2147483647 w 17"/>
                <a:gd name="T1" fmla="*/ 2147483647 h 48"/>
                <a:gd name="T2" fmla="*/ 2147483647 w 17"/>
                <a:gd name="T3" fmla="*/ 2147483647 h 48"/>
                <a:gd name="T4" fmla="*/ 2147483647 w 17"/>
                <a:gd name="T5" fmla="*/ 2147483647 h 48"/>
                <a:gd name="T6" fmla="*/ 2147483647 w 17"/>
                <a:gd name="T7" fmla="*/ 2147483647 h 48"/>
                <a:gd name="T8" fmla="*/ 2147483647 w 17"/>
                <a:gd name="T9" fmla="*/ 2147483647 h 48"/>
                <a:gd name="T10" fmla="*/ 2147483647 w 17"/>
                <a:gd name="T11" fmla="*/ 2147483647 h 48"/>
                <a:gd name="T12" fmla="*/ 2147483647 w 17"/>
                <a:gd name="T13" fmla="*/ 2147483647 h 48"/>
                <a:gd name="T14" fmla="*/ 2147483647 w 17"/>
                <a:gd name="T15" fmla="*/ 2147483647 h 48"/>
                <a:gd name="T16" fmla="*/ 2147483647 w 17"/>
                <a:gd name="T17" fmla="*/ 0 h 48"/>
                <a:gd name="T18" fmla="*/ 2147483647 w 17"/>
                <a:gd name="T19" fmla="*/ 2147483647 h 48"/>
                <a:gd name="T20" fmla="*/ 0 w 17"/>
                <a:gd name="T21" fmla="*/ 2147483647 h 48"/>
                <a:gd name="T22" fmla="*/ 2147483647 w 17"/>
                <a:gd name="T23" fmla="*/ 2147483647 h 48"/>
                <a:gd name="T24" fmla="*/ 2147483647 w 17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8"/>
                <a:gd name="T41" fmla="*/ 17 w 1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53"/>
            <p:cNvSpPr>
              <a:spLocks noChangeArrowheads="1"/>
            </p:cNvSpPr>
            <p:nvPr/>
          </p:nvSpPr>
          <p:spPr bwMode="auto">
            <a:xfrm>
              <a:off x="4297372" y="1681647"/>
              <a:ext cx="90144" cy="96361"/>
            </a:xfrm>
            <a:custGeom>
              <a:avLst/>
              <a:gdLst>
                <a:gd name="T0" fmla="*/ 2147483647 w 48"/>
                <a:gd name="T1" fmla="*/ 0 h 52"/>
                <a:gd name="T2" fmla="*/ 2147483647 w 48"/>
                <a:gd name="T3" fmla="*/ 2147483647 h 52"/>
                <a:gd name="T4" fmla="*/ 2147483647 w 48"/>
                <a:gd name="T5" fmla="*/ 2147483647 h 52"/>
                <a:gd name="T6" fmla="*/ 2147483647 w 48"/>
                <a:gd name="T7" fmla="*/ 2147483647 h 52"/>
                <a:gd name="T8" fmla="*/ 2147483647 w 48"/>
                <a:gd name="T9" fmla="*/ 2147483647 h 52"/>
                <a:gd name="T10" fmla="*/ 2147483647 w 48"/>
                <a:gd name="T11" fmla="*/ 2147483647 h 52"/>
                <a:gd name="T12" fmla="*/ 2147483647 w 48"/>
                <a:gd name="T13" fmla="*/ 2147483647 h 52"/>
                <a:gd name="T14" fmla="*/ 2147483647 w 48"/>
                <a:gd name="T15" fmla="*/ 2147483647 h 52"/>
                <a:gd name="T16" fmla="*/ 0 w 48"/>
                <a:gd name="T17" fmla="*/ 2147483647 h 52"/>
                <a:gd name="T18" fmla="*/ 2147483647 w 48"/>
                <a:gd name="T19" fmla="*/ 2147483647 h 52"/>
                <a:gd name="T20" fmla="*/ 2147483647 w 48"/>
                <a:gd name="T21" fmla="*/ 2147483647 h 52"/>
                <a:gd name="T22" fmla="*/ 2147483647 w 48"/>
                <a:gd name="T23" fmla="*/ 2147483647 h 52"/>
                <a:gd name="T24" fmla="*/ 2147483647 w 48"/>
                <a:gd name="T25" fmla="*/ 2147483647 h 52"/>
                <a:gd name="T26" fmla="*/ 2147483647 w 48"/>
                <a:gd name="T27" fmla="*/ 2147483647 h 52"/>
                <a:gd name="T28" fmla="*/ 2147483647 w 48"/>
                <a:gd name="T29" fmla="*/ 2147483647 h 52"/>
                <a:gd name="T30" fmla="*/ 2147483647 w 48"/>
                <a:gd name="T31" fmla="*/ 2147483647 h 52"/>
                <a:gd name="T32" fmla="*/ 2147483647 w 48"/>
                <a:gd name="T33" fmla="*/ 2147483647 h 52"/>
                <a:gd name="T34" fmla="*/ 2147483647 w 48"/>
                <a:gd name="T35" fmla="*/ 2147483647 h 52"/>
                <a:gd name="T36" fmla="*/ 2147483647 w 48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52"/>
                <a:gd name="T59" fmla="*/ 48 w 48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54"/>
            <p:cNvSpPr>
              <a:spLocks noChangeArrowheads="1"/>
            </p:cNvSpPr>
            <p:nvPr/>
          </p:nvSpPr>
          <p:spPr bwMode="auto">
            <a:xfrm>
              <a:off x="5034064" y="1439192"/>
              <a:ext cx="230022" cy="101024"/>
            </a:xfrm>
            <a:custGeom>
              <a:avLst/>
              <a:gdLst>
                <a:gd name="T0" fmla="*/ 2147483647 w 123"/>
                <a:gd name="T1" fmla="*/ 2147483647 h 54"/>
                <a:gd name="T2" fmla="*/ 2147483647 w 123"/>
                <a:gd name="T3" fmla="*/ 2147483647 h 54"/>
                <a:gd name="T4" fmla="*/ 2147483647 w 123"/>
                <a:gd name="T5" fmla="*/ 2147483647 h 54"/>
                <a:gd name="T6" fmla="*/ 2147483647 w 123"/>
                <a:gd name="T7" fmla="*/ 2147483647 h 54"/>
                <a:gd name="T8" fmla="*/ 2147483647 w 123"/>
                <a:gd name="T9" fmla="*/ 2147483647 h 54"/>
                <a:gd name="T10" fmla="*/ 2147483647 w 123"/>
                <a:gd name="T11" fmla="*/ 2147483647 h 54"/>
                <a:gd name="T12" fmla="*/ 2147483647 w 123"/>
                <a:gd name="T13" fmla="*/ 2147483647 h 54"/>
                <a:gd name="T14" fmla="*/ 2147483647 w 123"/>
                <a:gd name="T15" fmla="*/ 2147483647 h 54"/>
                <a:gd name="T16" fmla="*/ 2147483647 w 123"/>
                <a:gd name="T17" fmla="*/ 2147483647 h 54"/>
                <a:gd name="T18" fmla="*/ 2147483647 w 123"/>
                <a:gd name="T19" fmla="*/ 2147483647 h 54"/>
                <a:gd name="T20" fmla="*/ 2147483647 w 123"/>
                <a:gd name="T21" fmla="*/ 2147483647 h 54"/>
                <a:gd name="T22" fmla="*/ 2147483647 w 123"/>
                <a:gd name="T23" fmla="*/ 2147483647 h 54"/>
                <a:gd name="T24" fmla="*/ 2147483647 w 123"/>
                <a:gd name="T25" fmla="*/ 2147483647 h 54"/>
                <a:gd name="T26" fmla="*/ 2147483647 w 123"/>
                <a:gd name="T27" fmla="*/ 2147483647 h 54"/>
                <a:gd name="T28" fmla="*/ 2147483647 w 123"/>
                <a:gd name="T29" fmla="*/ 2147483647 h 54"/>
                <a:gd name="T30" fmla="*/ 0 w 123"/>
                <a:gd name="T31" fmla="*/ 2147483647 h 54"/>
                <a:gd name="T32" fmla="*/ 2147483647 w 123"/>
                <a:gd name="T33" fmla="*/ 2147483647 h 54"/>
                <a:gd name="T34" fmla="*/ 2147483647 w 123"/>
                <a:gd name="T35" fmla="*/ 2147483647 h 54"/>
                <a:gd name="T36" fmla="*/ 2147483647 w 123"/>
                <a:gd name="T37" fmla="*/ 2147483647 h 54"/>
                <a:gd name="T38" fmla="*/ 2147483647 w 123"/>
                <a:gd name="T39" fmla="*/ 2147483647 h 54"/>
                <a:gd name="T40" fmla="*/ 2147483647 w 123"/>
                <a:gd name="T41" fmla="*/ 2147483647 h 54"/>
                <a:gd name="T42" fmla="*/ 2147483647 w 123"/>
                <a:gd name="T43" fmla="*/ 2147483647 h 54"/>
                <a:gd name="T44" fmla="*/ 2147483647 w 123"/>
                <a:gd name="T45" fmla="*/ 2147483647 h 54"/>
                <a:gd name="T46" fmla="*/ 2147483647 w 123"/>
                <a:gd name="T47" fmla="*/ 2147483647 h 54"/>
                <a:gd name="T48" fmla="*/ 2147483647 w 123"/>
                <a:gd name="T49" fmla="*/ 2147483647 h 54"/>
                <a:gd name="T50" fmla="*/ 2147483647 w 123"/>
                <a:gd name="T51" fmla="*/ 2147483647 h 54"/>
                <a:gd name="T52" fmla="*/ 2147483647 w 123"/>
                <a:gd name="T53" fmla="*/ 2147483647 h 54"/>
                <a:gd name="T54" fmla="*/ 2147483647 w 123"/>
                <a:gd name="T55" fmla="*/ 2147483647 h 54"/>
                <a:gd name="T56" fmla="*/ 2147483647 w 123"/>
                <a:gd name="T57" fmla="*/ 2147483647 h 54"/>
                <a:gd name="T58" fmla="*/ 2147483647 w 123"/>
                <a:gd name="T59" fmla="*/ 2147483647 h 54"/>
                <a:gd name="T60" fmla="*/ 2147483647 w 123"/>
                <a:gd name="T61" fmla="*/ 2147483647 h 54"/>
                <a:gd name="T62" fmla="*/ 2147483647 w 123"/>
                <a:gd name="T63" fmla="*/ 2147483647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54"/>
                <a:gd name="T98" fmla="*/ 123 w 123"/>
                <a:gd name="T99" fmla="*/ 54 h 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55"/>
            <p:cNvSpPr>
              <a:spLocks noChangeArrowheads="1"/>
            </p:cNvSpPr>
            <p:nvPr/>
          </p:nvSpPr>
          <p:spPr bwMode="auto">
            <a:xfrm>
              <a:off x="4401503" y="1428312"/>
              <a:ext cx="146095" cy="65277"/>
            </a:xfrm>
            <a:custGeom>
              <a:avLst/>
              <a:gdLst>
                <a:gd name="T0" fmla="*/ 2147483647 w 78"/>
                <a:gd name="T1" fmla="*/ 2147483647 h 35"/>
                <a:gd name="T2" fmla="*/ 2147483647 w 78"/>
                <a:gd name="T3" fmla="*/ 2147483647 h 35"/>
                <a:gd name="T4" fmla="*/ 2147483647 w 78"/>
                <a:gd name="T5" fmla="*/ 2147483647 h 35"/>
                <a:gd name="T6" fmla="*/ 2147483647 w 78"/>
                <a:gd name="T7" fmla="*/ 2147483647 h 35"/>
                <a:gd name="T8" fmla="*/ 2147483647 w 78"/>
                <a:gd name="T9" fmla="*/ 2147483647 h 35"/>
                <a:gd name="T10" fmla="*/ 2147483647 w 78"/>
                <a:gd name="T11" fmla="*/ 2147483647 h 35"/>
                <a:gd name="T12" fmla="*/ 2147483647 w 78"/>
                <a:gd name="T13" fmla="*/ 2147483647 h 35"/>
                <a:gd name="T14" fmla="*/ 2147483647 w 78"/>
                <a:gd name="T15" fmla="*/ 2147483647 h 35"/>
                <a:gd name="T16" fmla="*/ 2147483647 w 78"/>
                <a:gd name="T17" fmla="*/ 2147483647 h 35"/>
                <a:gd name="T18" fmla="*/ 2147483647 w 78"/>
                <a:gd name="T19" fmla="*/ 2147483647 h 35"/>
                <a:gd name="T20" fmla="*/ 2147483647 w 78"/>
                <a:gd name="T21" fmla="*/ 2147483647 h 35"/>
                <a:gd name="T22" fmla="*/ 2147483647 w 78"/>
                <a:gd name="T23" fmla="*/ 2147483647 h 35"/>
                <a:gd name="T24" fmla="*/ 2147483647 w 78"/>
                <a:gd name="T25" fmla="*/ 2147483647 h 35"/>
                <a:gd name="T26" fmla="*/ 2147483647 w 78"/>
                <a:gd name="T27" fmla="*/ 2147483647 h 35"/>
                <a:gd name="T28" fmla="*/ 2147483647 w 78"/>
                <a:gd name="T29" fmla="*/ 2147483647 h 35"/>
                <a:gd name="T30" fmla="*/ 2147483647 w 78"/>
                <a:gd name="T31" fmla="*/ 2147483647 h 35"/>
                <a:gd name="T32" fmla="*/ 2147483647 w 78"/>
                <a:gd name="T33" fmla="*/ 2147483647 h 35"/>
                <a:gd name="T34" fmla="*/ 2147483647 w 78"/>
                <a:gd name="T35" fmla="*/ 0 h 35"/>
                <a:gd name="T36" fmla="*/ 0 w 78"/>
                <a:gd name="T37" fmla="*/ 2147483647 h 35"/>
                <a:gd name="T38" fmla="*/ 2147483647 w 78"/>
                <a:gd name="T39" fmla="*/ 2147483647 h 35"/>
                <a:gd name="T40" fmla="*/ 2147483647 w 78"/>
                <a:gd name="T41" fmla="*/ 2147483647 h 35"/>
                <a:gd name="T42" fmla="*/ 2147483647 w 78"/>
                <a:gd name="T43" fmla="*/ 2147483647 h 35"/>
                <a:gd name="T44" fmla="*/ 2147483647 w 78"/>
                <a:gd name="T45" fmla="*/ 2147483647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35"/>
                <a:gd name="T71" fmla="*/ 78 w 78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56"/>
            <p:cNvSpPr>
              <a:spLocks noEditPoints="1" noChangeArrowheads="1"/>
            </p:cNvSpPr>
            <p:nvPr/>
          </p:nvSpPr>
          <p:spPr bwMode="auto">
            <a:xfrm>
              <a:off x="4109313" y="1464059"/>
              <a:ext cx="397876" cy="156975"/>
            </a:xfrm>
            <a:custGeom>
              <a:avLst/>
              <a:gdLst>
                <a:gd name="T0" fmla="*/ 2147483647 w 212"/>
                <a:gd name="T1" fmla="*/ 2147483647 h 84"/>
                <a:gd name="T2" fmla="*/ 2147483647 w 212"/>
                <a:gd name="T3" fmla="*/ 2147483647 h 84"/>
                <a:gd name="T4" fmla="*/ 2147483647 w 212"/>
                <a:gd name="T5" fmla="*/ 2147483647 h 84"/>
                <a:gd name="T6" fmla="*/ 2147483647 w 212"/>
                <a:gd name="T7" fmla="*/ 2147483647 h 84"/>
                <a:gd name="T8" fmla="*/ 2147483647 w 212"/>
                <a:gd name="T9" fmla="*/ 2147483647 h 84"/>
                <a:gd name="T10" fmla="*/ 2147483647 w 212"/>
                <a:gd name="T11" fmla="*/ 2147483647 h 84"/>
                <a:gd name="T12" fmla="*/ 2147483647 w 212"/>
                <a:gd name="T13" fmla="*/ 2147483647 h 84"/>
                <a:gd name="T14" fmla="*/ 2147483647 w 212"/>
                <a:gd name="T15" fmla="*/ 2147483647 h 84"/>
                <a:gd name="T16" fmla="*/ 2147483647 w 212"/>
                <a:gd name="T17" fmla="*/ 2147483647 h 84"/>
                <a:gd name="T18" fmla="*/ 2147483647 w 212"/>
                <a:gd name="T19" fmla="*/ 2147483647 h 84"/>
                <a:gd name="T20" fmla="*/ 2147483647 w 212"/>
                <a:gd name="T21" fmla="*/ 2147483647 h 84"/>
                <a:gd name="T22" fmla="*/ 2147483647 w 212"/>
                <a:gd name="T23" fmla="*/ 2147483647 h 84"/>
                <a:gd name="T24" fmla="*/ 2147483647 w 212"/>
                <a:gd name="T25" fmla="*/ 2147483647 h 84"/>
                <a:gd name="T26" fmla="*/ 2147483647 w 212"/>
                <a:gd name="T27" fmla="*/ 2147483647 h 84"/>
                <a:gd name="T28" fmla="*/ 2147483647 w 212"/>
                <a:gd name="T29" fmla="*/ 2147483647 h 84"/>
                <a:gd name="T30" fmla="*/ 2147483647 w 212"/>
                <a:gd name="T31" fmla="*/ 2147483647 h 84"/>
                <a:gd name="T32" fmla="*/ 2147483647 w 212"/>
                <a:gd name="T33" fmla="*/ 2147483647 h 84"/>
                <a:gd name="T34" fmla="*/ 2147483647 w 212"/>
                <a:gd name="T35" fmla="*/ 2147483647 h 84"/>
                <a:gd name="T36" fmla="*/ 2147483647 w 212"/>
                <a:gd name="T37" fmla="*/ 2147483647 h 84"/>
                <a:gd name="T38" fmla="*/ 2147483647 w 212"/>
                <a:gd name="T39" fmla="*/ 2147483647 h 84"/>
                <a:gd name="T40" fmla="*/ 2147483647 w 212"/>
                <a:gd name="T41" fmla="*/ 2147483647 h 84"/>
                <a:gd name="T42" fmla="*/ 2147483647 w 212"/>
                <a:gd name="T43" fmla="*/ 2147483647 h 84"/>
                <a:gd name="T44" fmla="*/ 2147483647 w 212"/>
                <a:gd name="T45" fmla="*/ 2147483647 h 84"/>
                <a:gd name="T46" fmla="*/ 2147483647 w 212"/>
                <a:gd name="T47" fmla="*/ 2147483647 h 84"/>
                <a:gd name="T48" fmla="*/ 2147483647 w 212"/>
                <a:gd name="T49" fmla="*/ 2147483647 h 84"/>
                <a:gd name="T50" fmla="*/ 2147483647 w 212"/>
                <a:gd name="T51" fmla="*/ 2147483647 h 84"/>
                <a:gd name="T52" fmla="*/ 2147483647 w 212"/>
                <a:gd name="T53" fmla="*/ 2147483647 h 84"/>
                <a:gd name="T54" fmla="*/ 2147483647 w 212"/>
                <a:gd name="T55" fmla="*/ 2147483647 h 84"/>
                <a:gd name="T56" fmla="*/ 2147483647 w 212"/>
                <a:gd name="T57" fmla="*/ 2147483647 h 84"/>
                <a:gd name="T58" fmla="*/ 2147483647 w 212"/>
                <a:gd name="T59" fmla="*/ 2147483647 h 84"/>
                <a:gd name="T60" fmla="*/ 2147483647 w 212"/>
                <a:gd name="T61" fmla="*/ 2147483647 h 84"/>
                <a:gd name="T62" fmla="*/ 2147483647 w 212"/>
                <a:gd name="T63" fmla="*/ 2147483647 h 84"/>
                <a:gd name="T64" fmla="*/ 2147483647 w 212"/>
                <a:gd name="T65" fmla="*/ 2147483647 h 84"/>
                <a:gd name="T66" fmla="*/ 2147483647 w 212"/>
                <a:gd name="T67" fmla="*/ 2147483647 h 84"/>
                <a:gd name="T68" fmla="*/ 2147483647 w 212"/>
                <a:gd name="T69" fmla="*/ 2147483647 h 84"/>
                <a:gd name="T70" fmla="*/ 2147483647 w 212"/>
                <a:gd name="T71" fmla="*/ 2147483647 h 84"/>
                <a:gd name="T72" fmla="*/ 2147483647 w 212"/>
                <a:gd name="T73" fmla="*/ 2147483647 h 84"/>
                <a:gd name="T74" fmla="*/ 2147483647 w 212"/>
                <a:gd name="T75" fmla="*/ 2147483647 h 84"/>
                <a:gd name="T76" fmla="*/ 2147483647 w 212"/>
                <a:gd name="T77" fmla="*/ 2147483647 h 84"/>
                <a:gd name="T78" fmla="*/ 2147483647 w 212"/>
                <a:gd name="T79" fmla="*/ 2147483647 h 84"/>
                <a:gd name="T80" fmla="*/ 2147483647 w 212"/>
                <a:gd name="T81" fmla="*/ 2147483647 h 84"/>
                <a:gd name="T82" fmla="*/ 2147483647 w 212"/>
                <a:gd name="T83" fmla="*/ 2147483647 h 84"/>
                <a:gd name="T84" fmla="*/ 2147483647 w 212"/>
                <a:gd name="T85" fmla="*/ 2147483647 h 84"/>
                <a:gd name="T86" fmla="*/ 2147483647 w 212"/>
                <a:gd name="T87" fmla="*/ 2147483647 h 84"/>
                <a:gd name="T88" fmla="*/ 2147483647 w 212"/>
                <a:gd name="T89" fmla="*/ 2147483647 h 84"/>
                <a:gd name="T90" fmla="*/ 2147483647 w 212"/>
                <a:gd name="T91" fmla="*/ 2147483647 h 84"/>
                <a:gd name="T92" fmla="*/ 2147483647 w 212"/>
                <a:gd name="T93" fmla="*/ 2147483647 h 84"/>
                <a:gd name="T94" fmla="*/ 2147483647 w 212"/>
                <a:gd name="T95" fmla="*/ 2147483647 h 84"/>
                <a:gd name="T96" fmla="*/ 2147483647 w 212"/>
                <a:gd name="T97" fmla="*/ 2147483647 h 84"/>
                <a:gd name="T98" fmla="*/ 2147483647 w 212"/>
                <a:gd name="T99" fmla="*/ 2147483647 h 84"/>
                <a:gd name="T100" fmla="*/ 2147483647 w 212"/>
                <a:gd name="T101" fmla="*/ 2147483647 h 84"/>
                <a:gd name="T102" fmla="*/ 2147483647 w 212"/>
                <a:gd name="T103" fmla="*/ 2147483647 h 84"/>
                <a:gd name="T104" fmla="*/ 2147483647 w 212"/>
                <a:gd name="T105" fmla="*/ 2147483647 h 84"/>
                <a:gd name="T106" fmla="*/ 2147483647 w 212"/>
                <a:gd name="T107" fmla="*/ 2147483647 h 84"/>
                <a:gd name="T108" fmla="*/ 2147483647 w 212"/>
                <a:gd name="T109" fmla="*/ 2147483647 h 84"/>
                <a:gd name="T110" fmla="*/ 2147483647 w 212"/>
                <a:gd name="T111" fmla="*/ 2147483647 h 84"/>
                <a:gd name="T112" fmla="*/ 2147483647 w 212"/>
                <a:gd name="T113" fmla="*/ 2147483647 h 84"/>
                <a:gd name="T114" fmla="*/ 2147483647 w 212"/>
                <a:gd name="T115" fmla="*/ 2147483647 h 84"/>
                <a:gd name="T116" fmla="*/ 2147483647 w 212"/>
                <a:gd name="T117" fmla="*/ 2147483647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2"/>
                <a:gd name="T178" fmla="*/ 0 h 84"/>
                <a:gd name="T179" fmla="*/ 212 w 212"/>
                <a:gd name="T180" fmla="*/ 84 h 8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57"/>
            <p:cNvSpPr>
              <a:spLocks noChangeArrowheads="1"/>
            </p:cNvSpPr>
            <p:nvPr/>
          </p:nvSpPr>
          <p:spPr bwMode="auto">
            <a:xfrm>
              <a:off x="5217460" y="1622588"/>
              <a:ext cx="49734" cy="46626"/>
            </a:xfrm>
            <a:custGeom>
              <a:avLst/>
              <a:gdLst>
                <a:gd name="T0" fmla="*/ 2147483647 w 26"/>
                <a:gd name="T1" fmla="*/ 0 h 25"/>
                <a:gd name="T2" fmla="*/ 0 w 26"/>
                <a:gd name="T3" fmla="*/ 2147483647 h 25"/>
                <a:gd name="T4" fmla="*/ 2147483647 w 26"/>
                <a:gd name="T5" fmla="*/ 2147483647 h 25"/>
                <a:gd name="T6" fmla="*/ 2147483647 w 26"/>
                <a:gd name="T7" fmla="*/ 2147483647 h 25"/>
                <a:gd name="T8" fmla="*/ 2147483647 w 26"/>
                <a:gd name="T9" fmla="*/ 2147483647 h 25"/>
                <a:gd name="T10" fmla="*/ 2147483647 w 26"/>
                <a:gd name="T11" fmla="*/ 2147483647 h 25"/>
                <a:gd name="T12" fmla="*/ 2147483647 w 26"/>
                <a:gd name="T13" fmla="*/ 2147483647 h 25"/>
                <a:gd name="T14" fmla="*/ 2147483647 w 2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25"/>
                <a:gd name="T26" fmla="*/ 26 w 26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Freeform 58"/>
            <p:cNvSpPr>
              <a:spLocks noChangeArrowheads="1"/>
            </p:cNvSpPr>
            <p:nvPr/>
          </p:nvSpPr>
          <p:spPr bwMode="auto">
            <a:xfrm>
              <a:off x="6170186" y="1446962"/>
              <a:ext cx="144541" cy="138325"/>
            </a:xfrm>
            <a:custGeom>
              <a:avLst/>
              <a:gdLst>
                <a:gd name="T0" fmla="*/ 2147483647 w 77"/>
                <a:gd name="T1" fmla="*/ 2147483647 h 74"/>
                <a:gd name="T2" fmla="*/ 2147483647 w 77"/>
                <a:gd name="T3" fmla="*/ 0 h 74"/>
                <a:gd name="T4" fmla="*/ 2147483647 w 77"/>
                <a:gd name="T5" fmla="*/ 2147483647 h 74"/>
                <a:gd name="T6" fmla="*/ 2147483647 w 77"/>
                <a:gd name="T7" fmla="*/ 2147483647 h 74"/>
                <a:gd name="T8" fmla="*/ 2147483647 w 77"/>
                <a:gd name="T9" fmla="*/ 2147483647 h 74"/>
                <a:gd name="T10" fmla="*/ 2147483647 w 77"/>
                <a:gd name="T11" fmla="*/ 2147483647 h 74"/>
                <a:gd name="T12" fmla="*/ 2147483647 w 77"/>
                <a:gd name="T13" fmla="*/ 2147483647 h 74"/>
                <a:gd name="T14" fmla="*/ 2147483647 w 77"/>
                <a:gd name="T15" fmla="*/ 2147483647 h 74"/>
                <a:gd name="T16" fmla="*/ 2147483647 w 77"/>
                <a:gd name="T17" fmla="*/ 2147483647 h 74"/>
                <a:gd name="T18" fmla="*/ 0 w 77"/>
                <a:gd name="T19" fmla="*/ 2147483647 h 74"/>
                <a:gd name="T20" fmla="*/ 2147483647 w 77"/>
                <a:gd name="T21" fmla="*/ 2147483647 h 74"/>
                <a:gd name="T22" fmla="*/ 2147483647 w 77"/>
                <a:gd name="T23" fmla="*/ 2147483647 h 74"/>
                <a:gd name="T24" fmla="*/ 2147483647 w 77"/>
                <a:gd name="T25" fmla="*/ 2147483647 h 74"/>
                <a:gd name="T26" fmla="*/ 2147483647 w 77"/>
                <a:gd name="T27" fmla="*/ 2147483647 h 74"/>
                <a:gd name="T28" fmla="*/ 2147483647 w 77"/>
                <a:gd name="T29" fmla="*/ 2147483647 h 74"/>
                <a:gd name="T30" fmla="*/ 2147483647 w 77"/>
                <a:gd name="T31" fmla="*/ 2147483647 h 74"/>
                <a:gd name="T32" fmla="*/ 2147483647 w 77"/>
                <a:gd name="T33" fmla="*/ 2147483647 h 74"/>
                <a:gd name="T34" fmla="*/ 2147483647 w 77"/>
                <a:gd name="T35" fmla="*/ 2147483647 h 74"/>
                <a:gd name="T36" fmla="*/ 2147483647 w 77"/>
                <a:gd name="T37" fmla="*/ 2147483647 h 74"/>
                <a:gd name="T38" fmla="*/ 2147483647 w 77"/>
                <a:gd name="T39" fmla="*/ 2147483647 h 74"/>
                <a:gd name="T40" fmla="*/ 2147483647 w 77"/>
                <a:gd name="T41" fmla="*/ 2147483647 h 74"/>
                <a:gd name="T42" fmla="*/ 2147483647 w 77"/>
                <a:gd name="T43" fmla="*/ 2147483647 h 74"/>
                <a:gd name="T44" fmla="*/ 2147483647 w 77"/>
                <a:gd name="T45" fmla="*/ 2147483647 h 74"/>
                <a:gd name="T46" fmla="*/ 2147483647 w 77"/>
                <a:gd name="T47" fmla="*/ 2147483647 h 74"/>
                <a:gd name="T48" fmla="*/ 2147483647 w 77"/>
                <a:gd name="T49" fmla="*/ 2147483647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"/>
                <a:gd name="T76" fmla="*/ 0 h 74"/>
                <a:gd name="T77" fmla="*/ 77 w 77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59"/>
            <p:cNvSpPr>
              <a:spLocks noChangeArrowheads="1"/>
            </p:cNvSpPr>
            <p:nvPr/>
          </p:nvSpPr>
          <p:spPr bwMode="auto">
            <a:xfrm>
              <a:off x="5260978" y="1756249"/>
              <a:ext cx="163192" cy="93252"/>
            </a:xfrm>
            <a:custGeom>
              <a:avLst/>
              <a:gdLst>
                <a:gd name="T0" fmla="*/ 2147483647 w 87"/>
                <a:gd name="T1" fmla="*/ 2147483647 h 50"/>
                <a:gd name="T2" fmla="*/ 2147483647 w 87"/>
                <a:gd name="T3" fmla="*/ 2147483647 h 50"/>
                <a:gd name="T4" fmla="*/ 2147483647 w 87"/>
                <a:gd name="T5" fmla="*/ 2147483647 h 50"/>
                <a:gd name="T6" fmla="*/ 2147483647 w 87"/>
                <a:gd name="T7" fmla="*/ 2147483647 h 50"/>
                <a:gd name="T8" fmla="*/ 2147483647 w 87"/>
                <a:gd name="T9" fmla="*/ 2147483647 h 50"/>
                <a:gd name="T10" fmla="*/ 2147483647 w 87"/>
                <a:gd name="T11" fmla="*/ 2147483647 h 50"/>
                <a:gd name="T12" fmla="*/ 2147483647 w 87"/>
                <a:gd name="T13" fmla="*/ 2147483647 h 50"/>
                <a:gd name="T14" fmla="*/ 2147483647 w 87"/>
                <a:gd name="T15" fmla="*/ 2147483647 h 50"/>
                <a:gd name="T16" fmla="*/ 0 w 87"/>
                <a:gd name="T17" fmla="*/ 2147483647 h 50"/>
                <a:gd name="T18" fmla="*/ 2147483647 w 87"/>
                <a:gd name="T19" fmla="*/ 2147483647 h 50"/>
                <a:gd name="T20" fmla="*/ 2147483647 w 87"/>
                <a:gd name="T21" fmla="*/ 2147483647 h 50"/>
                <a:gd name="T22" fmla="*/ 2147483647 w 87"/>
                <a:gd name="T23" fmla="*/ 2147483647 h 50"/>
                <a:gd name="T24" fmla="*/ 2147483647 w 87"/>
                <a:gd name="T25" fmla="*/ 2147483647 h 50"/>
                <a:gd name="T26" fmla="*/ 2147483647 w 87"/>
                <a:gd name="T27" fmla="*/ 2147483647 h 50"/>
                <a:gd name="T28" fmla="*/ 2147483647 w 87"/>
                <a:gd name="T29" fmla="*/ 2147483647 h 50"/>
                <a:gd name="T30" fmla="*/ 2147483647 w 87"/>
                <a:gd name="T31" fmla="*/ 2147483647 h 50"/>
                <a:gd name="T32" fmla="*/ 2147483647 w 87"/>
                <a:gd name="T33" fmla="*/ 2147483647 h 50"/>
                <a:gd name="T34" fmla="*/ 2147483647 w 87"/>
                <a:gd name="T35" fmla="*/ 2147483647 h 50"/>
                <a:gd name="T36" fmla="*/ 2147483647 w 87"/>
                <a:gd name="T37" fmla="*/ 214748364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50"/>
                <a:gd name="T59" fmla="*/ 87 w 87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60"/>
            <p:cNvSpPr>
              <a:spLocks noChangeArrowheads="1"/>
            </p:cNvSpPr>
            <p:nvPr/>
          </p:nvSpPr>
          <p:spPr bwMode="auto">
            <a:xfrm>
              <a:off x="5497217" y="1798212"/>
              <a:ext cx="178734" cy="399431"/>
            </a:xfrm>
            <a:custGeom>
              <a:avLst/>
              <a:gdLst>
                <a:gd name="T0" fmla="*/ 2147483647 w 96"/>
                <a:gd name="T1" fmla="*/ 2147483647 h 213"/>
                <a:gd name="T2" fmla="*/ 2147483647 w 96"/>
                <a:gd name="T3" fmla="*/ 2147483647 h 213"/>
                <a:gd name="T4" fmla="*/ 2147483647 w 96"/>
                <a:gd name="T5" fmla="*/ 2147483647 h 213"/>
                <a:gd name="T6" fmla="*/ 2147483647 w 96"/>
                <a:gd name="T7" fmla="*/ 2147483647 h 213"/>
                <a:gd name="T8" fmla="*/ 2147483647 w 96"/>
                <a:gd name="T9" fmla="*/ 2147483647 h 213"/>
                <a:gd name="T10" fmla="*/ 2147483647 w 96"/>
                <a:gd name="T11" fmla="*/ 2147483647 h 213"/>
                <a:gd name="T12" fmla="*/ 2147483647 w 96"/>
                <a:gd name="T13" fmla="*/ 2147483647 h 213"/>
                <a:gd name="T14" fmla="*/ 2147483647 w 96"/>
                <a:gd name="T15" fmla="*/ 2147483647 h 213"/>
                <a:gd name="T16" fmla="*/ 2147483647 w 96"/>
                <a:gd name="T17" fmla="*/ 2147483647 h 213"/>
                <a:gd name="T18" fmla="*/ 2147483647 w 96"/>
                <a:gd name="T19" fmla="*/ 2147483647 h 213"/>
                <a:gd name="T20" fmla="*/ 2147483647 w 96"/>
                <a:gd name="T21" fmla="*/ 2147483647 h 213"/>
                <a:gd name="T22" fmla="*/ 2147483647 w 96"/>
                <a:gd name="T23" fmla="*/ 2147483647 h 213"/>
                <a:gd name="T24" fmla="*/ 2147483647 w 96"/>
                <a:gd name="T25" fmla="*/ 2147483647 h 213"/>
                <a:gd name="T26" fmla="*/ 2147483647 w 96"/>
                <a:gd name="T27" fmla="*/ 2147483647 h 213"/>
                <a:gd name="T28" fmla="*/ 2147483647 w 96"/>
                <a:gd name="T29" fmla="*/ 2147483647 h 213"/>
                <a:gd name="T30" fmla="*/ 2147483647 w 96"/>
                <a:gd name="T31" fmla="*/ 2147483647 h 213"/>
                <a:gd name="T32" fmla="*/ 2147483647 w 96"/>
                <a:gd name="T33" fmla="*/ 2147483647 h 213"/>
                <a:gd name="T34" fmla="*/ 2147483647 w 96"/>
                <a:gd name="T35" fmla="*/ 2147483647 h 213"/>
                <a:gd name="T36" fmla="*/ 2147483647 w 96"/>
                <a:gd name="T37" fmla="*/ 2147483647 h 213"/>
                <a:gd name="T38" fmla="*/ 2147483647 w 96"/>
                <a:gd name="T39" fmla="*/ 2147483647 h 213"/>
                <a:gd name="T40" fmla="*/ 2147483647 w 96"/>
                <a:gd name="T41" fmla="*/ 2147483647 h 213"/>
                <a:gd name="T42" fmla="*/ 2147483647 w 96"/>
                <a:gd name="T43" fmla="*/ 2147483647 h 213"/>
                <a:gd name="T44" fmla="*/ 2147483647 w 96"/>
                <a:gd name="T45" fmla="*/ 2147483647 h 213"/>
                <a:gd name="T46" fmla="*/ 2147483647 w 96"/>
                <a:gd name="T47" fmla="*/ 2147483647 h 213"/>
                <a:gd name="T48" fmla="*/ 2147483647 w 96"/>
                <a:gd name="T49" fmla="*/ 2147483647 h 213"/>
                <a:gd name="T50" fmla="*/ 2147483647 w 96"/>
                <a:gd name="T51" fmla="*/ 2147483647 h 213"/>
                <a:gd name="T52" fmla="*/ 2147483647 w 96"/>
                <a:gd name="T53" fmla="*/ 2147483647 h 213"/>
                <a:gd name="T54" fmla="*/ 2147483647 w 96"/>
                <a:gd name="T55" fmla="*/ 2147483647 h 213"/>
                <a:gd name="T56" fmla="*/ 2147483647 w 96"/>
                <a:gd name="T57" fmla="*/ 2147483647 h 213"/>
                <a:gd name="T58" fmla="*/ 2147483647 w 96"/>
                <a:gd name="T59" fmla="*/ 2147483647 h 213"/>
                <a:gd name="T60" fmla="*/ 2147483647 w 96"/>
                <a:gd name="T61" fmla="*/ 2147483647 h 213"/>
                <a:gd name="T62" fmla="*/ 2147483647 w 96"/>
                <a:gd name="T63" fmla="*/ 2147483647 h 213"/>
                <a:gd name="T64" fmla="*/ 2147483647 w 96"/>
                <a:gd name="T65" fmla="*/ 2147483647 h 213"/>
                <a:gd name="T66" fmla="*/ 2147483647 w 96"/>
                <a:gd name="T67" fmla="*/ 2147483647 h 213"/>
                <a:gd name="T68" fmla="*/ 2147483647 w 96"/>
                <a:gd name="T69" fmla="*/ 2147483647 h 213"/>
                <a:gd name="T70" fmla="*/ 2147483647 w 96"/>
                <a:gd name="T71" fmla="*/ 2147483647 h 213"/>
                <a:gd name="T72" fmla="*/ 2147483647 w 96"/>
                <a:gd name="T73" fmla="*/ 2147483647 h 213"/>
                <a:gd name="T74" fmla="*/ 2147483647 w 96"/>
                <a:gd name="T75" fmla="*/ 2147483647 h 213"/>
                <a:gd name="T76" fmla="*/ 2147483647 w 96"/>
                <a:gd name="T77" fmla="*/ 2147483647 h 213"/>
                <a:gd name="T78" fmla="*/ 2147483647 w 96"/>
                <a:gd name="T79" fmla="*/ 2147483647 h 213"/>
                <a:gd name="T80" fmla="*/ 2147483647 w 96"/>
                <a:gd name="T81" fmla="*/ 2147483647 h 213"/>
                <a:gd name="T82" fmla="*/ 0 w 96"/>
                <a:gd name="T83" fmla="*/ 2147483647 h 213"/>
                <a:gd name="T84" fmla="*/ 2147483647 w 96"/>
                <a:gd name="T85" fmla="*/ 2147483647 h 213"/>
                <a:gd name="T86" fmla="*/ 2147483647 w 96"/>
                <a:gd name="T87" fmla="*/ 2147483647 h 213"/>
                <a:gd name="T88" fmla="*/ 2147483647 w 96"/>
                <a:gd name="T89" fmla="*/ 2147483647 h 213"/>
                <a:gd name="T90" fmla="*/ 2147483647 w 96"/>
                <a:gd name="T91" fmla="*/ 2147483647 h 213"/>
                <a:gd name="T92" fmla="*/ 2147483647 w 96"/>
                <a:gd name="T93" fmla="*/ 2147483647 h 213"/>
                <a:gd name="T94" fmla="*/ 2147483647 w 96"/>
                <a:gd name="T95" fmla="*/ 2147483647 h 213"/>
                <a:gd name="T96" fmla="*/ 2147483647 w 96"/>
                <a:gd name="T97" fmla="*/ 2147483647 h 213"/>
                <a:gd name="T98" fmla="*/ 2147483647 w 96"/>
                <a:gd name="T99" fmla="*/ 2147483647 h 213"/>
                <a:gd name="T100" fmla="*/ 2147483647 w 96"/>
                <a:gd name="T101" fmla="*/ 2147483647 h 213"/>
                <a:gd name="T102" fmla="*/ 2147483647 w 96"/>
                <a:gd name="T103" fmla="*/ 2147483647 h 213"/>
                <a:gd name="T104" fmla="*/ 2147483647 w 96"/>
                <a:gd name="T105" fmla="*/ 2147483647 h 213"/>
                <a:gd name="T106" fmla="*/ 2147483647 w 96"/>
                <a:gd name="T107" fmla="*/ 2147483647 h 213"/>
                <a:gd name="T108" fmla="*/ 2147483647 w 96"/>
                <a:gd name="T109" fmla="*/ 2147483647 h 2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6"/>
                <a:gd name="T166" fmla="*/ 0 h 213"/>
                <a:gd name="T167" fmla="*/ 96 w 96"/>
                <a:gd name="T168" fmla="*/ 213 h 2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61"/>
            <p:cNvSpPr>
              <a:spLocks noChangeArrowheads="1"/>
            </p:cNvSpPr>
            <p:nvPr/>
          </p:nvSpPr>
          <p:spPr bwMode="auto">
            <a:xfrm>
              <a:off x="5435049" y="1804429"/>
              <a:ext cx="63723" cy="38856"/>
            </a:xfrm>
            <a:custGeom>
              <a:avLst/>
              <a:gdLst>
                <a:gd name="T0" fmla="*/ 2147483647 w 34"/>
                <a:gd name="T1" fmla="*/ 2147483647 h 21"/>
                <a:gd name="T2" fmla="*/ 2147483647 w 34"/>
                <a:gd name="T3" fmla="*/ 2147483647 h 21"/>
                <a:gd name="T4" fmla="*/ 2147483647 w 34"/>
                <a:gd name="T5" fmla="*/ 2147483647 h 21"/>
                <a:gd name="T6" fmla="*/ 2147483647 w 34"/>
                <a:gd name="T7" fmla="*/ 2147483647 h 21"/>
                <a:gd name="T8" fmla="*/ 0 w 34"/>
                <a:gd name="T9" fmla="*/ 2147483647 h 21"/>
                <a:gd name="T10" fmla="*/ 2147483647 w 34"/>
                <a:gd name="T11" fmla="*/ 2147483647 h 21"/>
                <a:gd name="T12" fmla="*/ 2147483647 w 34"/>
                <a:gd name="T13" fmla="*/ 2147483647 h 21"/>
                <a:gd name="T14" fmla="*/ 2147483647 w 34"/>
                <a:gd name="T15" fmla="*/ 2147483647 h 21"/>
                <a:gd name="T16" fmla="*/ 2147483647 w 34"/>
                <a:gd name="T17" fmla="*/ 2147483647 h 21"/>
                <a:gd name="T18" fmla="*/ 2147483647 w 34"/>
                <a:gd name="T19" fmla="*/ 2147483647 h 21"/>
                <a:gd name="T20" fmla="*/ 2147483647 w 34"/>
                <a:gd name="T21" fmla="*/ 2147483647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1"/>
                <a:gd name="T35" fmla="*/ 34 w 34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Freeform 62"/>
            <p:cNvSpPr>
              <a:spLocks noChangeArrowheads="1"/>
            </p:cNvSpPr>
            <p:nvPr/>
          </p:nvSpPr>
          <p:spPr bwMode="auto">
            <a:xfrm>
              <a:off x="5699263" y="1914778"/>
              <a:ext cx="156975" cy="324829"/>
            </a:xfrm>
            <a:custGeom>
              <a:avLst/>
              <a:gdLst>
                <a:gd name="T0" fmla="*/ 2147483647 w 84"/>
                <a:gd name="T1" fmla="*/ 2147483647 h 174"/>
                <a:gd name="T2" fmla="*/ 2147483647 w 84"/>
                <a:gd name="T3" fmla="*/ 2147483647 h 174"/>
                <a:gd name="T4" fmla="*/ 2147483647 w 84"/>
                <a:gd name="T5" fmla="*/ 2147483647 h 174"/>
                <a:gd name="T6" fmla="*/ 2147483647 w 84"/>
                <a:gd name="T7" fmla="*/ 2147483647 h 174"/>
                <a:gd name="T8" fmla="*/ 2147483647 w 84"/>
                <a:gd name="T9" fmla="*/ 2147483647 h 174"/>
                <a:gd name="T10" fmla="*/ 2147483647 w 84"/>
                <a:gd name="T11" fmla="*/ 2147483647 h 174"/>
                <a:gd name="T12" fmla="*/ 2147483647 w 84"/>
                <a:gd name="T13" fmla="*/ 2147483647 h 174"/>
                <a:gd name="T14" fmla="*/ 2147483647 w 84"/>
                <a:gd name="T15" fmla="*/ 2147483647 h 174"/>
                <a:gd name="T16" fmla="*/ 0 w 84"/>
                <a:gd name="T17" fmla="*/ 2147483647 h 174"/>
                <a:gd name="T18" fmla="*/ 2147483647 w 84"/>
                <a:gd name="T19" fmla="*/ 2147483647 h 174"/>
                <a:gd name="T20" fmla="*/ 2147483647 w 84"/>
                <a:gd name="T21" fmla="*/ 2147483647 h 174"/>
                <a:gd name="T22" fmla="*/ 2147483647 w 84"/>
                <a:gd name="T23" fmla="*/ 2147483647 h 174"/>
                <a:gd name="T24" fmla="*/ 2147483647 w 84"/>
                <a:gd name="T25" fmla="*/ 2147483647 h 174"/>
                <a:gd name="T26" fmla="*/ 2147483647 w 84"/>
                <a:gd name="T27" fmla="*/ 2147483647 h 174"/>
                <a:gd name="T28" fmla="*/ 2147483647 w 84"/>
                <a:gd name="T29" fmla="*/ 2147483647 h 174"/>
                <a:gd name="T30" fmla="*/ 2147483647 w 84"/>
                <a:gd name="T31" fmla="*/ 2147483647 h 174"/>
                <a:gd name="T32" fmla="*/ 2147483647 w 84"/>
                <a:gd name="T33" fmla="*/ 2147483647 h 174"/>
                <a:gd name="T34" fmla="*/ 2147483647 w 84"/>
                <a:gd name="T35" fmla="*/ 2147483647 h 174"/>
                <a:gd name="T36" fmla="*/ 2147483647 w 84"/>
                <a:gd name="T37" fmla="*/ 2147483647 h 174"/>
                <a:gd name="T38" fmla="*/ 2147483647 w 84"/>
                <a:gd name="T39" fmla="*/ 2147483647 h 174"/>
                <a:gd name="T40" fmla="*/ 2147483647 w 84"/>
                <a:gd name="T41" fmla="*/ 2147483647 h 174"/>
                <a:gd name="T42" fmla="*/ 2147483647 w 84"/>
                <a:gd name="T43" fmla="*/ 2147483647 h 174"/>
                <a:gd name="T44" fmla="*/ 2147483647 w 84"/>
                <a:gd name="T45" fmla="*/ 2147483647 h 174"/>
                <a:gd name="T46" fmla="*/ 2147483647 w 84"/>
                <a:gd name="T47" fmla="*/ 2147483647 h 174"/>
                <a:gd name="T48" fmla="*/ 2147483647 w 84"/>
                <a:gd name="T49" fmla="*/ 2147483647 h 174"/>
                <a:gd name="T50" fmla="*/ 2147483647 w 84"/>
                <a:gd name="T51" fmla="*/ 2147483647 h 174"/>
                <a:gd name="T52" fmla="*/ 2147483647 w 84"/>
                <a:gd name="T53" fmla="*/ 2147483647 h 174"/>
                <a:gd name="T54" fmla="*/ 2147483647 w 84"/>
                <a:gd name="T55" fmla="*/ 2147483647 h 174"/>
                <a:gd name="T56" fmla="*/ 2147483647 w 84"/>
                <a:gd name="T57" fmla="*/ 2147483647 h 174"/>
                <a:gd name="T58" fmla="*/ 2147483647 w 84"/>
                <a:gd name="T59" fmla="*/ 2147483647 h 174"/>
                <a:gd name="T60" fmla="*/ 2147483647 w 84"/>
                <a:gd name="T61" fmla="*/ 2147483647 h 174"/>
                <a:gd name="T62" fmla="*/ 2147483647 w 84"/>
                <a:gd name="T63" fmla="*/ 2147483647 h 174"/>
                <a:gd name="T64" fmla="*/ 2147483647 w 84"/>
                <a:gd name="T65" fmla="*/ 2147483647 h 174"/>
                <a:gd name="T66" fmla="*/ 2147483647 w 84"/>
                <a:gd name="T67" fmla="*/ 2147483647 h 174"/>
                <a:gd name="T68" fmla="*/ 2147483647 w 84"/>
                <a:gd name="T69" fmla="*/ 2147483647 h 174"/>
                <a:gd name="T70" fmla="*/ 2147483647 w 84"/>
                <a:gd name="T71" fmla="*/ 2147483647 h 174"/>
                <a:gd name="T72" fmla="*/ 2147483647 w 84"/>
                <a:gd name="T73" fmla="*/ 2147483647 h 174"/>
                <a:gd name="T74" fmla="*/ 2147483647 w 84"/>
                <a:gd name="T75" fmla="*/ 2147483647 h 174"/>
                <a:gd name="T76" fmla="*/ 2147483647 w 84"/>
                <a:gd name="T77" fmla="*/ 2147483647 h 174"/>
                <a:gd name="T78" fmla="*/ 2147483647 w 84"/>
                <a:gd name="T79" fmla="*/ 2147483647 h 174"/>
                <a:gd name="T80" fmla="*/ 2147483647 w 84"/>
                <a:gd name="T81" fmla="*/ 2147483647 h 174"/>
                <a:gd name="T82" fmla="*/ 2147483647 w 84"/>
                <a:gd name="T83" fmla="*/ 2147483647 h 174"/>
                <a:gd name="T84" fmla="*/ 2147483647 w 84"/>
                <a:gd name="T85" fmla="*/ 2147483647 h 174"/>
                <a:gd name="T86" fmla="*/ 2147483647 w 84"/>
                <a:gd name="T87" fmla="*/ 2147483647 h 174"/>
                <a:gd name="T88" fmla="*/ 2147483647 w 84"/>
                <a:gd name="T89" fmla="*/ 2147483647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174"/>
                <a:gd name="T137" fmla="*/ 84 w 84"/>
                <a:gd name="T138" fmla="*/ 174 h 1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63"/>
            <p:cNvSpPr>
              <a:spLocks noChangeArrowheads="1"/>
            </p:cNvSpPr>
            <p:nvPr/>
          </p:nvSpPr>
          <p:spPr bwMode="auto">
            <a:xfrm>
              <a:off x="5699263" y="2109052"/>
              <a:ext cx="128999" cy="91698"/>
            </a:xfrm>
            <a:custGeom>
              <a:avLst/>
              <a:gdLst>
                <a:gd name="T0" fmla="*/ 2147483647 w 69"/>
                <a:gd name="T1" fmla="*/ 2147483647 h 49"/>
                <a:gd name="T2" fmla="*/ 2147483647 w 69"/>
                <a:gd name="T3" fmla="*/ 2147483647 h 49"/>
                <a:gd name="T4" fmla="*/ 2147483647 w 69"/>
                <a:gd name="T5" fmla="*/ 2147483647 h 49"/>
                <a:gd name="T6" fmla="*/ 2147483647 w 69"/>
                <a:gd name="T7" fmla="*/ 2147483647 h 49"/>
                <a:gd name="T8" fmla="*/ 2147483647 w 69"/>
                <a:gd name="T9" fmla="*/ 2147483647 h 49"/>
                <a:gd name="T10" fmla="*/ 2147483647 w 69"/>
                <a:gd name="T11" fmla="*/ 2147483647 h 49"/>
                <a:gd name="T12" fmla="*/ 2147483647 w 69"/>
                <a:gd name="T13" fmla="*/ 2147483647 h 49"/>
                <a:gd name="T14" fmla="*/ 2147483647 w 69"/>
                <a:gd name="T15" fmla="*/ 2147483647 h 49"/>
                <a:gd name="T16" fmla="*/ 2147483647 w 69"/>
                <a:gd name="T17" fmla="*/ 2147483647 h 49"/>
                <a:gd name="T18" fmla="*/ 2147483647 w 69"/>
                <a:gd name="T19" fmla="*/ 2147483647 h 49"/>
                <a:gd name="T20" fmla="*/ 2147483647 w 69"/>
                <a:gd name="T21" fmla="*/ 2147483647 h 49"/>
                <a:gd name="T22" fmla="*/ 2147483647 w 69"/>
                <a:gd name="T23" fmla="*/ 2147483647 h 49"/>
                <a:gd name="T24" fmla="*/ 2147483647 w 69"/>
                <a:gd name="T25" fmla="*/ 2147483647 h 49"/>
                <a:gd name="T26" fmla="*/ 2147483647 w 69"/>
                <a:gd name="T27" fmla="*/ 2147483647 h 49"/>
                <a:gd name="T28" fmla="*/ 2147483647 w 69"/>
                <a:gd name="T29" fmla="*/ 2147483647 h 49"/>
                <a:gd name="T30" fmla="*/ 2147483647 w 69"/>
                <a:gd name="T31" fmla="*/ 2147483647 h 49"/>
                <a:gd name="T32" fmla="*/ 2147483647 w 69"/>
                <a:gd name="T33" fmla="*/ 2147483647 h 49"/>
                <a:gd name="T34" fmla="*/ 2147483647 w 69"/>
                <a:gd name="T35" fmla="*/ 2147483647 h 49"/>
                <a:gd name="T36" fmla="*/ 2147483647 w 69"/>
                <a:gd name="T37" fmla="*/ 2147483647 h 49"/>
                <a:gd name="T38" fmla="*/ 2147483647 w 69"/>
                <a:gd name="T39" fmla="*/ 2147483647 h 49"/>
                <a:gd name="T40" fmla="*/ 2147483647 w 69"/>
                <a:gd name="T41" fmla="*/ 2147483647 h 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49"/>
                <a:gd name="T65" fmla="*/ 69 w 69"/>
                <a:gd name="T66" fmla="*/ 49 h 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Freeform 64"/>
            <p:cNvSpPr>
              <a:spLocks noChangeArrowheads="1"/>
            </p:cNvSpPr>
            <p:nvPr/>
          </p:nvSpPr>
          <p:spPr bwMode="auto">
            <a:xfrm>
              <a:off x="5657299" y="1934982"/>
              <a:ext cx="156975" cy="191167"/>
            </a:xfrm>
            <a:custGeom>
              <a:avLst/>
              <a:gdLst>
                <a:gd name="T0" fmla="*/ 2147483647 w 84"/>
                <a:gd name="T1" fmla="*/ 2147483647 h 102"/>
                <a:gd name="T2" fmla="*/ 2147483647 w 84"/>
                <a:gd name="T3" fmla="*/ 2147483647 h 102"/>
                <a:gd name="T4" fmla="*/ 2147483647 w 84"/>
                <a:gd name="T5" fmla="*/ 2147483647 h 102"/>
                <a:gd name="T6" fmla="*/ 2147483647 w 84"/>
                <a:gd name="T7" fmla="*/ 2147483647 h 102"/>
                <a:gd name="T8" fmla="*/ 2147483647 w 84"/>
                <a:gd name="T9" fmla="*/ 2147483647 h 102"/>
                <a:gd name="T10" fmla="*/ 2147483647 w 84"/>
                <a:gd name="T11" fmla="*/ 2147483647 h 102"/>
                <a:gd name="T12" fmla="*/ 2147483647 w 84"/>
                <a:gd name="T13" fmla="*/ 2147483647 h 102"/>
                <a:gd name="T14" fmla="*/ 2147483647 w 84"/>
                <a:gd name="T15" fmla="*/ 2147483647 h 102"/>
                <a:gd name="T16" fmla="*/ 2147483647 w 84"/>
                <a:gd name="T17" fmla="*/ 2147483647 h 102"/>
                <a:gd name="T18" fmla="*/ 2147483647 w 84"/>
                <a:gd name="T19" fmla="*/ 2147483647 h 102"/>
                <a:gd name="T20" fmla="*/ 2147483647 w 84"/>
                <a:gd name="T21" fmla="*/ 2147483647 h 102"/>
                <a:gd name="T22" fmla="*/ 2147483647 w 84"/>
                <a:gd name="T23" fmla="*/ 2147483647 h 102"/>
                <a:gd name="T24" fmla="*/ 2147483647 w 84"/>
                <a:gd name="T25" fmla="*/ 2147483647 h 102"/>
                <a:gd name="T26" fmla="*/ 0 w 84"/>
                <a:gd name="T27" fmla="*/ 2147483647 h 102"/>
                <a:gd name="T28" fmla="*/ 2147483647 w 84"/>
                <a:gd name="T29" fmla="*/ 2147483647 h 102"/>
                <a:gd name="T30" fmla="*/ 2147483647 w 84"/>
                <a:gd name="T31" fmla="*/ 2147483647 h 102"/>
                <a:gd name="T32" fmla="*/ 2147483647 w 84"/>
                <a:gd name="T33" fmla="*/ 2147483647 h 102"/>
                <a:gd name="T34" fmla="*/ 2147483647 w 84"/>
                <a:gd name="T35" fmla="*/ 2147483647 h 102"/>
                <a:gd name="T36" fmla="*/ 2147483647 w 84"/>
                <a:gd name="T37" fmla="*/ 2147483647 h 102"/>
                <a:gd name="T38" fmla="*/ 2147483647 w 84"/>
                <a:gd name="T39" fmla="*/ 2147483647 h 102"/>
                <a:gd name="T40" fmla="*/ 2147483647 w 84"/>
                <a:gd name="T41" fmla="*/ 2147483647 h 102"/>
                <a:gd name="T42" fmla="*/ 2147483647 w 84"/>
                <a:gd name="T43" fmla="*/ 2147483647 h 102"/>
                <a:gd name="T44" fmla="*/ 2147483647 w 84"/>
                <a:gd name="T45" fmla="*/ 2147483647 h 102"/>
                <a:gd name="T46" fmla="*/ 2147483647 w 84"/>
                <a:gd name="T47" fmla="*/ 2147483647 h 102"/>
                <a:gd name="T48" fmla="*/ 2147483647 w 84"/>
                <a:gd name="T49" fmla="*/ 2147483647 h 102"/>
                <a:gd name="T50" fmla="*/ 2147483647 w 84"/>
                <a:gd name="T51" fmla="*/ 2147483647 h 102"/>
                <a:gd name="T52" fmla="*/ 2147483647 w 84"/>
                <a:gd name="T53" fmla="*/ 2147483647 h 102"/>
                <a:gd name="T54" fmla="*/ 2147483647 w 84"/>
                <a:gd name="T55" fmla="*/ 2147483647 h 102"/>
                <a:gd name="T56" fmla="*/ 2147483647 w 84"/>
                <a:gd name="T57" fmla="*/ 2147483647 h 102"/>
                <a:gd name="T58" fmla="*/ 2147483647 w 84"/>
                <a:gd name="T59" fmla="*/ 2147483647 h 102"/>
                <a:gd name="T60" fmla="*/ 2147483647 w 84"/>
                <a:gd name="T61" fmla="*/ 2147483647 h 102"/>
                <a:gd name="T62" fmla="*/ 2147483647 w 84"/>
                <a:gd name="T63" fmla="*/ 2147483647 h 102"/>
                <a:gd name="T64" fmla="*/ 2147483647 w 84"/>
                <a:gd name="T65" fmla="*/ 2147483647 h 102"/>
                <a:gd name="T66" fmla="*/ 2147483647 w 84"/>
                <a:gd name="T67" fmla="*/ 2147483647 h 102"/>
                <a:gd name="T68" fmla="*/ 2147483647 w 84"/>
                <a:gd name="T69" fmla="*/ 2147483647 h 102"/>
                <a:gd name="T70" fmla="*/ 2147483647 w 84"/>
                <a:gd name="T71" fmla="*/ 2147483647 h 1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4"/>
                <a:gd name="T109" fmla="*/ 0 h 102"/>
                <a:gd name="T110" fmla="*/ 84 w 84"/>
                <a:gd name="T111" fmla="*/ 102 h 1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65"/>
            <p:cNvSpPr>
              <a:spLocks noChangeArrowheads="1"/>
            </p:cNvSpPr>
            <p:nvPr/>
          </p:nvSpPr>
          <p:spPr bwMode="auto">
            <a:xfrm>
              <a:off x="5602902" y="1978499"/>
              <a:ext cx="172517" cy="321720"/>
            </a:xfrm>
            <a:custGeom>
              <a:avLst/>
              <a:gdLst>
                <a:gd name="T0" fmla="*/ 2147483647 w 92"/>
                <a:gd name="T1" fmla="*/ 2147483647 h 172"/>
                <a:gd name="T2" fmla="*/ 2147483647 w 92"/>
                <a:gd name="T3" fmla="*/ 2147483647 h 172"/>
                <a:gd name="T4" fmla="*/ 2147483647 w 92"/>
                <a:gd name="T5" fmla="*/ 2147483647 h 172"/>
                <a:gd name="T6" fmla="*/ 2147483647 w 92"/>
                <a:gd name="T7" fmla="*/ 2147483647 h 172"/>
                <a:gd name="T8" fmla="*/ 2147483647 w 92"/>
                <a:gd name="T9" fmla="*/ 2147483647 h 172"/>
                <a:gd name="T10" fmla="*/ 2147483647 w 92"/>
                <a:gd name="T11" fmla="*/ 2147483647 h 172"/>
                <a:gd name="T12" fmla="*/ 2147483647 w 92"/>
                <a:gd name="T13" fmla="*/ 2147483647 h 172"/>
                <a:gd name="T14" fmla="*/ 2147483647 w 92"/>
                <a:gd name="T15" fmla="*/ 2147483647 h 172"/>
                <a:gd name="T16" fmla="*/ 2147483647 w 92"/>
                <a:gd name="T17" fmla="*/ 2147483647 h 172"/>
                <a:gd name="T18" fmla="*/ 2147483647 w 92"/>
                <a:gd name="T19" fmla="*/ 2147483647 h 172"/>
                <a:gd name="T20" fmla="*/ 2147483647 w 92"/>
                <a:gd name="T21" fmla="*/ 2147483647 h 172"/>
                <a:gd name="T22" fmla="*/ 2147483647 w 92"/>
                <a:gd name="T23" fmla="*/ 2147483647 h 172"/>
                <a:gd name="T24" fmla="*/ 2147483647 w 92"/>
                <a:gd name="T25" fmla="*/ 2147483647 h 172"/>
                <a:gd name="T26" fmla="*/ 2147483647 w 92"/>
                <a:gd name="T27" fmla="*/ 2147483647 h 172"/>
                <a:gd name="T28" fmla="*/ 2147483647 w 92"/>
                <a:gd name="T29" fmla="*/ 2147483647 h 172"/>
                <a:gd name="T30" fmla="*/ 2147483647 w 92"/>
                <a:gd name="T31" fmla="*/ 2147483647 h 172"/>
                <a:gd name="T32" fmla="*/ 2147483647 w 92"/>
                <a:gd name="T33" fmla="*/ 2147483647 h 172"/>
                <a:gd name="T34" fmla="*/ 2147483647 w 92"/>
                <a:gd name="T35" fmla="*/ 0 h 172"/>
                <a:gd name="T36" fmla="*/ 2147483647 w 92"/>
                <a:gd name="T37" fmla="*/ 2147483647 h 172"/>
                <a:gd name="T38" fmla="*/ 2147483647 w 92"/>
                <a:gd name="T39" fmla="*/ 2147483647 h 172"/>
                <a:gd name="T40" fmla="*/ 2147483647 w 92"/>
                <a:gd name="T41" fmla="*/ 2147483647 h 172"/>
                <a:gd name="T42" fmla="*/ 2147483647 w 92"/>
                <a:gd name="T43" fmla="*/ 2147483647 h 172"/>
                <a:gd name="T44" fmla="*/ 0 w 92"/>
                <a:gd name="T45" fmla="*/ 2147483647 h 172"/>
                <a:gd name="T46" fmla="*/ 2147483647 w 92"/>
                <a:gd name="T47" fmla="*/ 2147483647 h 172"/>
                <a:gd name="T48" fmla="*/ 2147483647 w 92"/>
                <a:gd name="T49" fmla="*/ 2147483647 h 172"/>
                <a:gd name="T50" fmla="*/ 2147483647 w 92"/>
                <a:gd name="T51" fmla="*/ 2147483647 h 172"/>
                <a:gd name="T52" fmla="*/ 2147483647 w 92"/>
                <a:gd name="T53" fmla="*/ 2147483647 h 172"/>
                <a:gd name="T54" fmla="*/ 2147483647 w 92"/>
                <a:gd name="T55" fmla="*/ 2147483647 h 172"/>
                <a:gd name="T56" fmla="*/ 2147483647 w 92"/>
                <a:gd name="T57" fmla="*/ 2147483647 h 172"/>
                <a:gd name="T58" fmla="*/ 2147483647 w 92"/>
                <a:gd name="T59" fmla="*/ 2147483647 h 172"/>
                <a:gd name="T60" fmla="*/ 2147483647 w 92"/>
                <a:gd name="T61" fmla="*/ 2147483647 h 172"/>
                <a:gd name="T62" fmla="*/ 2147483647 w 92"/>
                <a:gd name="T63" fmla="*/ 2147483647 h 172"/>
                <a:gd name="T64" fmla="*/ 2147483647 w 92"/>
                <a:gd name="T65" fmla="*/ 2147483647 h 172"/>
                <a:gd name="T66" fmla="*/ 2147483647 w 92"/>
                <a:gd name="T67" fmla="*/ 2147483647 h 172"/>
                <a:gd name="T68" fmla="*/ 2147483647 w 92"/>
                <a:gd name="T69" fmla="*/ 2147483647 h 172"/>
                <a:gd name="T70" fmla="*/ 2147483647 w 92"/>
                <a:gd name="T71" fmla="*/ 2147483647 h 172"/>
                <a:gd name="T72" fmla="*/ 2147483647 w 92"/>
                <a:gd name="T73" fmla="*/ 2147483647 h 172"/>
                <a:gd name="T74" fmla="*/ 2147483647 w 92"/>
                <a:gd name="T75" fmla="*/ 2147483647 h 172"/>
                <a:gd name="T76" fmla="*/ 2147483647 w 92"/>
                <a:gd name="T77" fmla="*/ 2147483647 h 172"/>
                <a:gd name="T78" fmla="*/ 2147483647 w 92"/>
                <a:gd name="T79" fmla="*/ 2147483647 h 172"/>
                <a:gd name="T80" fmla="*/ 2147483647 w 92"/>
                <a:gd name="T81" fmla="*/ 2147483647 h 172"/>
                <a:gd name="T82" fmla="*/ 2147483647 w 92"/>
                <a:gd name="T83" fmla="*/ 2147483647 h 172"/>
                <a:gd name="T84" fmla="*/ 2147483647 w 92"/>
                <a:gd name="T85" fmla="*/ 2147483647 h 172"/>
                <a:gd name="T86" fmla="*/ 2147483647 w 92"/>
                <a:gd name="T87" fmla="*/ 2147483647 h 172"/>
                <a:gd name="T88" fmla="*/ 2147483647 w 92"/>
                <a:gd name="T89" fmla="*/ 2147483647 h 172"/>
                <a:gd name="T90" fmla="*/ 2147483647 w 92"/>
                <a:gd name="T91" fmla="*/ 2147483647 h 172"/>
                <a:gd name="T92" fmla="*/ 2147483647 w 92"/>
                <a:gd name="T93" fmla="*/ 2147483647 h 172"/>
                <a:gd name="T94" fmla="*/ 2147483647 w 92"/>
                <a:gd name="T95" fmla="*/ 2147483647 h 172"/>
                <a:gd name="T96" fmla="*/ 2147483647 w 92"/>
                <a:gd name="T97" fmla="*/ 2147483647 h 172"/>
                <a:gd name="T98" fmla="*/ 2147483647 w 92"/>
                <a:gd name="T99" fmla="*/ 2147483647 h 172"/>
                <a:gd name="T100" fmla="*/ 2147483647 w 92"/>
                <a:gd name="T101" fmla="*/ 2147483647 h 1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172"/>
                <a:gd name="T155" fmla="*/ 92 w 92"/>
                <a:gd name="T156" fmla="*/ 172 h 1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Freeform 66"/>
            <p:cNvSpPr>
              <a:spLocks noChangeArrowheads="1"/>
            </p:cNvSpPr>
            <p:nvPr/>
          </p:nvSpPr>
          <p:spPr bwMode="auto">
            <a:xfrm>
              <a:off x="3868412" y="1112809"/>
              <a:ext cx="203601" cy="166300"/>
            </a:xfrm>
            <a:custGeom>
              <a:avLst/>
              <a:gdLst>
                <a:gd name="T0" fmla="*/ 2147483647 w 109"/>
                <a:gd name="T1" fmla="*/ 2147483647 h 89"/>
                <a:gd name="T2" fmla="*/ 2147483647 w 109"/>
                <a:gd name="T3" fmla="*/ 2147483647 h 89"/>
                <a:gd name="T4" fmla="*/ 2147483647 w 109"/>
                <a:gd name="T5" fmla="*/ 2147483647 h 89"/>
                <a:gd name="T6" fmla="*/ 2147483647 w 109"/>
                <a:gd name="T7" fmla="*/ 2147483647 h 89"/>
                <a:gd name="T8" fmla="*/ 2147483647 w 109"/>
                <a:gd name="T9" fmla="*/ 2147483647 h 89"/>
                <a:gd name="T10" fmla="*/ 2147483647 w 109"/>
                <a:gd name="T11" fmla="*/ 2147483647 h 89"/>
                <a:gd name="T12" fmla="*/ 2147483647 w 109"/>
                <a:gd name="T13" fmla="*/ 2147483647 h 89"/>
                <a:gd name="T14" fmla="*/ 2147483647 w 109"/>
                <a:gd name="T15" fmla="*/ 2147483647 h 89"/>
                <a:gd name="T16" fmla="*/ 2147483647 w 109"/>
                <a:gd name="T17" fmla="*/ 2147483647 h 89"/>
                <a:gd name="T18" fmla="*/ 2147483647 w 109"/>
                <a:gd name="T19" fmla="*/ 2147483647 h 89"/>
                <a:gd name="T20" fmla="*/ 2147483647 w 109"/>
                <a:gd name="T21" fmla="*/ 2147483647 h 89"/>
                <a:gd name="T22" fmla="*/ 2147483647 w 109"/>
                <a:gd name="T23" fmla="*/ 2147483647 h 89"/>
                <a:gd name="T24" fmla="*/ 2147483647 w 109"/>
                <a:gd name="T25" fmla="*/ 2147483647 h 89"/>
                <a:gd name="T26" fmla="*/ 2147483647 w 109"/>
                <a:gd name="T27" fmla="*/ 2147483647 h 89"/>
                <a:gd name="T28" fmla="*/ 2147483647 w 109"/>
                <a:gd name="T29" fmla="*/ 2147483647 h 89"/>
                <a:gd name="T30" fmla="*/ 2147483647 w 109"/>
                <a:gd name="T31" fmla="*/ 2147483647 h 89"/>
                <a:gd name="T32" fmla="*/ 2147483647 w 109"/>
                <a:gd name="T33" fmla="*/ 2147483647 h 89"/>
                <a:gd name="T34" fmla="*/ 2147483647 w 109"/>
                <a:gd name="T35" fmla="*/ 2147483647 h 89"/>
                <a:gd name="T36" fmla="*/ 2147483647 w 109"/>
                <a:gd name="T37" fmla="*/ 2147483647 h 89"/>
                <a:gd name="T38" fmla="*/ 2147483647 w 109"/>
                <a:gd name="T39" fmla="*/ 2147483647 h 89"/>
                <a:gd name="T40" fmla="*/ 2147483647 w 109"/>
                <a:gd name="T41" fmla="*/ 2147483647 h 89"/>
                <a:gd name="T42" fmla="*/ 2147483647 w 109"/>
                <a:gd name="T43" fmla="*/ 2147483647 h 89"/>
                <a:gd name="T44" fmla="*/ 2147483647 w 109"/>
                <a:gd name="T45" fmla="*/ 2147483647 h 89"/>
                <a:gd name="T46" fmla="*/ 2147483647 w 109"/>
                <a:gd name="T47" fmla="*/ 2147483647 h 89"/>
                <a:gd name="T48" fmla="*/ 2147483647 w 109"/>
                <a:gd name="T49" fmla="*/ 2147483647 h 89"/>
                <a:gd name="T50" fmla="*/ 2147483647 w 109"/>
                <a:gd name="T51" fmla="*/ 2147483647 h 89"/>
                <a:gd name="T52" fmla="*/ 2147483647 w 109"/>
                <a:gd name="T53" fmla="*/ 2147483647 h 89"/>
                <a:gd name="T54" fmla="*/ 2147483647 w 109"/>
                <a:gd name="T55" fmla="*/ 2147483647 h 89"/>
                <a:gd name="T56" fmla="*/ 2147483647 w 109"/>
                <a:gd name="T57" fmla="*/ 2147483647 h 89"/>
                <a:gd name="T58" fmla="*/ 2147483647 w 109"/>
                <a:gd name="T59" fmla="*/ 2147483647 h 89"/>
                <a:gd name="T60" fmla="*/ 2147483647 w 109"/>
                <a:gd name="T61" fmla="*/ 2147483647 h 89"/>
                <a:gd name="T62" fmla="*/ 2147483647 w 109"/>
                <a:gd name="T63" fmla="*/ 2147483647 h 89"/>
                <a:gd name="T64" fmla="*/ 2147483647 w 109"/>
                <a:gd name="T65" fmla="*/ 2147483647 h 89"/>
                <a:gd name="T66" fmla="*/ 2147483647 w 109"/>
                <a:gd name="T67" fmla="*/ 2147483647 h 89"/>
                <a:gd name="T68" fmla="*/ 2147483647 w 109"/>
                <a:gd name="T69" fmla="*/ 2147483647 h 89"/>
                <a:gd name="T70" fmla="*/ 2147483647 w 109"/>
                <a:gd name="T71" fmla="*/ 2147483647 h 89"/>
                <a:gd name="T72" fmla="*/ 2147483647 w 109"/>
                <a:gd name="T73" fmla="*/ 2147483647 h 89"/>
                <a:gd name="T74" fmla="*/ 2147483647 w 109"/>
                <a:gd name="T75" fmla="*/ 2147483647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"/>
                <a:gd name="T115" fmla="*/ 0 h 89"/>
                <a:gd name="T116" fmla="*/ 109 w 109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67"/>
            <p:cNvSpPr>
              <a:spLocks noChangeArrowheads="1"/>
            </p:cNvSpPr>
            <p:nvPr/>
          </p:nvSpPr>
          <p:spPr bwMode="auto">
            <a:xfrm>
              <a:off x="3897941" y="1383240"/>
              <a:ext cx="77710" cy="73048"/>
            </a:xfrm>
            <a:custGeom>
              <a:avLst/>
              <a:gdLst>
                <a:gd name="T0" fmla="*/ 2147483647 w 41"/>
                <a:gd name="T1" fmla="*/ 2147483647 h 39"/>
                <a:gd name="T2" fmla="*/ 2147483647 w 41"/>
                <a:gd name="T3" fmla="*/ 2147483647 h 39"/>
                <a:gd name="T4" fmla="*/ 2147483647 w 41"/>
                <a:gd name="T5" fmla="*/ 2147483647 h 39"/>
                <a:gd name="T6" fmla="*/ 2147483647 w 41"/>
                <a:gd name="T7" fmla="*/ 2147483647 h 39"/>
                <a:gd name="T8" fmla="*/ 2147483647 w 41"/>
                <a:gd name="T9" fmla="*/ 2147483647 h 39"/>
                <a:gd name="T10" fmla="*/ 2147483647 w 41"/>
                <a:gd name="T11" fmla="*/ 2147483647 h 39"/>
                <a:gd name="T12" fmla="*/ 2147483647 w 41"/>
                <a:gd name="T13" fmla="*/ 2147483647 h 39"/>
                <a:gd name="T14" fmla="*/ 2147483647 w 41"/>
                <a:gd name="T15" fmla="*/ 2147483647 h 39"/>
                <a:gd name="T16" fmla="*/ 2147483647 w 41"/>
                <a:gd name="T17" fmla="*/ 2147483647 h 39"/>
                <a:gd name="T18" fmla="*/ 2147483647 w 41"/>
                <a:gd name="T19" fmla="*/ 2147483647 h 39"/>
                <a:gd name="T20" fmla="*/ 2147483647 w 41"/>
                <a:gd name="T21" fmla="*/ 2147483647 h 39"/>
                <a:gd name="T22" fmla="*/ 2147483647 w 41"/>
                <a:gd name="T23" fmla="*/ 2147483647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39"/>
                <a:gd name="T38" fmla="*/ 41 w 4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Freeform 68"/>
            <p:cNvSpPr>
              <a:spLocks noChangeArrowheads="1"/>
            </p:cNvSpPr>
            <p:nvPr/>
          </p:nvSpPr>
          <p:spPr bwMode="auto">
            <a:xfrm>
              <a:off x="3860640" y="1350602"/>
              <a:ext cx="111903" cy="96361"/>
            </a:xfrm>
            <a:custGeom>
              <a:avLst/>
              <a:gdLst>
                <a:gd name="T0" fmla="*/ 2147483647 w 60"/>
                <a:gd name="T1" fmla="*/ 2147483647 h 52"/>
                <a:gd name="T2" fmla="*/ 2147483647 w 60"/>
                <a:gd name="T3" fmla="*/ 2147483647 h 52"/>
                <a:gd name="T4" fmla="*/ 2147483647 w 60"/>
                <a:gd name="T5" fmla="*/ 2147483647 h 52"/>
                <a:gd name="T6" fmla="*/ 2147483647 w 60"/>
                <a:gd name="T7" fmla="*/ 2147483647 h 52"/>
                <a:gd name="T8" fmla="*/ 2147483647 w 60"/>
                <a:gd name="T9" fmla="*/ 2147483647 h 52"/>
                <a:gd name="T10" fmla="*/ 2147483647 w 60"/>
                <a:gd name="T11" fmla="*/ 2147483647 h 52"/>
                <a:gd name="T12" fmla="*/ 2147483647 w 60"/>
                <a:gd name="T13" fmla="*/ 2147483647 h 52"/>
                <a:gd name="T14" fmla="*/ 2147483647 w 60"/>
                <a:gd name="T15" fmla="*/ 2147483647 h 52"/>
                <a:gd name="T16" fmla="*/ 2147483647 w 60"/>
                <a:gd name="T17" fmla="*/ 2147483647 h 52"/>
                <a:gd name="T18" fmla="*/ 2147483647 w 60"/>
                <a:gd name="T19" fmla="*/ 2147483647 h 52"/>
                <a:gd name="T20" fmla="*/ 2147483647 w 60"/>
                <a:gd name="T21" fmla="*/ 2147483647 h 52"/>
                <a:gd name="T22" fmla="*/ 2147483647 w 60"/>
                <a:gd name="T23" fmla="*/ 2147483647 h 52"/>
                <a:gd name="T24" fmla="*/ 2147483647 w 60"/>
                <a:gd name="T25" fmla="*/ 0 h 52"/>
                <a:gd name="T26" fmla="*/ 2147483647 w 60"/>
                <a:gd name="T27" fmla="*/ 2147483647 h 52"/>
                <a:gd name="T28" fmla="*/ 2147483647 w 60"/>
                <a:gd name="T29" fmla="*/ 2147483647 h 52"/>
                <a:gd name="T30" fmla="*/ 2147483647 w 60"/>
                <a:gd name="T31" fmla="*/ 2147483647 h 52"/>
                <a:gd name="T32" fmla="*/ 2147483647 w 60"/>
                <a:gd name="T33" fmla="*/ 2147483647 h 52"/>
                <a:gd name="T34" fmla="*/ 0 w 60"/>
                <a:gd name="T35" fmla="*/ 2147483647 h 52"/>
                <a:gd name="T36" fmla="*/ 2147483647 w 60"/>
                <a:gd name="T37" fmla="*/ 2147483647 h 52"/>
                <a:gd name="T38" fmla="*/ 2147483647 w 60"/>
                <a:gd name="T39" fmla="*/ 2147483647 h 52"/>
                <a:gd name="T40" fmla="*/ 2147483647 w 60"/>
                <a:gd name="T41" fmla="*/ 2147483647 h 52"/>
                <a:gd name="T42" fmla="*/ 2147483647 w 60"/>
                <a:gd name="T43" fmla="*/ 2147483647 h 52"/>
                <a:gd name="T44" fmla="*/ 2147483647 w 60"/>
                <a:gd name="T45" fmla="*/ 2147483647 h 52"/>
                <a:gd name="T46" fmla="*/ 2147483647 w 60"/>
                <a:gd name="T47" fmla="*/ 2147483647 h 52"/>
                <a:gd name="T48" fmla="*/ 2147483647 w 60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52"/>
                <a:gd name="T77" fmla="*/ 60 w 60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69"/>
            <p:cNvSpPr>
              <a:spLocks noChangeArrowheads="1"/>
            </p:cNvSpPr>
            <p:nvPr/>
          </p:nvSpPr>
          <p:spPr bwMode="auto">
            <a:xfrm>
              <a:off x="3969435" y="1453179"/>
              <a:ext cx="38856" cy="76156"/>
            </a:xfrm>
            <a:custGeom>
              <a:avLst/>
              <a:gdLst>
                <a:gd name="T0" fmla="*/ 2147483647 w 21"/>
                <a:gd name="T1" fmla="*/ 2147483647 h 41"/>
                <a:gd name="T2" fmla="*/ 2147483647 w 21"/>
                <a:gd name="T3" fmla="*/ 2147483647 h 41"/>
                <a:gd name="T4" fmla="*/ 2147483647 w 21"/>
                <a:gd name="T5" fmla="*/ 2147483647 h 41"/>
                <a:gd name="T6" fmla="*/ 2147483647 w 21"/>
                <a:gd name="T7" fmla="*/ 2147483647 h 41"/>
                <a:gd name="T8" fmla="*/ 2147483647 w 21"/>
                <a:gd name="T9" fmla="*/ 2147483647 h 41"/>
                <a:gd name="T10" fmla="*/ 2147483647 w 21"/>
                <a:gd name="T11" fmla="*/ 2147483647 h 41"/>
                <a:gd name="T12" fmla="*/ 2147483647 w 21"/>
                <a:gd name="T13" fmla="*/ 0 h 41"/>
                <a:gd name="T14" fmla="*/ 2147483647 w 21"/>
                <a:gd name="T15" fmla="*/ 2147483647 h 41"/>
                <a:gd name="T16" fmla="*/ 2147483647 w 21"/>
                <a:gd name="T17" fmla="*/ 2147483647 h 41"/>
                <a:gd name="T18" fmla="*/ 2147483647 w 21"/>
                <a:gd name="T19" fmla="*/ 2147483647 h 41"/>
                <a:gd name="T20" fmla="*/ 2147483647 w 21"/>
                <a:gd name="T21" fmla="*/ 2147483647 h 41"/>
                <a:gd name="T22" fmla="*/ 2147483647 w 21"/>
                <a:gd name="T23" fmla="*/ 2147483647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1"/>
                <a:gd name="T38" fmla="*/ 21 w 21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Freeform 70"/>
            <p:cNvSpPr>
              <a:spLocks noChangeArrowheads="1"/>
            </p:cNvSpPr>
            <p:nvPr/>
          </p:nvSpPr>
          <p:spPr bwMode="auto">
            <a:xfrm>
              <a:off x="3775160" y="1282217"/>
              <a:ext cx="156975" cy="69940"/>
            </a:xfrm>
            <a:custGeom>
              <a:avLst/>
              <a:gdLst>
                <a:gd name="T0" fmla="*/ 2147483647 w 84"/>
                <a:gd name="T1" fmla="*/ 2147483647 h 37"/>
                <a:gd name="T2" fmla="*/ 2147483647 w 84"/>
                <a:gd name="T3" fmla="*/ 0 h 37"/>
                <a:gd name="T4" fmla="*/ 2147483647 w 84"/>
                <a:gd name="T5" fmla="*/ 2147483647 h 37"/>
                <a:gd name="T6" fmla="*/ 2147483647 w 84"/>
                <a:gd name="T7" fmla="*/ 2147483647 h 37"/>
                <a:gd name="T8" fmla="*/ 2147483647 w 84"/>
                <a:gd name="T9" fmla="*/ 2147483647 h 37"/>
                <a:gd name="T10" fmla="*/ 2147483647 w 84"/>
                <a:gd name="T11" fmla="*/ 2147483647 h 37"/>
                <a:gd name="T12" fmla="*/ 2147483647 w 84"/>
                <a:gd name="T13" fmla="*/ 2147483647 h 37"/>
                <a:gd name="T14" fmla="*/ 2147483647 w 84"/>
                <a:gd name="T15" fmla="*/ 2147483647 h 37"/>
                <a:gd name="T16" fmla="*/ 2147483647 w 84"/>
                <a:gd name="T17" fmla="*/ 2147483647 h 37"/>
                <a:gd name="T18" fmla="*/ 2147483647 w 84"/>
                <a:gd name="T19" fmla="*/ 2147483647 h 37"/>
                <a:gd name="T20" fmla="*/ 2147483647 w 84"/>
                <a:gd name="T21" fmla="*/ 2147483647 h 37"/>
                <a:gd name="T22" fmla="*/ 2147483647 w 84"/>
                <a:gd name="T23" fmla="*/ 2147483647 h 37"/>
                <a:gd name="T24" fmla="*/ 2147483647 w 84"/>
                <a:gd name="T25" fmla="*/ 2147483647 h 37"/>
                <a:gd name="T26" fmla="*/ 2147483647 w 84"/>
                <a:gd name="T27" fmla="*/ 2147483647 h 37"/>
                <a:gd name="T28" fmla="*/ 2147483647 w 84"/>
                <a:gd name="T29" fmla="*/ 2147483647 h 37"/>
                <a:gd name="T30" fmla="*/ 2147483647 w 84"/>
                <a:gd name="T31" fmla="*/ 2147483647 h 37"/>
                <a:gd name="T32" fmla="*/ 2147483647 w 84"/>
                <a:gd name="T33" fmla="*/ 2147483647 h 37"/>
                <a:gd name="T34" fmla="*/ 2147483647 w 84"/>
                <a:gd name="T35" fmla="*/ 2147483647 h 37"/>
                <a:gd name="T36" fmla="*/ 2147483647 w 84"/>
                <a:gd name="T37" fmla="*/ 2147483647 h 37"/>
                <a:gd name="T38" fmla="*/ 2147483647 w 84"/>
                <a:gd name="T39" fmla="*/ 2147483647 h 37"/>
                <a:gd name="T40" fmla="*/ 2147483647 w 84"/>
                <a:gd name="T41" fmla="*/ 2147483647 h 37"/>
                <a:gd name="T42" fmla="*/ 2147483647 w 84"/>
                <a:gd name="T43" fmla="*/ 2147483647 h 37"/>
                <a:gd name="T44" fmla="*/ 2147483647 w 84"/>
                <a:gd name="T45" fmla="*/ 2147483647 h 37"/>
                <a:gd name="T46" fmla="*/ 2147483647 w 84"/>
                <a:gd name="T47" fmla="*/ 2147483647 h 37"/>
                <a:gd name="T48" fmla="*/ 2147483647 w 84"/>
                <a:gd name="T49" fmla="*/ 2147483647 h 37"/>
                <a:gd name="T50" fmla="*/ 2147483647 w 84"/>
                <a:gd name="T51" fmla="*/ 2147483647 h 37"/>
                <a:gd name="T52" fmla="*/ 2147483647 w 84"/>
                <a:gd name="T53" fmla="*/ 2147483647 h 37"/>
                <a:gd name="T54" fmla="*/ 2147483647 w 84"/>
                <a:gd name="T55" fmla="*/ 2147483647 h 37"/>
                <a:gd name="T56" fmla="*/ 2147483647 w 84"/>
                <a:gd name="T57" fmla="*/ 2147483647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"/>
                <a:gd name="T88" fmla="*/ 0 h 37"/>
                <a:gd name="T89" fmla="*/ 84 w 84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Freeform 71"/>
            <p:cNvSpPr>
              <a:spLocks noChangeArrowheads="1"/>
            </p:cNvSpPr>
            <p:nvPr/>
          </p:nvSpPr>
          <p:spPr bwMode="auto">
            <a:xfrm>
              <a:off x="3908821" y="1289988"/>
              <a:ext cx="139878" cy="79265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0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2147483647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4"/>
                <a:gd name="T73" fmla="*/ 0 h 42"/>
                <a:gd name="T74" fmla="*/ 74 w 74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Freeform 72"/>
            <p:cNvSpPr>
              <a:spLocks noChangeArrowheads="1"/>
            </p:cNvSpPr>
            <p:nvPr/>
          </p:nvSpPr>
          <p:spPr bwMode="auto">
            <a:xfrm>
              <a:off x="3829556" y="1226265"/>
              <a:ext cx="132108" cy="68385"/>
            </a:xfrm>
            <a:custGeom>
              <a:avLst/>
              <a:gdLst>
                <a:gd name="T0" fmla="*/ 2147483647 w 71"/>
                <a:gd name="T1" fmla="*/ 2147483647 h 36"/>
                <a:gd name="T2" fmla="*/ 2147483647 w 71"/>
                <a:gd name="T3" fmla="*/ 2147483647 h 36"/>
                <a:gd name="T4" fmla="*/ 2147483647 w 71"/>
                <a:gd name="T5" fmla="*/ 2147483647 h 36"/>
                <a:gd name="T6" fmla="*/ 2147483647 w 71"/>
                <a:gd name="T7" fmla="*/ 2147483647 h 36"/>
                <a:gd name="T8" fmla="*/ 2147483647 w 71"/>
                <a:gd name="T9" fmla="*/ 2147483647 h 36"/>
                <a:gd name="T10" fmla="*/ 2147483647 w 71"/>
                <a:gd name="T11" fmla="*/ 2147483647 h 36"/>
                <a:gd name="T12" fmla="*/ 2147483647 w 71"/>
                <a:gd name="T13" fmla="*/ 0 h 36"/>
                <a:gd name="T14" fmla="*/ 2147483647 w 71"/>
                <a:gd name="T15" fmla="*/ 2147483647 h 36"/>
                <a:gd name="T16" fmla="*/ 2147483647 w 71"/>
                <a:gd name="T17" fmla="*/ 2147483647 h 36"/>
                <a:gd name="T18" fmla="*/ 2147483647 w 71"/>
                <a:gd name="T19" fmla="*/ 2147483647 h 36"/>
                <a:gd name="T20" fmla="*/ 2147483647 w 71"/>
                <a:gd name="T21" fmla="*/ 2147483647 h 36"/>
                <a:gd name="T22" fmla="*/ 2147483647 w 71"/>
                <a:gd name="T23" fmla="*/ 2147483647 h 36"/>
                <a:gd name="T24" fmla="*/ 2147483647 w 71"/>
                <a:gd name="T25" fmla="*/ 2147483647 h 36"/>
                <a:gd name="T26" fmla="*/ 2147483647 w 71"/>
                <a:gd name="T27" fmla="*/ 2147483647 h 36"/>
                <a:gd name="T28" fmla="*/ 2147483647 w 71"/>
                <a:gd name="T29" fmla="*/ 2147483647 h 36"/>
                <a:gd name="T30" fmla="*/ 2147483647 w 71"/>
                <a:gd name="T31" fmla="*/ 2147483647 h 36"/>
                <a:gd name="T32" fmla="*/ 2147483647 w 71"/>
                <a:gd name="T33" fmla="*/ 2147483647 h 36"/>
                <a:gd name="T34" fmla="*/ 2147483647 w 71"/>
                <a:gd name="T35" fmla="*/ 2147483647 h 36"/>
                <a:gd name="T36" fmla="*/ 2147483647 w 71"/>
                <a:gd name="T37" fmla="*/ 2147483647 h 36"/>
                <a:gd name="T38" fmla="*/ 2147483647 w 71"/>
                <a:gd name="T39" fmla="*/ 2147483647 h 36"/>
                <a:gd name="T40" fmla="*/ 2147483647 w 71"/>
                <a:gd name="T41" fmla="*/ 2147483647 h 36"/>
                <a:gd name="T42" fmla="*/ 2147483647 w 71"/>
                <a:gd name="T43" fmla="*/ 2147483647 h 36"/>
                <a:gd name="T44" fmla="*/ 2147483647 w 71"/>
                <a:gd name="T45" fmla="*/ 2147483647 h 36"/>
                <a:gd name="T46" fmla="*/ 2147483647 w 71"/>
                <a:gd name="T47" fmla="*/ 2147483647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"/>
                <a:gd name="T73" fmla="*/ 0 h 36"/>
                <a:gd name="T74" fmla="*/ 71 w 71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Freeform 73"/>
            <p:cNvSpPr>
              <a:spLocks noChangeArrowheads="1"/>
            </p:cNvSpPr>
            <p:nvPr/>
          </p:nvSpPr>
          <p:spPr bwMode="auto">
            <a:xfrm>
              <a:off x="3924363" y="1266675"/>
              <a:ext cx="118119" cy="49734"/>
            </a:xfrm>
            <a:custGeom>
              <a:avLst/>
              <a:gdLst>
                <a:gd name="T0" fmla="*/ 2147483647 w 63"/>
                <a:gd name="T1" fmla="*/ 2147483647 h 27"/>
                <a:gd name="T2" fmla="*/ 2147483647 w 63"/>
                <a:gd name="T3" fmla="*/ 2147483647 h 27"/>
                <a:gd name="T4" fmla="*/ 2147483647 w 63"/>
                <a:gd name="T5" fmla="*/ 2147483647 h 27"/>
                <a:gd name="T6" fmla="*/ 2147483647 w 63"/>
                <a:gd name="T7" fmla="*/ 2147483647 h 27"/>
                <a:gd name="T8" fmla="*/ 2147483647 w 63"/>
                <a:gd name="T9" fmla="*/ 2147483647 h 27"/>
                <a:gd name="T10" fmla="*/ 2147483647 w 63"/>
                <a:gd name="T11" fmla="*/ 2147483647 h 27"/>
                <a:gd name="T12" fmla="*/ 2147483647 w 63"/>
                <a:gd name="T13" fmla="*/ 2147483647 h 27"/>
                <a:gd name="T14" fmla="*/ 0 w 63"/>
                <a:gd name="T15" fmla="*/ 2147483647 h 27"/>
                <a:gd name="T16" fmla="*/ 2147483647 w 63"/>
                <a:gd name="T17" fmla="*/ 2147483647 h 27"/>
                <a:gd name="T18" fmla="*/ 2147483647 w 63"/>
                <a:gd name="T19" fmla="*/ 2147483647 h 27"/>
                <a:gd name="T20" fmla="*/ 2147483647 w 63"/>
                <a:gd name="T21" fmla="*/ 2147483647 h 27"/>
                <a:gd name="T22" fmla="*/ 2147483647 w 63"/>
                <a:gd name="T23" fmla="*/ 2147483647 h 27"/>
                <a:gd name="T24" fmla="*/ 2147483647 w 63"/>
                <a:gd name="T25" fmla="*/ 2147483647 h 27"/>
                <a:gd name="T26" fmla="*/ 2147483647 w 63"/>
                <a:gd name="T27" fmla="*/ 2147483647 h 27"/>
                <a:gd name="T28" fmla="*/ 2147483647 w 63"/>
                <a:gd name="T29" fmla="*/ 2147483647 h 27"/>
                <a:gd name="T30" fmla="*/ 2147483647 w 63"/>
                <a:gd name="T31" fmla="*/ 2147483647 h 27"/>
                <a:gd name="T32" fmla="*/ 2147483647 w 63"/>
                <a:gd name="T33" fmla="*/ 2147483647 h 27"/>
                <a:gd name="T34" fmla="*/ 2147483647 w 63"/>
                <a:gd name="T35" fmla="*/ 2147483647 h 27"/>
                <a:gd name="T36" fmla="*/ 2147483647 w 63"/>
                <a:gd name="T37" fmla="*/ 2147483647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27"/>
                <a:gd name="T59" fmla="*/ 63 w 63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Freeform 74"/>
            <p:cNvSpPr>
              <a:spLocks noChangeArrowheads="1"/>
            </p:cNvSpPr>
            <p:nvPr/>
          </p:nvSpPr>
          <p:spPr bwMode="auto">
            <a:xfrm>
              <a:off x="3364850" y="1464059"/>
              <a:ext cx="79265" cy="130553"/>
            </a:xfrm>
            <a:custGeom>
              <a:avLst/>
              <a:gdLst>
                <a:gd name="T0" fmla="*/ 2147483647 w 42"/>
                <a:gd name="T1" fmla="*/ 2147483647 h 70"/>
                <a:gd name="T2" fmla="*/ 2147483647 w 42"/>
                <a:gd name="T3" fmla="*/ 2147483647 h 70"/>
                <a:gd name="T4" fmla="*/ 2147483647 w 42"/>
                <a:gd name="T5" fmla="*/ 2147483647 h 70"/>
                <a:gd name="T6" fmla="*/ 2147483647 w 42"/>
                <a:gd name="T7" fmla="*/ 2147483647 h 70"/>
                <a:gd name="T8" fmla="*/ 2147483647 w 42"/>
                <a:gd name="T9" fmla="*/ 2147483647 h 70"/>
                <a:gd name="T10" fmla="*/ 2147483647 w 42"/>
                <a:gd name="T11" fmla="*/ 2147483647 h 70"/>
                <a:gd name="T12" fmla="*/ 2147483647 w 42"/>
                <a:gd name="T13" fmla="*/ 2147483647 h 70"/>
                <a:gd name="T14" fmla="*/ 2147483647 w 42"/>
                <a:gd name="T15" fmla="*/ 2147483647 h 70"/>
                <a:gd name="T16" fmla="*/ 2147483647 w 42"/>
                <a:gd name="T17" fmla="*/ 2147483647 h 70"/>
                <a:gd name="T18" fmla="*/ 2147483647 w 42"/>
                <a:gd name="T19" fmla="*/ 2147483647 h 70"/>
                <a:gd name="T20" fmla="*/ 2147483647 w 42"/>
                <a:gd name="T21" fmla="*/ 2147483647 h 70"/>
                <a:gd name="T22" fmla="*/ 2147483647 w 42"/>
                <a:gd name="T23" fmla="*/ 2147483647 h 70"/>
                <a:gd name="T24" fmla="*/ 2147483647 w 42"/>
                <a:gd name="T25" fmla="*/ 2147483647 h 70"/>
                <a:gd name="T26" fmla="*/ 2147483647 w 42"/>
                <a:gd name="T27" fmla="*/ 2147483647 h 70"/>
                <a:gd name="T28" fmla="*/ 2147483647 w 42"/>
                <a:gd name="T29" fmla="*/ 2147483647 h 70"/>
                <a:gd name="T30" fmla="*/ 2147483647 w 42"/>
                <a:gd name="T31" fmla="*/ 2147483647 h 70"/>
                <a:gd name="T32" fmla="*/ 2147483647 w 42"/>
                <a:gd name="T33" fmla="*/ 2147483647 h 70"/>
                <a:gd name="T34" fmla="*/ 2147483647 w 42"/>
                <a:gd name="T35" fmla="*/ 2147483647 h 70"/>
                <a:gd name="T36" fmla="*/ 2147483647 w 42"/>
                <a:gd name="T37" fmla="*/ 2147483647 h 70"/>
                <a:gd name="T38" fmla="*/ 2147483647 w 42"/>
                <a:gd name="T39" fmla="*/ 2147483647 h 70"/>
                <a:gd name="T40" fmla="*/ 2147483647 w 42"/>
                <a:gd name="T41" fmla="*/ 2147483647 h 70"/>
                <a:gd name="T42" fmla="*/ 2147483647 w 42"/>
                <a:gd name="T43" fmla="*/ 2147483647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"/>
                <a:gd name="T67" fmla="*/ 0 h 70"/>
                <a:gd name="T68" fmla="*/ 42 w 42"/>
                <a:gd name="T69" fmla="*/ 70 h 7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Freeform 75"/>
            <p:cNvSpPr>
              <a:spLocks noChangeArrowheads="1"/>
            </p:cNvSpPr>
            <p:nvPr/>
          </p:nvSpPr>
          <p:spPr bwMode="auto">
            <a:xfrm>
              <a:off x="3638390" y="1157880"/>
              <a:ext cx="87035" cy="74602"/>
            </a:xfrm>
            <a:custGeom>
              <a:avLst/>
              <a:gdLst>
                <a:gd name="T0" fmla="*/ 2147483647 w 47"/>
                <a:gd name="T1" fmla="*/ 2147483647 h 40"/>
                <a:gd name="T2" fmla="*/ 2147483647 w 47"/>
                <a:gd name="T3" fmla="*/ 2147483647 h 40"/>
                <a:gd name="T4" fmla="*/ 2147483647 w 47"/>
                <a:gd name="T5" fmla="*/ 2147483647 h 40"/>
                <a:gd name="T6" fmla="*/ 2147483647 w 47"/>
                <a:gd name="T7" fmla="*/ 2147483647 h 40"/>
                <a:gd name="T8" fmla="*/ 2147483647 w 47"/>
                <a:gd name="T9" fmla="*/ 2147483647 h 40"/>
                <a:gd name="T10" fmla="*/ 2147483647 w 47"/>
                <a:gd name="T11" fmla="*/ 2147483647 h 40"/>
                <a:gd name="T12" fmla="*/ 2147483647 w 47"/>
                <a:gd name="T13" fmla="*/ 2147483647 h 40"/>
                <a:gd name="T14" fmla="*/ 2147483647 w 47"/>
                <a:gd name="T15" fmla="*/ 2147483647 h 40"/>
                <a:gd name="T16" fmla="*/ 2147483647 w 47"/>
                <a:gd name="T17" fmla="*/ 2147483647 h 40"/>
                <a:gd name="T18" fmla="*/ 2147483647 w 47"/>
                <a:gd name="T19" fmla="*/ 2147483647 h 40"/>
                <a:gd name="T20" fmla="*/ 2147483647 w 47"/>
                <a:gd name="T21" fmla="*/ 2147483647 h 40"/>
                <a:gd name="T22" fmla="*/ 2147483647 w 47"/>
                <a:gd name="T23" fmla="*/ 2147483647 h 40"/>
                <a:gd name="T24" fmla="*/ 2147483647 w 47"/>
                <a:gd name="T25" fmla="*/ 2147483647 h 40"/>
                <a:gd name="T26" fmla="*/ 2147483647 w 47"/>
                <a:gd name="T27" fmla="*/ 2147483647 h 40"/>
                <a:gd name="T28" fmla="*/ 2147483647 w 47"/>
                <a:gd name="T29" fmla="*/ 2147483647 h 40"/>
                <a:gd name="T30" fmla="*/ 2147483647 w 47"/>
                <a:gd name="T31" fmla="*/ 2147483647 h 40"/>
                <a:gd name="T32" fmla="*/ 2147483647 w 47"/>
                <a:gd name="T33" fmla="*/ 2147483647 h 40"/>
                <a:gd name="T34" fmla="*/ 2147483647 w 47"/>
                <a:gd name="T35" fmla="*/ 2147483647 h 40"/>
                <a:gd name="T36" fmla="*/ 0 w 47"/>
                <a:gd name="T37" fmla="*/ 2147483647 h 40"/>
                <a:gd name="T38" fmla="*/ 2147483647 w 47"/>
                <a:gd name="T39" fmla="*/ 2147483647 h 40"/>
                <a:gd name="T40" fmla="*/ 2147483647 w 47"/>
                <a:gd name="T41" fmla="*/ 2147483647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7"/>
                <a:gd name="T64" fmla="*/ 0 h 40"/>
                <a:gd name="T65" fmla="*/ 47 w 4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4" name="Freeform 76"/>
            <p:cNvSpPr>
              <a:spLocks noChangeArrowheads="1"/>
            </p:cNvSpPr>
            <p:nvPr/>
          </p:nvSpPr>
          <p:spPr bwMode="auto">
            <a:xfrm>
              <a:off x="3694341" y="1252687"/>
              <a:ext cx="15542" cy="18650"/>
            </a:xfrm>
            <a:custGeom>
              <a:avLst/>
              <a:gdLst>
                <a:gd name="T0" fmla="*/ 2147483647 w 8"/>
                <a:gd name="T1" fmla="*/ 0 h 10"/>
                <a:gd name="T2" fmla="*/ 0 w 8"/>
                <a:gd name="T3" fmla="*/ 2147483647 h 10"/>
                <a:gd name="T4" fmla="*/ 2147483647 w 8"/>
                <a:gd name="T5" fmla="*/ 2147483647 h 10"/>
                <a:gd name="T6" fmla="*/ 2147483647 w 8"/>
                <a:gd name="T7" fmla="*/ 2147483647 h 10"/>
                <a:gd name="T8" fmla="*/ 2147483647 w 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0"/>
                <a:gd name="T17" fmla="*/ 8 w 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Freeform 77"/>
            <p:cNvSpPr>
              <a:spLocks noChangeArrowheads="1"/>
            </p:cNvSpPr>
            <p:nvPr/>
          </p:nvSpPr>
          <p:spPr bwMode="auto">
            <a:xfrm>
              <a:off x="3624402" y="1212278"/>
              <a:ext cx="82373" cy="59060"/>
            </a:xfrm>
            <a:custGeom>
              <a:avLst/>
              <a:gdLst>
                <a:gd name="T0" fmla="*/ 2147483647 w 44"/>
                <a:gd name="T1" fmla="*/ 2147483647 h 32"/>
                <a:gd name="T2" fmla="*/ 2147483647 w 44"/>
                <a:gd name="T3" fmla="*/ 2147483647 h 32"/>
                <a:gd name="T4" fmla="*/ 2147483647 w 44"/>
                <a:gd name="T5" fmla="*/ 2147483647 h 32"/>
                <a:gd name="T6" fmla="*/ 2147483647 w 44"/>
                <a:gd name="T7" fmla="*/ 2147483647 h 32"/>
                <a:gd name="T8" fmla="*/ 2147483647 w 44"/>
                <a:gd name="T9" fmla="*/ 2147483647 h 32"/>
                <a:gd name="T10" fmla="*/ 2147483647 w 44"/>
                <a:gd name="T11" fmla="*/ 2147483647 h 32"/>
                <a:gd name="T12" fmla="*/ 2147483647 w 44"/>
                <a:gd name="T13" fmla="*/ 2147483647 h 32"/>
                <a:gd name="T14" fmla="*/ 2147483647 w 44"/>
                <a:gd name="T15" fmla="*/ 2147483647 h 32"/>
                <a:gd name="T16" fmla="*/ 2147483647 w 44"/>
                <a:gd name="T17" fmla="*/ 2147483647 h 32"/>
                <a:gd name="T18" fmla="*/ 2147483647 w 44"/>
                <a:gd name="T19" fmla="*/ 2147483647 h 32"/>
                <a:gd name="T20" fmla="*/ 2147483647 w 44"/>
                <a:gd name="T21" fmla="*/ 2147483647 h 32"/>
                <a:gd name="T22" fmla="*/ 2147483647 w 44"/>
                <a:gd name="T23" fmla="*/ 2147483647 h 32"/>
                <a:gd name="T24" fmla="*/ 2147483647 w 44"/>
                <a:gd name="T25" fmla="*/ 2147483647 h 32"/>
                <a:gd name="T26" fmla="*/ 2147483647 w 44"/>
                <a:gd name="T27" fmla="*/ 2147483647 h 32"/>
                <a:gd name="T28" fmla="*/ 2147483647 w 44"/>
                <a:gd name="T29" fmla="*/ 2147483647 h 32"/>
                <a:gd name="T30" fmla="*/ 2147483647 w 44"/>
                <a:gd name="T31" fmla="*/ 2147483647 h 32"/>
                <a:gd name="T32" fmla="*/ 2147483647 w 44"/>
                <a:gd name="T33" fmla="*/ 2147483647 h 32"/>
                <a:gd name="T34" fmla="*/ 2147483647 w 44"/>
                <a:gd name="T35" fmla="*/ 2147483647 h 32"/>
                <a:gd name="T36" fmla="*/ 0 w 44"/>
                <a:gd name="T37" fmla="*/ 2147483647 h 32"/>
                <a:gd name="T38" fmla="*/ 2147483647 w 44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32"/>
                <a:gd name="T62" fmla="*/ 44 w 44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Freeform 78"/>
            <p:cNvSpPr>
              <a:spLocks noChangeArrowheads="1"/>
            </p:cNvSpPr>
            <p:nvPr/>
          </p:nvSpPr>
          <p:spPr bwMode="auto">
            <a:xfrm>
              <a:off x="3997410" y="1299313"/>
              <a:ext cx="191167" cy="125891"/>
            </a:xfrm>
            <a:custGeom>
              <a:avLst/>
              <a:gdLst>
                <a:gd name="T0" fmla="*/ 2147483647 w 102"/>
                <a:gd name="T1" fmla="*/ 2147483647 h 67"/>
                <a:gd name="T2" fmla="*/ 2147483647 w 102"/>
                <a:gd name="T3" fmla="*/ 2147483647 h 67"/>
                <a:gd name="T4" fmla="*/ 2147483647 w 102"/>
                <a:gd name="T5" fmla="*/ 2147483647 h 67"/>
                <a:gd name="T6" fmla="*/ 2147483647 w 102"/>
                <a:gd name="T7" fmla="*/ 2147483647 h 67"/>
                <a:gd name="T8" fmla="*/ 2147483647 w 102"/>
                <a:gd name="T9" fmla="*/ 2147483647 h 67"/>
                <a:gd name="T10" fmla="*/ 2147483647 w 102"/>
                <a:gd name="T11" fmla="*/ 0 h 67"/>
                <a:gd name="T12" fmla="*/ 2147483647 w 102"/>
                <a:gd name="T13" fmla="*/ 2147483647 h 67"/>
                <a:gd name="T14" fmla="*/ 2147483647 w 102"/>
                <a:gd name="T15" fmla="*/ 2147483647 h 67"/>
                <a:gd name="T16" fmla="*/ 2147483647 w 102"/>
                <a:gd name="T17" fmla="*/ 2147483647 h 67"/>
                <a:gd name="T18" fmla="*/ 2147483647 w 102"/>
                <a:gd name="T19" fmla="*/ 2147483647 h 67"/>
                <a:gd name="T20" fmla="*/ 2147483647 w 102"/>
                <a:gd name="T21" fmla="*/ 2147483647 h 67"/>
                <a:gd name="T22" fmla="*/ 2147483647 w 102"/>
                <a:gd name="T23" fmla="*/ 2147483647 h 67"/>
                <a:gd name="T24" fmla="*/ 2147483647 w 102"/>
                <a:gd name="T25" fmla="*/ 2147483647 h 67"/>
                <a:gd name="T26" fmla="*/ 2147483647 w 102"/>
                <a:gd name="T27" fmla="*/ 2147483647 h 67"/>
                <a:gd name="T28" fmla="*/ 2147483647 w 102"/>
                <a:gd name="T29" fmla="*/ 2147483647 h 67"/>
                <a:gd name="T30" fmla="*/ 2147483647 w 102"/>
                <a:gd name="T31" fmla="*/ 2147483647 h 67"/>
                <a:gd name="T32" fmla="*/ 0 w 102"/>
                <a:gd name="T33" fmla="*/ 2147483647 h 67"/>
                <a:gd name="T34" fmla="*/ 2147483647 w 102"/>
                <a:gd name="T35" fmla="*/ 2147483647 h 67"/>
                <a:gd name="T36" fmla="*/ 2147483647 w 102"/>
                <a:gd name="T37" fmla="*/ 2147483647 h 67"/>
                <a:gd name="T38" fmla="*/ 2147483647 w 102"/>
                <a:gd name="T39" fmla="*/ 2147483647 h 67"/>
                <a:gd name="T40" fmla="*/ 2147483647 w 102"/>
                <a:gd name="T41" fmla="*/ 2147483647 h 67"/>
                <a:gd name="T42" fmla="*/ 2147483647 w 102"/>
                <a:gd name="T43" fmla="*/ 2147483647 h 67"/>
                <a:gd name="T44" fmla="*/ 2147483647 w 102"/>
                <a:gd name="T45" fmla="*/ 2147483647 h 67"/>
                <a:gd name="T46" fmla="*/ 2147483647 w 102"/>
                <a:gd name="T47" fmla="*/ 2147483647 h 67"/>
                <a:gd name="T48" fmla="*/ 2147483647 w 102"/>
                <a:gd name="T49" fmla="*/ 2147483647 h 67"/>
                <a:gd name="T50" fmla="*/ 2147483647 w 102"/>
                <a:gd name="T51" fmla="*/ 2147483647 h 67"/>
                <a:gd name="T52" fmla="*/ 2147483647 w 102"/>
                <a:gd name="T53" fmla="*/ 2147483647 h 67"/>
                <a:gd name="T54" fmla="*/ 2147483647 w 102"/>
                <a:gd name="T55" fmla="*/ 2147483647 h 67"/>
                <a:gd name="T56" fmla="*/ 2147483647 w 102"/>
                <a:gd name="T57" fmla="*/ 2147483647 h 67"/>
                <a:gd name="T58" fmla="*/ 2147483647 w 102"/>
                <a:gd name="T59" fmla="*/ 2147483647 h 67"/>
                <a:gd name="T60" fmla="*/ 2147483647 w 102"/>
                <a:gd name="T61" fmla="*/ 2147483647 h 67"/>
                <a:gd name="T62" fmla="*/ 2147483647 w 102"/>
                <a:gd name="T63" fmla="*/ 2147483647 h 67"/>
                <a:gd name="T64" fmla="*/ 2147483647 w 102"/>
                <a:gd name="T65" fmla="*/ 2147483647 h 67"/>
                <a:gd name="T66" fmla="*/ 2147483647 w 102"/>
                <a:gd name="T67" fmla="*/ 2147483647 h 67"/>
                <a:gd name="T68" fmla="*/ 2147483647 w 102"/>
                <a:gd name="T69" fmla="*/ 2147483647 h 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"/>
                <a:gd name="T106" fmla="*/ 0 h 67"/>
                <a:gd name="T107" fmla="*/ 102 w 102"/>
                <a:gd name="T108" fmla="*/ 67 h 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Freeform 79"/>
            <p:cNvSpPr>
              <a:spLocks noChangeArrowheads="1"/>
            </p:cNvSpPr>
            <p:nvPr/>
          </p:nvSpPr>
          <p:spPr bwMode="auto">
            <a:xfrm>
              <a:off x="4127963" y="1296205"/>
              <a:ext cx="65277" cy="80819"/>
            </a:xfrm>
            <a:custGeom>
              <a:avLst/>
              <a:gdLst>
                <a:gd name="T0" fmla="*/ 2147483647 w 35"/>
                <a:gd name="T1" fmla="*/ 2147483647 h 43"/>
                <a:gd name="T2" fmla="*/ 2147483647 w 35"/>
                <a:gd name="T3" fmla="*/ 2147483647 h 43"/>
                <a:gd name="T4" fmla="*/ 2147483647 w 35"/>
                <a:gd name="T5" fmla="*/ 0 h 43"/>
                <a:gd name="T6" fmla="*/ 0 w 35"/>
                <a:gd name="T7" fmla="*/ 2147483647 h 43"/>
                <a:gd name="T8" fmla="*/ 2147483647 w 35"/>
                <a:gd name="T9" fmla="*/ 2147483647 h 43"/>
                <a:gd name="T10" fmla="*/ 2147483647 w 35"/>
                <a:gd name="T11" fmla="*/ 2147483647 h 43"/>
                <a:gd name="T12" fmla="*/ 2147483647 w 35"/>
                <a:gd name="T13" fmla="*/ 2147483647 h 43"/>
                <a:gd name="T14" fmla="*/ 2147483647 w 35"/>
                <a:gd name="T15" fmla="*/ 2147483647 h 43"/>
                <a:gd name="T16" fmla="*/ 2147483647 w 35"/>
                <a:gd name="T17" fmla="*/ 2147483647 h 43"/>
                <a:gd name="T18" fmla="*/ 2147483647 w 35"/>
                <a:gd name="T19" fmla="*/ 2147483647 h 43"/>
                <a:gd name="T20" fmla="*/ 2147483647 w 35"/>
                <a:gd name="T21" fmla="*/ 2147483647 h 43"/>
                <a:gd name="T22" fmla="*/ 2147483647 w 35"/>
                <a:gd name="T23" fmla="*/ 2147483647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43"/>
                <a:gd name="T38" fmla="*/ 35 w 35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Freeform 80"/>
            <p:cNvSpPr>
              <a:spLocks noChangeArrowheads="1"/>
            </p:cNvSpPr>
            <p:nvPr/>
          </p:nvSpPr>
          <p:spPr bwMode="auto">
            <a:xfrm>
              <a:off x="4033157" y="1411216"/>
              <a:ext cx="132108" cy="73048"/>
            </a:xfrm>
            <a:custGeom>
              <a:avLst/>
              <a:gdLst>
                <a:gd name="T0" fmla="*/ 2147483647 w 71"/>
                <a:gd name="T1" fmla="*/ 2147483647 h 39"/>
                <a:gd name="T2" fmla="*/ 2147483647 w 71"/>
                <a:gd name="T3" fmla="*/ 2147483647 h 39"/>
                <a:gd name="T4" fmla="*/ 2147483647 w 71"/>
                <a:gd name="T5" fmla="*/ 2147483647 h 39"/>
                <a:gd name="T6" fmla="*/ 2147483647 w 71"/>
                <a:gd name="T7" fmla="*/ 2147483647 h 39"/>
                <a:gd name="T8" fmla="*/ 2147483647 w 71"/>
                <a:gd name="T9" fmla="*/ 2147483647 h 39"/>
                <a:gd name="T10" fmla="*/ 2147483647 w 71"/>
                <a:gd name="T11" fmla="*/ 0 h 39"/>
                <a:gd name="T12" fmla="*/ 2147483647 w 71"/>
                <a:gd name="T13" fmla="*/ 2147483647 h 39"/>
                <a:gd name="T14" fmla="*/ 2147483647 w 71"/>
                <a:gd name="T15" fmla="*/ 2147483647 h 39"/>
                <a:gd name="T16" fmla="*/ 2147483647 w 71"/>
                <a:gd name="T17" fmla="*/ 2147483647 h 39"/>
                <a:gd name="T18" fmla="*/ 2147483647 w 71"/>
                <a:gd name="T19" fmla="*/ 2147483647 h 39"/>
                <a:gd name="T20" fmla="*/ 2147483647 w 71"/>
                <a:gd name="T21" fmla="*/ 2147483647 h 39"/>
                <a:gd name="T22" fmla="*/ 2147483647 w 71"/>
                <a:gd name="T23" fmla="*/ 2147483647 h 39"/>
                <a:gd name="T24" fmla="*/ 2147483647 w 71"/>
                <a:gd name="T25" fmla="*/ 2147483647 h 39"/>
                <a:gd name="T26" fmla="*/ 2147483647 w 71"/>
                <a:gd name="T27" fmla="*/ 2147483647 h 39"/>
                <a:gd name="T28" fmla="*/ 2147483647 w 71"/>
                <a:gd name="T29" fmla="*/ 2147483647 h 39"/>
                <a:gd name="T30" fmla="*/ 2147483647 w 71"/>
                <a:gd name="T31" fmla="*/ 2147483647 h 39"/>
                <a:gd name="T32" fmla="*/ 2147483647 w 71"/>
                <a:gd name="T33" fmla="*/ 2147483647 h 39"/>
                <a:gd name="T34" fmla="*/ 2147483647 w 71"/>
                <a:gd name="T35" fmla="*/ 2147483647 h 39"/>
                <a:gd name="T36" fmla="*/ 2147483647 w 71"/>
                <a:gd name="T37" fmla="*/ 2147483647 h 39"/>
                <a:gd name="T38" fmla="*/ 2147483647 w 71"/>
                <a:gd name="T39" fmla="*/ 2147483647 h 39"/>
                <a:gd name="T40" fmla="*/ 2147483647 w 71"/>
                <a:gd name="T41" fmla="*/ 2147483647 h 39"/>
                <a:gd name="T42" fmla="*/ 2147483647 w 71"/>
                <a:gd name="T43" fmla="*/ 2147483647 h 39"/>
                <a:gd name="T44" fmla="*/ 2147483647 w 71"/>
                <a:gd name="T45" fmla="*/ 2147483647 h 39"/>
                <a:gd name="T46" fmla="*/ 2147483647 w 71"/>
                <a:gd name="T47" fmla="*/ 2147483647 h 39"/>
                <a:gd name="T48" fmla="*/ 2147483647 w 71"/>
                <a:gd name="T49" fmla="*/ 2147483647 h 39"/>
                <a:gd name="T50" fmla="*/ 2147483647 w 71"/>
                <a:gd name="T51" fmla="*/ 2147483647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39"/>
                <a:gd name="T80" fmla="*/ 71 w 71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" name="Freeform 81"/>
            <p:cNvSpPr>
              <a:spLocks noChangeArrowheads="1"/>
            </p:cNvSpPr>
            <p:nvPr/>
          </p:nvSpPr>
          <p:spPr bwMode="auto">
            <a:xfrm>
              <a:off x="3995857" y="1456287"/>
              <a:ext cx="57506" cy="41964"/>
            </a:xfrm>
            <a:custGeom>
              <a:avLst/>
              <a:gdLst>
                <a:gd name="T0" fmla="*/ 2147483647 w 31"/>
                <a:gd name="T1" fmla="*/ 2147483647 h 22"/>
                <a:gd name="T2" fmla="*/ 2147483647 w 31"/>
                <a:gd name="T3" fmla="*/ 2147483647 h 22"/>
                <a:gd name="T4" fmla="*/ 2147483647 w 31"/>
                <a:gd name="T5" fmla="*/ 2147483647 h 22"/>
                <a:gd name="T6" fmla="*/ 2147483647 w 31"/>
                <a:gd name="T7" fmla="*/ 2147483647 h 22"/>
                <a:gd name="T8" fmla="*/ 2147483647 w 31"/>
                <a:gd name="T9" fmla="*/ 2147483647 h 22"/>
                <a:gd name="T10" fmla="*/ 2147483647 w 31"/>
                <a:gd name="T11" fmla="*/ 2147483647 h 22"/>
                <a:gd name="T12" fmla="*/ 2147483647 w 31"/>
                <a:gd name="T13" fmla="*/ 2147483647 h 22"/>
                <a:gd name="T14" fmla="*/ 2147483647 w 31"/>
                <a:gd name="T15" fmla="*/ 2147483647 h 22"/>
                <a:gd name="T16" fmla="*/ 2147483647 w 31"/>
                <a:gd name="T17" fmla="*/ 2147483647 h 22"/>
                <a:gd name="T18" fmla="*/ 2147483647 w 31"/>
                <a:gd name="T19" fmla="*/ 2147483647 h 22"/>
                <a:gd name="T20" fmla="*/ 2147483647 w 31"/>
                <a:gd name="T21" fmla="*/ 2147483647 h 22"/>
                <a:gd name="T22" fmla="*/ 2147483647 w 31"/>
                <a:gd name="T23" fmla="*/ 2147483647 h 22"/>
                <a:gd name="T24" fmla="*/ 2147483647 w 31"/>
                <a:gd name="T25" fmla="*/ 2147483647 h 22"/>
                <a:gd name="T26" fmla="*/ 2147483647 w 31"/>
                <a:gd name="T27" fmla="*/ 2147483647 h 22"/>
                <a:gd name="T28" fmla="*/ 2147483647 w 31"/>
                <a:gd name="T29" fmla="*/ 2147483647 h 22"/>
                <a:gd name="T30" fmla="*/ 2147483647 w 31"/>
                <a:gd name="T31" fmla="*/ 2147483647 h 22"/>
                <a:gd name="T32" fmla="*/ 2147483647 w 31"/>
                <a:gd name="T33" fmla="*/ 2147483647 h 22"/>
                <a:gd name="T34" fmla="*/ 2147483647 w 31"/>
                <a:gd name="T35" fmla="*/ 2147483647 h 22"/>
                <a:gd name="T36" fmla="*/ 2147483647 w 31"/>
                <a:gd name="T37" fmla="*/ 0 h 22"/>
                <a:gd name="T38" fmla="*/ 2147483647 w 31"/>
                <a:gd name="T39" fmla="*/ 2147483647 h 22"/>
                <a:gd name="T40" fmla="*/ 2147483647 w 31"/>
                <a:gd name="T41" fmla="*/ 2147483647 h 22"/>
                <a:gd name="T42" fmla="*/ 2147483647 w 31"/>
                <a:gd name="T43" fmla="*/ 2147483647 h 22"/>
                <a:gd name="T44" fmla="*/ 2147483647 w 31"/>
                <a:gd name="T45" fmla="*/ 2147483647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2"/>
                <a:gd name="T71" fmla="*/ 31 w 31"/>
                <a:gd name="T72" fmla="*/ 22 h 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Freeform 82"/>
            <p:cNvSpPr>
              <a:spLocks noChangeArrowheads="1"/>
            </p:cNvSpPr>
            <p:nvPr/>
          </p:nvSpPr>
          <p:spPr bwMode="auto">
            <a:xfrm>
              <a:off x="4033157" y="1187411"/>
              <a:ext cx="376117" cy="219143"/>
            </a:xfrm>
            <a:custGeom>
              <a:avLst/>
              <a:gdLst>
                <a:gd name="T0" fmla="*/ 2147483647 w 201"/>
                <a:gd name="T1" fmla="*/ 2147483647 h 117"/>
                <a:gd name="T2" fmla="*/ 2147483647 w 201"/>
                <a:gd name="T3" fmla="*/ 2147483647 h 117"/>
                <a:gd name="T4" fmla="*/ 2147483647 w 201"/>
                <a:gd name="T5" fmla="*/ 2147483647 h 117"/>
                <a:gd name="T6" fmla="*/ 2147483647 w 201"/>
                <a:gd name="T7" fmla="*/ 2147483647 h 117"/>
                <a:gd name="T8" fmla="*/ 2147483647 w 201"/>
                <a:gd name="T9" fmla="*/ 2147483647 h 117"/>
                <a:gd name="T10" fmla="*/ 2147483647 w 201"/>
                <a:gd name="T11" fmla="*/ 2147483647 h 117"/>
                <a:gd name="T12" fmla="*/ 2147483647 w 201"/>
                <a:gd name="T13" fmla="*/ 2147483647 h 117"/>
                <a:gd name="T14" fmla="*/ 2147483647 w 201"/>
                <a:gd name="T15" fmla="*/ 2147483647 h 117"/>
                <a:gd name="T16" fmla="*/ 2147483647 w 201"/>
                <a:gd name="T17" fmla="*/ 2147483647 h 117"/>
                <a:gd name="T18" fmla="*/ 2147483647 w 201"/>
                <a:gd name="T19" fmla="*/ 2147483647 h 117"/>
                <a:gd name="T20" fmla="*/ 2147483647 w 201"/>
                <a:gd name="T21" fmla="*/ 2147483647 h 117"/>
                <a:gd name="T22" fmla="*/ 2147483647 w 201"/>
                <a:gd name="T23" fmla="*/ 2147483647 h 117"/>
                <a:gd name="T24" fmla="*/ 2147483647 w 201"/>
                <a:gd name="T25" fmla="*/ 2147483647 h 117"/>
                <a:gd name="T26" fmla="*/ 2147483647 w 201"/>
                <a:gd name="T27" fmla="*/ 2147483647 h 117"/>
                <a:gd name="T28" fmla="*/ 2147483647 w 201"/>
                <a:gd name="T29" fmla="*/ 2147483647 h 117"/>
                <a:gd name="T30" fmla="*/ 2147483647 w 201"/>
                <a:gd name="T31" fmla="*/ 2147483647 h 117"/>
                <a:gd name="T32" fmla="*/ 2147483647 w 201"/>
                <a:gd name="T33" fmla="*/ 2147483647 h 117"/>
                <a:gd name="T34" fmla="*/ 2147483647 w 201"/>
                <a:gd name="T35" fmla="*/ 2147483647 h 117"/>
                <a:gd name="T36" fmla="*/ 2147483647 w 201"/>
                <a:gd name="T37" fmla="*/ 2147483647 h 117"/>
                <a:gd name="T38" fmla="*/ 2147483647 w 201"/>
                <a:gd name="T39" fmla="*/ 2147483647 h 117"/>
                <a:gd name="T40" fmla="*/ 2147483647 w 201"/>
                <a:gd name="T41" fmla="*/ 2147483647 h 117"/>
                <a:gd name="T42" fmla="*/ 2147483647 w 201"/>
                <a:gd name="T43" fmla="*/ 2147483647 h 117"/>
                <a:gd name="T44" fmla="*/ 2147483647 w 201"/>
                <a:gd name="T45" fmla="*/ 2147483647 h 117"/>
                <a:gd name="T46" fmla="*/ 2147483647 w 201"/>
                <a:gd name="T47" fmla="*/ 2147483647 h 117"/>
                <a:gd name="T48" fmla="*/ 2147483647 w 201"/>
                <a:gd name="T49" fmla="*/ 2147483647 h 117"/>
                <a:gd name="T50" fmla="*/ 2147483647 w 201"/>
                <a:gd name="T51" fmla="*/ 2147483647 h 117"/>
                <a:gd name="T52" fmla="*/ 2147483647 w 201"/>
                <a:gd name="T53" fmla="*/ 2147483647 h 117"/>
                <a:gd name="T54" fmla="*/ 2147483647 w 201"/>
                <a:gd name="T55" fmla="*/ 2147483647 h 117"/>
                <a:gd name="T56" fmla="*/ 2147483647 w 201"/>
                <a:gd name="T57" fmla="*/ 2147483647 h 117"/>
                <a:gd name="T58" fmla="*/ 2147483647 w 201"/>
                <a:gd name="T59" fmla="*/ 2147483647 h 117"/>
                <a:gd name="T60" fmla="*/ 2147483647 w 201"/>
                <a:gd name="T61" fmla="*/ 2147483647 h 117"/>
                <a:gd name="T62" fmla="*/ 2147483647 w 201"/>
                <a:gd name="T63" fmla="*/ 2147483647 h 117"/>
                <a:gd name="T64" fmla="*/ 2147483647 w 201"/>
                <a:gd name="T65" fmla="*/ 2147483647 h 117"/>
                <a:gd name="T66" fmla="*/ 2147483647 w 201"/>
                <a:gd name="T67" fmla="*/ 2147483647 h 117"/>
                <a:gd name="T68" fmla="*/ 2147483647 w 201"/>
                <a:gd name="T69" fmla="*/ 2147483647 h 117"/>
                <a:gd name="T70" fmla="*/ 2147483647 w 201"/>
                <a:gd name="T71" fmla="*/ 2147483647 h 117"/>
                <a:gd name="T72" fmla="*/ 2147483647 w 201"/>
                <a:gd name="T73" fmla="*/ 2147483647 h 117"/>
                <a:gd name="T74" fmla="*/ 2147483647 w 201"/>
                <a:gd name="T75" fmla="*/ 2147483647 h 1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1"/>
                <a:gd name="T115" fmla="*/ 0 h 117"/>
                <a:gd name="T116" fmla="*/ 201 w 201"/>
                <a:gd name="T117" fmla="*/ 117 h 1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" name="Freeform 83"/>
            <p:cNvSpPr>
              <a:spLocks noChangeArrowheads="1"/>
            </p:cNvSpPr>
            <p:nvPr/>
          </p:nvSpPr>
          <p:spPr bwMode="auto">
            <a:xfrm>
              <a:off x="4053362" y="1075508"/>
              <a:ext cx="198938" cy="142987"/>
            </a:xfrm>
            <a:custGeom>
              <a:avLst/>
              <a:gdLst>
                <a:gd name="T0" fmla="*/ 2147483647 w 106"/>
                <a:gd name="T1" fmla="*/ 2147483647 h 77"/>
                <a:gd name="T2" fmla="*/ 2147483647 w 106"/>
                <a:gd name="T3" fmla="*/ 2147483647 h 77"/>
                <a:gd name="T4" fmla="*/ 2147483647 w 106"/>
                <a:gd name="T5" fmla="*/ 2147483647 h 77"/>
                <a:gd name="T6" fmla="*/ 2147483647 w 106"/>
                <a:gd name="T7" fmla="*/ 2147483647 h 77"/>
                <a:gd name="T8" fmla="*/ 2147483647 w 106"/>
                <a:gd name="T9" fmla="*/ 2147483647 h 77"/>
                <a:gd name="T10" fmla="*/ 2147483647 w 106"/>
                <a:gd name="T11" fmla="*/ 2147483647 h 77"/>
                <a:gd name="T12" fmla="*/ 2147483647 w 106"/>
                <a:gd name="T13" fmla="*/ 2147483647 h 77"/>
                <a:gd name="T14" fmla="*/ 2147483647 w 106"/>
                <a:gd name="T15" fmla="*/ 2147483647 h 77"/>
                <a:gd name="T16" fmla="*/ 2147483647 w 106"/>
                <a:gd name="T17" fmla="*/ 2147483647 h 77"/>
                <a:gd name="T18" fmla="*/ 2147483647 w 106"/>
                <a:gd name="T19" fmla="*/ 0 h 77"/>
                <a:gd name="T20" fmla="*/ 2147483647 w 106"/>
                <a:gd name="T21" fmla="*/ 2147483647 h 77"/>
                <a:gd name="T22" fmla="*/ 2147483647 w 106"/>
                <a:gd name="T23" fmla="*/ 2147483647 h 77"/>
                <a:gd name="T24" fmla="*/ 2147483647 w 106"/>
                <a:gd name="T25" fmla="*/ 2147483647 h 77"/>
                <a:gd name="T26" fmla="*/ 2147483647 w 106"/>
                <a:gd name="T27" fmla="*/ 2147483647 h 77"/>
                <a:gd name="T28" fmla="*/ 2147483647 w 106"/>
                <a:gd name="T29" fmla="*/ 2147483647 h 77"/>
                <a:gd name="T30" fmla="*/ 2147483647 w 106"/>
                <a:gd name="T31" fmla="*/ 2147483647 h 77"/>
                <a:gd name="T32" fmla="*/ 2147483647 w 106"/>
                <a:gd name="T33" fmla="*/ 2147483647 h 77"/>
                <a:gd name="T34" fmla="*/ 2147483647 w 106"/>
                <a:gd name="T35" fmla="*/ 2147483647 h 77"/>
                <a:gd name="T36" fmla="*/ 2147483647 w 106"/>
                <a:gd name="T37" fmla="*/ 2147483647 h 77"/>
                <a:gd name="T38" fmla="*/ 2147483647 w 106"/>
                <a:gd name="T39" fmla="*/ 2147483647 h 77"/>
                <a:gd name="T40" fmla="*/ 2147483647 w 106"/>
                <a:gd name="T41" fmla="*/ 2147483647 h 77"/>
                <a:gd name="T42" fmla="*/ 2147483647 w 106"/>
                <a:gd name="T43" fmla="*/ 2147483647 h 77"/>
                <a:gd name="T44" fmla="*/ 2147483647 w 106"/>
                <a:gd name="T45" fmla="*/ 2147483647 h 77"/>
                <a:gd name="T46" fmla="*/ 2147483647 w 106"/>
                <a:gd name="T47" fmla="*/ 2147483647 h 77"/>
                <a:gd name="T48" fmla="*/ 0 w 106"/>
                <a:gd name="T49" fmla="*/ 2147483647 h 77"/>
                <a:gd name="T50" fmla="*/ 2147483647 w 106"/>
                <a:gd name="T51" fmla="*/ 2147483647 h 77"/>
                <a:gd name="T52" fmla="*/ 2147483647 w 106"/>
                <a:gd name="T53" fmla="*/ 2147483647 h 77"/>
                <a:gd name="T54" fmla="*/ 2147483647 w 106"/>
                <a:gd name="T55" fmla="*/ 2147483647 h 77"/>
                <a:gd name="T56" fmla="*/ 2147483647 w 106"/>
                <a:gd name="T57" fmla="*/ 2147483647 h 77"/>
                <a:gd name="T58" fmla="*/ 2147483647 w 106"/>
                <a:gd name="T59" fmla="*/ 2147483647 h 77"/>
                <a:gd name="T60" fmla="*/ 2147483647 w 106"/>
                <a:gd name="T61" fmla="*/ 2147483647 h 77"/>
                <a:gd name="T62" fmla="*/ 2147483647 w 106"/>
                <a:gd name="T63" fmla="*/ 2147483647 h 77"/>
                <a:gd name="T64" fmla="*/ 2147483647 w 106"/>
                <a:gd name="T65" fmla="*/ 2147483647 h 77"/>
                <a:gd name="T66" fmla="*/ 2147483647 w 106"/>
                <a:gd name="T67" fmla="*/ 2147483647 h 77"/>
                <a:gd name="T68" fmla="*/ 2147483647 w 106"/>
                <a:gd name="T69" fmla="*/ 2147483647 h 77"/>
                <a:gd name="T70" fmla="*/ 2147483647 w 106"/>
                <a:gd name="T71" fmla="*/ 2147483647 h 77"/>
                <a:gd name="T72" fmla="*/ 2147483647 w 106"/>
                <a:gd name="T73" fmla="*/ 2147483647 h 77"/>
                <a:gd name="T74" fmla="*/ 2147483647 w 106"/>
                <a:gd name="T75" fmla="*/ 2147483647 h 77"/>
                <a:gd name="T76" fmla="*/ 2147483647 w 106"/>
                <a:gd name="T77" fmla="*/ 2147483647 h 77"/>
                <a:gd name="T78" fmla="*/ 2147483647 w 106"/>
                <a:gd name="T79" fmla="*/ 2147483647 h 77"/>
                <a:gd name="T80" fmla="*/ 2147483647 w 106"/>
                <a:gd name="T81" fmla="*/ 2147483647 h 77"/>
                <a:gd name="T82" fmla="*/ 2147483647 w 106"/>
                <a:gd name="T83" fmla="*/ 2147483647 h 77"/>
                <a:gd name="T84" fmla="*/ 2147483647 w 106"/>
                <a:gd name="T85" fmla="*/ 2147483647 h 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77"/>
                <a:gd name="T131" fmla="*/ 106 w 106"/>
                <a:gd name="T132" fmla="*/ 77 h 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" name="Freeform 84"/>
            <p:cNvSpPr>
              <a:spLocks noChangeArrowheads="1"/>
            </p:cNvSpPr>
            <p:nvPr/>
          </p:nvSpPr>
          <p:spPr bwMode="auto">
            <a:xfrm>
              <a:off x="4003627" y="1019557"/>
              <a:ext cx="156975" cy="73048"/>
            </a:xfrm>
            <a:custGeom>
              <a:avLst/>
              <a:gdLst>
                <a:gd name="T0" fmla="*/ 2147483647 w 84"/>
                <a:gd name="T1" fmla="*/ 2147483647 h 39"/>
                <a:gd name="T2" fmla="*/ 2147483647 w 84"/>
                <a:gd name="T3" fmla="*/ 2147483647 h 39"/>
                <a:gd name="T4" fmla="*/ 2147483647 w 84"/>
                <a:gd name="T5" fmla="*/ 2147483647 h 39"/>
                <a:gd name="T6" fmla="*/ 2147483647 w 84"/>
                <a:gd name="T7" fmla="*/ 2147483647 h 39"/>
                <a:gd name="T8" fmla="*/ 2147483647 w 84"/>
                <a:gd name="T9" fmla="*/ 2147483647 h 39"/>
                <a:gd name="T10" fmla="*/ 2147483647 w 84"/>
                <a:gd name="T11" fmla="*/ 2147483647 h 39"/>
                <a:gd name="T12" fmla="*/ 2147483647 w 84"/>
                <a:gd name="T13" fmla="*/ 2147483647 h 39"/>
                <a:gd name="T14" fmla="*/ 2147483647 w 84"/>
                <a:gd name="T15" fmla="*/ 2147483647 h 39"/>
                <a:gd name="T16" fmla="*/ 2147483647 w 84"/>
                <a:gd name="T17" fmla="*/ 2147483647 h 39"/>
                <a:gd name="T18" fmla="*/ 2147483647 w 84"/>
                <a:gd name="T19" fmla="*/ 2147483647 h 39"/>
                <a:gd name="T20" fmla="*/ 2147483647 w 84"/>
                <a:gd name="T21" fmla="*/ 2147483647 h 39"/>
                <a:gd name="T22" fmla="*/ 2147483647 w 84"/>
                <a:gd name="T23" fmla="*/ 2147483647 h 39"/>
                <a:gd name="T24" fmla="*/ 2147483647 w 84"/>
                <a:gd name="T25" fmla="*/ 2147483647 h 39"/>
                <a:gd name="T26" fmla="*/ 2147483647 w 84"/>
                <a:gd name="T27" fmla="*/ 2147483647 h 39"/>
                <a:gd name="T28" fmla="*/ 2147483647 w 84"/>
                <a:gd name="T29" fmla="*/ 2147483647 h 39"/>
                <a:gd name="T30" fmla="*/ 2147483647 w 84"/>
                <a:gd name="T31" fmla="*/ 2147483647 h 39"/>
                <a:gd name="T32" fmla="*/ 2147483647 w 84"/>
                <a:gd name="T33" fmla="*/ 2147483647 h 39"/>
                <a:gd name="T34" fmla="*/ 2147483647 w 84"/>
                <a:gd name="T35" fmla="*/ 2147483647 h 39"/>
                <a:gd name="T36" fmla="*/ 2147483647 w 84"/>
                <a:gd name="T37" fmla="*/ 2147483647 h 39"/>
                <a:gd name="T38" fmla="*/ 2147483647 w 84"/>
                <a:gd name="T39" fmla="*/ 2147483647 h 39"/>
                <a:gd name="T40" fmla="*/ 2147483647 w 84"/>
                <a:gd name="T41" fmla="*/ 2147483647 h 39"/>
                <a:gd name="T42" fmla="*/ 2147483647 w 84"/>
                <a:gd name="T43" fmla="*/ 2147483647 h 39"/>
                <a:gd name="T44" fmla="*/ 2147483647 w 84"/>
                <a:gd name="T45" fmla="*/ 2147483647 h 39"/>
                <a:gd name="T46" fmla="*/ 2147483647 w 84"/>
                <a:gd name="T47" fmla="*/ 2147483647 h 39"/>
                <a:gd name="T48" fmla="*/ 2147483647 w 84"/>
                <a:gd name="T49" fmla="*/ 2147483647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39"/>
                <a:gd name="T77" fmla="*/ 84 w 84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Freeform 85"/>
            <p:cNvSpPr>
              <a:spLocks noChangeArrowheads="1"/>
            </p:cNvSpPr>
            <p:nvPr/>
          </p:nvSpPr>
          <p:spPr bwMode="auto">
            <a:xfrm>
              <a:off x="4003627" y="1066183"/>
              <a:ext cx="122783" cy="77710"/>
            </a:xfrm>
            <a:custGeom>
              <a:avLst/>
              <a:gdLst>
                <a:gd name="T0" fmla="*/ 2147483647 w 66"/>
                <a:gd name="T1" fmla="*/ 2147483647 h 42"/>
                <a:gd name="T2" fmla="*/ 2147483647 w 66"/>
                <a:gd name="T3" fmla="*/ 2147483647 h 42"/>
                <a:gd name="T4" fmla="*/ 2147483647 w 66"/>
                <a:gd name="T5" fmla="*/ 2147483647 h 42"/>
                <a:gd name="T6" fmla="*/ 2147483647 w 66"/>
                <a:gd name="T7" fmla="*/ 2147483647 h 42"/>
                <a:gd name="T8" fmla="*/ 2147483647 w 66"/>
                <a:gd name="T9" fmla="*/ 2147483647 h 42"/>
                <a:gd name="T10" fmla="*/ 2147483647 w 66"/>
                <a:gd name="T11" fmla="*/ 2147483647 h 42"/>
                <a:gd name="T12" fmla="*/ 2147483647 w 66"/>
                <a:gd name="T13" fmla="*/ 2147483647 h 42"/>
                <a:gd name="T14" fmla="*/ 2147483647 w 66"/>
                <a:gd name="T15" fmla="*/ 2147483647 h 42"/>
                <a:gd name="T16" fmla="*/ 2147483647 w 66"/>
                <a:gd name="T17" fmla="*/ 2147483647 h 42"/>
                <a:gd name="T18" fmla="*/ 2147483647 w 66"/>
                <a:gd name="T19" fmla="*/ 2147483647 h 42"/>
                <a:gd name="T20" fmla="*/ 2147483647 w 66"/>
                <a:gd name="T21" fmla="*/ 2147483647 h 42"/>
                <a:gd name="T22" fmla="*/ 2147483647 w 66"/>
                <a:gd name="T23" fmla="*/ 2147483647 h 42"/>
                <a:gd name="T24" fmla="*/ 2147483647 w 66"/>
                <a:gd name="T25" fmla="*/ 2147483647 h 42"/>
                <a:gd name="T26" fmla="*/ 2147483647 w 66"/>
                <a:gd name="T27" fmla="*/ 2147483647 h 42"/>
                <a:gd name="T28" fmla="*/ 2147483647 w 66"/>
                <a:gd name="T29" fmla="*/ 2147483647 h 42"/>
                <a:gd name="T30" fmla="*/ 2147483647 w 66"/>
                <a:gd name="T31" fmla="*/ 2147483647 h 42"/>
                <a:gd name="T32" fmla="*/ 2147483647 w 66"/>
                <a:gd name="T33" fmla="*/ 2147483647 h 42"/>
                <a:gd name="T34" fmla="*/ 2147483647 w 66"/>
                <a:gd name="T35" fmla="*/ 2147483647 h 42"/>
                <a:gd name="T36" fmla="*/ 2147483647 w 66"/>
                <a:gd name="T37" fmla="*/ 2147483647 h 42"/>
                <a:gd name="T38" fmla="*/ 2147483647 w 66"/>
                <a:gd name="T39" fmla="*/ 2147483647 h 42"/>
                <a:gd name="T40" fmla="*/ 2147483647 w 66"/>
                <a:gd name="T41" fmla="*/ 2147483647 h 42"/>
                <a:gd name="T42" fmla="*/ 2147483647 w 66"/>
                <a:gd name="T43" fmla="*/ 2147483647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6"/>
                <a:gd name="T67" fmla="*/ 0 h 42"/>
                <a:gd name="T68" fmla="*/ 66 w 66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4" name="Freeform 86"/>
            <p:cNvSpPr>
              <a:spLocks noChangeArrowheads="1"/>
            </p:cNvSpPr>
            <p:nvPr/>
          </p:nvSpPr>
          <p:spPr bwMode="auto">
            <a:xfrm>
              <a:off x="3702112" y="1317964"/>
              <a:ext cx="94807" cy="54398"/>
            </a:xfrm>
            <a:custGeom>
              <a:avLst/>
              <a:gdLst>
                <a:gd name="T0" fmla="*/ 2147483647 w 51"/>
                <a:gd name="T1" fmla="*/ 2147483647 h 29"/>
                <a:gd name="T2" fmla="*/ 2147483647 w 51"/>
                <a:gd name="T3" fmla="*/ 2147483647 h 29"/>
                <a:gd name="T4" fmla="*/ 2147483647 w 51"/>
                <a:gd name="T5" fmla="*/ 2147483647 h 29"/>
                <a:gd name="T6" fmla="*/ 2147483647 w 51"/>
                <a:gd name="T7" fmla="*/ 2147483647 h 29"/>
                <a:gd name="T8" fmla="*/ 2147483647 w 51"/>
                <a:gd name="T9" fmla="*/ 2147483647 h 29"/>
                <a:gd name="T10" fmla="*/ 2147483647 w 51"/>
                <a:gd name="T11" fmla="*/ 2147483647 h 29"/>
                <a:gd name="T12" fmla="*/ 2147483647 w 51"/>
                <a:gd name="T13" fmla="*/ 2147483647 h 29"/>
                <a:gd name="T14" fmla="*/ 2147483647 w 51"/>
                <a:gd name="T15" fmla="*/ 2147483647 h 29"/>
                <a:gd name="T16" fmla="*/ 2147483647 w 51"/>
                <a:gd name="T17" fmla="*/ 2147483647 h 29"/>
                <a:gd name="T18" fmla="*/ 2147483647 w 51"/>
                <a:gd name="T19" fmla="*/ 2147483647 h 29"/>
                <a:gd name="T20" fmla="*/ 2147483647 w 51"/>
                <a:gd name="T21" fmla="*/ 2147483647 h 29"/>
                <a:gd name="T22" fmla="*/ 2147483647 w 51"/>
                <a:gd name="T23" fmla="*/ 2147483647 h 29"/>
                <a:gd name="T24" fmla="*/ 2147483647 w 51"/>
                <a:gd name="T25" fmla="*/ 2147483647 h 29"/>
                <a:gd name="T26" fmla="*/ 2147483647 w 51"/>
                <a:gd name="T27" fmla="*/ 2147483647 h 29"/>
                <a:gd name="T28" fmla="*/ 2147483647 w 51"/>
                <a:gd name="T29" fmla="*/ 2147483647 h 29"/>
                <a:gd name="T30" fmla="*/ 2147483647 w 51"/>
                <a:gd name="T31" fmla="*/ 2147483647 h 29"/>
                <a:gd name="T32" fmla="*/ 2147483647 w 51"/>
                <a:gd name="T33" fmla="*/ 2147483647 h 29"/>
                <a:gd name="T34" fmla="*/ 2147483647 w 51"/>
                <a:gd name="T35" fmla="*/ 2147483647 h 29"/>
                <a:gd name="T36" fmla="*/ 2147483647 w 51"/>
                <a:gd name="T37" fmla="*/ 2147483647 h 29"/>
                <a:gd name="T38" fmla="*/ 2147483647 w 51"/>
                <a:gd name="T39" fmla="*/ 2147483647 h 29"/>
                <a:gd name="T40" fmla="*/ 2147483647 w 51"/>
                <a:gd name="T41" fmla="*/ 2147483647 h 29"/>
                <a:gd name="T42" fmla="*/ 2147483647 w 51"/>
                <a:gd name="T43" fmla="*/ 2147483647 h 29"/>
                <a:gd name="T44" fmla="*/ 2147483647 w 51"/>
                <a:gd name="T45" fmla="*/ 2147483647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9"/>
                <a:gd name="T71" fmla="*/ 51 w 51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5" name="Freeform 87"/>
            <p:cNvSpPr>
              <a:spLocks noChangeArrowheads="1"/>
            </p:cNvSpPr>
            <p:nvPr/>
          </p:nvSpPr>
          <p:spPr bwMode="auto">
            <a:xfrm>
              <a:off x="3700558" y="1117471"/>
              <a:ext cx="188059" cy="214480"/>
            </a:xfrm>
            <a:custGeom>
              <a:avLst/>
              <a:gdLst>
                <a:gd name="T0" fmla="*/ 2147483647 w 101"/>
                <a:gd name="T1" fmla="*/ 2147483647 h 114"/>
                <a:gd name="T2" fmla="*/ 2147483647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2147483647 w 101"/>
                <a:gd name="T11" fmla="*/ 2147483647 h 114"/>
                <a:gd name="T12" fmla="*/ 0 w 101"/>
                <a:gd name="T13" fmla="*/ 2147483647 h 114"/>
                <a:gd name="T14" fmla="*/ 2147483647 w 101"/>
                <a:gd name="T15" fmla="*/ 2147483647 h 114"/>
                <a:gd name="T16" fmla="*/ 2147483647 w 101"/>
                <a:gd name="T17" fmla="*/ 2147483647 h 114"/>
                <a:gd name="T18" fmla="*/ 2147483647 w 101"/>
                <a:gd name="T19" fmla="*/ 2147483647 h 114"/>
                <a:gd name="T20" fmla="*/ 2147483647 w 101"/>
                <a:gd name="T21" fmla="*/ 2147483647 h 114"/>
                <a:gd name="T22" fmla="*/ 2147483647 w 101"/>
                <a:gd name="T23" fmla="*/ 2147483647 h 114"/>
                <a:gd name="T24" fmla="*/ 2147483647 w 101"/>
                <a:gd name="T25" fmla="*/ 2147483647 h 114"/>
                <a:gd name="T26" fmla="*/ 2147483647 w 101"/>
                <a:gd name="T27" fmla="*/ 2147483647 h 114"/>
                <a:gd name="T28" fmla="*/ 2147483647 w 101"/>
                <a:gd name="T29" fmla="*/ 2147483647 h 114"/>
                <a:gd name="T30" fmla="*/ 2147483647 w 101"/>
                <a:gd name="T31" fmla="*/ 2147483647 h 114"/>
                <a:gd name="T32" fmla="*/ 2147483647 w 101"/>
                <a:gd name="T33" fmla="*/ 2147483647 h 114"/>
                <a:gd name="T34" fmla="*/ 2147483647 w 101"/>
                <a:gd name="T35" fmla="*/ 2147483647 h 114"/>
                <a:gd name="T36" fmla="*/ 2147483647 w 101"/>
                <a:gd name="T37" fmla="*/ 2147483647 h 114"/>
                <a:gd name="T38" fmla="*/ 2147483647 w 101"/>
                <a:gd name="T39" fmla="*/ 2147483647 h 114"/>
                <a:gd name="T40" fmla="*/ 2147483647 w 101"/>
                <a:gd name="T41" fmla="*/ 2147483647 h 114"/>
                <a:gd name="T42" fmla="*/ 2147483647 w 101"/>
                <a:gd name="T43" fmla="*/ 2147483647 h 114"/>
                <a:gd name="T44" fmla="*/ 2147483647 w 101"/>
                <a:gd name="T45" fmla="*/ 2147483647 h 114"/>
                <a:gd name="T46" fmla="*/ 2147483647 w 101"/>
                <a:gd name="T47" fmla="*/ 2147483647 h 114"/>
                <a:gd name="T48" fmla="*/ 2147483647 w 101"/>
                <a:gd name="T49" fmla="*/ 2147483647 h 114"/>
                <a:gd name="T50" fmla="*/ 2147483647 w 101"/>
                <a:gd name="T51" fmla="*/ 2147483647 h 114"/>
                <a:gd name="T52" fmla="*/ 2147483647 w 101"/>
                <a:gd name="T53" fmla="*/ 2147483647 h 114"/>
                <a:gd name="T54" fmla="*/ 2147483647 w 101"/>
                <a:gd name="T55" fmla="*/ 2147483647 h 114"/>
                <a:gd name="T56" fmla="*/ 2147483647 w 101"/>
                <a:gd name="T57" fmla="*/ 2147483647 h 114"/>
                <a:gd name="T58" fmla="*/ 2147483647 w 101"/>
                <a:gd name="T59" fmla="*/ 2147483647 h 114"/>
                <a:gd name="T60" fmla="*/ 2147483647 w 101"/>
                <a:gd name="T61" fmla="*/ 2147483647 h 114"/>
                <a:gd name="T62" fmla="*/ 2147483647 w 101"/>
                <a:gd name="T63" fmla="*/ 2147483647 h 114"/>
                <a:gd name="T64" fmla="*/ 2147483647 w 101"/>
                <a:gd name="T65" fmla="*/ 2147483647 h 114"/>
                <a:gd name="T66" fmla="*/ 2147483647 w 101"/>
                <a:gd name="T67" fmla="*/ 2147483647 h 114"/>
                <a:gd name="T68" fmla="*/ 2147483647 w 101"/>
                <a:gd name="T69" fmla="*/ 2147483647 h 114"/>
                <a:gd name="T70" fmla="*/ 2147483647 w 101"/>
                <a:gd name="T71" fmla="*/ 2147483647 h 114"/>
                <a:gd name="T72" fmla="*/ 2147483647 w 101"/>
                <a:gd name="T73" fmla="*/ 2147483647 h 114"/>
                <a:gd name="T74" fmla="*/ 2147483647 w 101"/>
                <a:gd name="T75" fmla="*/ 2147483647 h 114"/>
                <a:gd name="T76" fmla="*/ 2147483647 w 101"/>
                <a:gd name="T77" fmla="*/ 2147483647 h 114"/>
                <a:gd name="T78" fmla="*/ 2147483647 w 101"/>
                <a:gd name="T79" fmla="*/ 2147483647 h 114"/>
                <a:gd name="T80" fmla="*/ 2147483647 w 101"/>
                <a:gd name="T81" fmla="*/ 2147483647 h 114"/>
                <a:gd name="T82" fmla="*/ 2147483647 w 101"/>
                <a:gd name="T83" fmla="*/ 2147483647 h 114"/>
                <a:gd name="T84" fmla="*/ 2147483647 w 101"/>
                <a:gd name="T85" fmla="*/ 2147483647 h 114"/>
                <a:gd name="T86" fmla="*/ 2147483647 w 101"/>
                <a:gd name="T87" fmla="*/ 2147483647 h 114"/>
                <a:gd name="T88" fmla="*/ 2147483647 w 101"/>
                <a:gd name="T89" fmla="*/ 2147483647 h 114"/>
                <a:gd name="T90" fmla="*/ 2147483647 w 101"/>
                <a:gd name="T91" fmla="*/ 2147483647 h 114"/>
                <a:gd name="T92" fmla="*/ 2147483647 w 101"/>
                <a:gd name="T93" fmla="*/ 2147483647 h 114"/>
                <a:gd name="T94" fmla="*/ 2147483647 w 101"/>
                <a:gd name="T95" fmla="*/ 2147483647 h 114"/>
                <a:gd name="T96" fmla="*/ 2147483647 w 101"/>
                <a:gd name="T97" fmla="*/ 0 h 114"/>
                <a:gd name="T98" fmla="*/ 2147483647 w 101"/>
                <a:gd name="T99" fmla="*/ 2147483647 h 114"/>
                <a:gd name="T100" fmla="*/ 2147483647 w 101"/>
                <a:gd name="T101" fmla="*/ 0 h 114"/>
                <a:gd name="T102" fmla="*/ 2147483647 w 101"/>
                <a:gd name="T103" fmla="*/ 2147483647 h 114"/>
                <a:gd name="T104" fmla="*/ 2147483647 w 101"/>
                <a:gd name="T105" fmla="*/ 2147483647 h 114"/>
                <a:gd name="T106" fmla="*/ 2147483647 w 101"/>
                <a:gd name="T107" fmla="*/ 2147483647 h 114"/>
                <a:gd name="T108" fmla="*/ 2147483647 w 101"/>
                <a:gd name="T109" fmla="*/ 2147483647 h 114"/>
                <a:gd name="T110" fmla="*/ 2147483647 w 101"/>
                <a:gd name="T111" fmla="*/ 2147483647 h 114"/>
                <a:gd name="T112" fmla="*/ 2147483647 w 101"/>
                <a:gd name="T113" fmla="*/ 2147483647 h 114"/>
                <a:gd name="T114" fmla="*/ 2147483647 w 101"/>
                <a:gd name="T115" fmla="*/ 2147483647 h 1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114"/>
                <a:gd name="T176" fmla="*/ 101 w 101"/>
                <a:gd name="T177" fmla="*/ 114 h 1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6" name="Freeform 88"/>
            <p:cNvSpPr>
              <a:spLocks noChangeArrowheads="1"/>
            </p:cNvSpPr>
            <p:nvPr/>
          </p:nvSpPr>
          <p:spPr bwMode="auto">
            <a:xfrm>
              <a:off x="4008290" y="606139"/>
              <a:ext cx="220697" cy="352804"/>
            </a:xfrm>
            <a:custGeom>
              <a:avLst/>
              <a:gdLst>
                <a:gd name="T0" fmla="*/ 2147483647 w 118"/>
                <a:gd name="T1" fmla="*/ 2147483647 h 189"/>
                <a:gd name="T2" fmla="*/ 2147483647 w 118"/>
                <a:gd name="T3" fmla="*/ 2147483647 h 189"/>
                <a:gd name="T4" fmla="*/ 2147483647 w 118"/>
                <a:gd name="T5" fmla="*/ 2147483647 h 189"/>
                <a:gd name="T6" fmla="*/ 2147483647 w 118"/>
                <a:gd name="T7" fmla="*/ 2147483647 h 189"/>
                <a:gd name="T8" fmla="*/ 2147483647 w 118"/>
                <a:gd name="T9" fmla="*/ 2147483647 h 189"/>
                <a:gd name="T10" fmla="*/ 2147483647 w 118"/>
                <a:gd name="T11" fmla="*/ 2147483647 h 189"/>
                <a:gd name="T12" fmla="*/ 2147483647 w 118"/>
                <a:gd name="T13" fmla="*/ 2147483647 h 189"/>
                <a:gd name="T14" fmla="*/ 2147483647 w 118"/>
                <a:gd name="T15" fmla="*/ 2147483647 h 189"/>
                <a:gd name="T16" fmla="*/ 2147483647 w 118"/>
                <a:gd name="T17" fmla="*/ 2147483647 h 189"/>
                <a:gd name="T18" fmla="*/ 2147483647 w 118"/>
                <a:gd name="T19" fmla="*/ 2147483647 h 189"/>
                <a:gd name="T20" fmla="*/ 2147483647 w 118"/>
                <a:gd name="T21" fmla="*/ 2147483647 h 189"/>
                <a:gd name="T22" fmla="*/ 2147483647 w 118"/>
                <a:gd name="T23" fmla="*/ 2147483647 h 189"/>
                <a:gd name="T24" fmla="*/ 2147483647 w 118"/>
                <a:gd name="T25" fmla="*/ 2147483647 h 189"/>
                <a:gd name="T26" fmla="*/ 2147483647 w 118"/>
                <a:gd name="T27" fmla="*/ 2147483647 h 189"/>
                <a:gd name="T28" fmla="*/ 2147483647 w 118"/>
                <a:gd name="T29" fmla="*/ 2147483647 h 189"/>
                <a:gd name="T30" fmla="*/ 2147483647 w 118"/>
                <a:gd name="T31" fmla="*/ 2147483647 h 189"/>
                <a:gd name="T32" fmla="*/ 2147483647 w 118"/>
                <a:gd name="T33" fmla="*/ 2147483647 h 189"/>
                <a:gd name="T34" fmla="*/ 2147483647 w 118"/>
                <a:gd name="T35" fmla="*/ 2147483647 h 189"/>
                <a:gd name="T36" fmla="*/ 2147483647 w 118"/>
                <a:gd name="T37" fmla="*/ 2147483647 h 189"/>
                <a:gd name="T38" fmla="*/ 2147483647 w 118"/>
                <a:gd name="T39" fmla="*/ 2147483647 h 189"/>
                <a:gd name="T40" fmla="*/ 2147483647 w 118"/>
                <a:gd name="T41" fmla="*/ 2147483647 h 189"/>
                <a:gd name="T42" fmla="*/ 2147483647 w 118"/>
                <a:gd name="T43" fmla="*/ 2147483647 h 189"/>
                <a:gd name="T44" fmla="*/ 2147483647 w 118"/>
                <a:gd name="T45" fmla="*/ 2147483647 h 189"/>
                <a:gd name="T46" fmla="*/ 2147483647 w 118"/>
                <a:gd name="T47" fmla="*/ 2147483647 h 189"/>
                <a:gd name="T48" fmla="*/ 2147483647 w 118"/>
                <a:gd name="T49" fmla="*/ 2147483647 h 189"/>
                <a:gd name="T50" fmla="*/ 2147483647 w 118"/>
                <a:gd name="T51" fmla="*/ 2147483647 h 189"/>
                <a:gd name="T52" fmla="*/ 2147483647 w 118"/>
                <a:gd name="T53" fmla="*/ 2147483647 h 189"/>
                <a:gd name="T54" fmla="*/ 2147483647 w 118"/>
                <a:gd name="T55" fmla="*/ 2147483647 h 189"/>
                <a:gd name="T56" fmla="*/ 2147483647 w 118"/>
                <a:gd name="T57" fmla="*/ 2147483647 h 189"/>
                <a:gd name="T58" fmla="*/ 2147483647 w 118"/>
                <a:gd name="T59" fmla="*/ 2147483647 h 189"/>
                <a:gd name="T60" fmla="*/ 2147483647 w 118"/>
                <a:gd name="T61" fmla="*/ 2147483647 h 189"/>
                <a:gd name="T62" fmla="*/ 0 w 118"/>
                <a:gd name="T63" fmla="*/ 2147483647 h 189"/>
                <a:gd name="T64" fmla="*/ 2147483647 w 118"/>
                <a:gd name="T65" fmla="*/ 2147483647 h 189"/>
                <a:gd name="T66" fmla="*/ 2147483647 w 118"/>
                <a:gd name="T67" fmla="*/ 2147483647 h 189"/>
                <a:gd name="T68" fmla="*/ 2147483647 w 118"/>
                <a:gd name="T69" fmla="*/ 2147483647 h 189"/>
                <a:gd name="T70" fmla="*/ 2147483647 w 118"/>
                <a:gd name="T71" fmla="*/ 2147483647 h 189"/>
                <a:gd name="T72" fmla="*/ 2147483647 w 118"/>
                <a:gd name="T73" fmla="*/ 2147483647 h 189"/>
                <a:gd name="T74" fmla="*/ 2147483647 w 118"/>
                <a:gd name="T75" fmla="*/ 2147483647 h 189"/>
                <a:gd name="T76" fmla="*/ 2147483647 w 118"/>
                <a:gd name="T77" fmla="*/ 2147483647 h 189"/>
                <a:gd name="T78" fmla="*/ 2147483647 w 118"/>
                <a:gd name="T79" fmla="*/ 2147483647 h 189"/>
                <a:gd name="T80" fmla="*/ 2147483647 w 118"/>
                <a:gd name="T81" fmla="*/ 2147483647 h 189"/>
                <a:gd name="T82" fmla="*/ 2147483647 w 118"/>
                <a:gd name="T83" fmla="*/ 2147483647 h 189"/>
                <a:gd name="T84" fmla="*/ 2147483647 w 118"/>
                <a:gd name="T85" fmla="*/ 2147483647 h 189"/>
                <a:gd name="T86" fmla="*/ 2147483647 w 118"/>
                <a:gd name="T87" fmla="*/ 2147483647 h 189"/>
                <a:gd name="T88" fmla="*/ 2147483647 w 118"/>
                <a:gd name="T89" fmla="*/ 2147483647 h 189"/>
                <a:gd name="T90" fmla="*/ 2147483647 w 118"/>
                <a:gd name="T91" fmla="*/ 2147483647 h 189"/>
                <a:gd name="T92" fmla="*/ 2147483647 w 118"/>
                <a:gd name="T93" fmla="*/ 2147483647 h 189"/>
                <a:gd name="T94" fmla="*/ 2147483647 w 118"/>
                <a:gd name="T95" fmla="*/ 2147483647 h 189"/>
                <a:gd name="T96" fmla="*/ 2147483647 w 118"/>
                <a:gd name="T97" fmla="*/ 2147483647 h 189"/>
                <a:gd name="T98" fmla="*/ 2147483647 w 118"/>
                <a:gd name="T99" fmla="*/ 2147483647 h 189"/>
                <a:gd name="T100" fmla="*/ 2147483647 w 118"/>
                <a:gd name="T101" fmla="*/ 2147483647 h 189"/>
                <a:gd name="T102" fmla="*/ 2147483647 w 118"/>
                <a:gd name="T103" fmla="*/ 2147483647 h 189"/>
                <a:gd name="T104" fmla="*/ 2147483647 w 118"/>
                <a:gd name="T105" fmla="*/ 2147483647 h 189"/>
                <a:gd name="T106" fmla="*/ 2147483647 w 118"/>
                <a:gd name="T107" fmla="*/ 2147483647 h 189"/>
                <a:gd name="T108" fmla="*/ 2147483647 w 118"/>
                <a:gd name="T109" fmla="*/ 2147483647 h 189"/>
                <a:gd name="T110" fmla="*/ 2147483647 w 118"/>
                <a:gd name="T111" fmla="*/ 2147483647 h 189"/>
                <a:gd name="T112" fmla="*/ 2147483647 w 118"/>
                <a:gd name="T113" fmla="*/ 2147483647 h 189"/>
                <a:gd name="T114" fmla="*/ 2147483647 w 118"/>
                <a:gd name="T115" fmla="*/ 2147483647 h 189"/>
                <a:gd name="T116" fmla="*/ 2147483647 w 118"/>
                <a:gd name="T117" fmla="*/ 2147483647 h 1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189"/>
                <a:gd name="T179" fmla="*/ 118 w 118"/>
                <a:gd name="T180" fmla="*/ 189 h 18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Freeform 89"/>
            <p:cNvSpPr>
              <a:spLocks noChangeArrowheads="1"/>
            </p:cNvSpPr>
            <p:nvPr/>
          </p:nvSpPr>
          <p:spPr bwMode="auto">
            <a:xfrm>
              <a:off x="4291155" y="1711177"/>
              <a:ext cx="446057" cy="355913"/>
            </a:xfrm>
            <a:custGeom>
              <a:avLst/>
              <a:gdLst>
                <a:gd name="T0" fmla="*/ 2147483647 w 238"/>
                <a:gd name="T1" fmla="*/ 2147483647 h 190"/>
                <a:gd name="T2" fmla="*/ 2147483647 w 238"/>
                <a:gd name="T3" fmla="*/ 2147483647 h 190"/>
                <a:gd name="T4" fmla="*/ 2147483647 w 238"/>
                <a:gd name="T5" fmla="*/ 2147483647 h 190"/>
                <a:gd name="T6" fmla="*/ 2147483647 w 238"/>
                <a:gd name="T7" fmla="*/ 2147483647 h 190"/>
                <a:gd name="T8" fmla="*/ 2147483647 w 238"/>
                <a:gd name="T9" fmla="*/ 0 h 190"/>
                <a:gd name="T10" fmla="*/ 2147483647 w 238"/>
                <a:gd name="T11" fmla="*/ 0 h 190"/>
                <a:gd name="T12" fmla="*/ 2147483647 w 238"/>
                <a:gd name="T13" fmla="*/ 2147483647 h 190"/>
                <a:gd name="T14" fmla="*/ 2147483647 w 238"/>
                <a:gd name="T15" fmla="*/ 2147483647 h 190"/>
                <a:gd name="T16" fmla="*/ 2147483647 w 238"/>
                <a:gd name="T17" fmla="*/ 2147483647 h 190"/>
                <a:gd name="T18" fmla="*/ 2147483647 w 238"/>
                <a:gd name="T19" fmla="*/ 2147483647 h 190"/>
                <a:gd name="T20" fmla="*/ 2147483647 w 238"/>
                <a:gd name="T21" fmla="*/ 2147483647 h 190"/>
                <a:gd name="T22" fmla="*/ 2147483647 w 238"/>
                <a:gd name="T23" fmla="*/ 2147483647 h 190"/>
                <a:gd name="T24" fmla="*/ 2147483647 w 238"/>
                <a:gd name="T25" fmla="*/ 2147483647 h 190"/>
                <a:gd name="T26" fmla="*/ 2147483647 w 238"/>
                <a:gd name="T27" fmla="*/ 2147483647 h 190"/>
                <a:gd name="T28" fmla="*/ 0 w 238"/>
                <a:gd name="T29" fmla="*/ 2147483647 h 190"/>
                <a:gd name="T30" fmla="*/ 2147483647 w 238"/>
                <a:gd name="T31" fmla="*/ 2147483647 h 190"/>
                <a:gd name="T32" fmla="*/ 2147483647 w 238"/>
                <a:gd name="T33" fmla="*/ 2147483647 h 190"/>
                <a:gd name="T34" fmla="*/ 2147483647 w 238"/>
                <a:gd name="T35" fmla="*/ 2147483647 h 190"/>
                <a:gd name="T36" fmla="*/ 2147483647 w 238"/>
                <a:gd name="T37" fmla="*/ 2147483647 h 190"/>
                <a:gd name="T38" fmla="*/ 2147483647 w 238"/>
                <a:gd name="T39" fmla="*/ 2147483647 h 190"/>
                <a:gd name="T40" fmla="*/ 2147483647 w 238"/>
                <a:gd name="T41" fmla="*/ 2147483647 h 190"/>
                <a:gd name="T42" fmla="*/ 2147483647 w 238"/>
                <a:gd name="T43" fmla="*/ 2147483647 h 190"/>
                <a:gd name="T44" fmla="*/ 2147483647 w 238"/>
                <a:gd name="T45" fmla="*/ 2147483647 h 190"/>
                <a:gd name="T46" fmla="*/ 2147483647 w 238"/>
                <a:gd name="T47" fmla="*/ 2147483647 h 190"/>
                <a:gd name="T48" fmla="*/ 2147483647 w 238"/>
                <a:gd name="T49" fmla="*/ 2147483647 h 190"/>
                <a:gd name="T50" fmla="*/ 2147483647 w 238"/>
                <a:gd name="T51" fmla="*/ 2147483647 h 190"/>
                <a:gd name="T52" fmla="*/ 2147483647 w 238"/>
                <a:gd name="T53" fmla="*/ 2147483647 h 190"/>
                <a:gd name="T54" fmla="*/ 2147483647 w 238"/>
                <a:gd name="T55" fmla="*/ 2147483647 h 190"/>
                <a:gd name="T56" fmla="*/ 2147483647 w 238"/>
                <a:gd name="T57" fmla="*/ 2147483647 h 190"/>
                <a:gd name="T58" fmla="*/ 2147483647 w 238"/>
                <a:gd name="T59" fmla="*/ 2147483647 h 190"/>
                <a:gd name="T60" fmla="*/ 2147483647 w 238"/>
                <a:gd name="T61" fmla="*/ 2147483647 h 190"/>
                <a:gd name="T62" fmla="*/ 2147483647 w 238"/>
                <a:gd name="T63" fmla="*/ 2147483647 h 190"/>
                <a:gd name="T64" fmla="*/ 2147483647 w 238"/>
                <a:gd name="T65" fmla="*/ 2147483647 h 190"/>
                <a:gd name="T66" fmla="*/ 2147483647 w 238"/>
                <a:gd name="T67" fmla="*/ 2147483647 h 190"/>
                <a:gd name="T68" fmla="*/ 2147483647 w 238"/>
                <a:gd name="T69" fmla="*/ 2147483647 h 190"/>
                <a:gd name="T70" fmla="*/ 2147483647 w 238"/>
                <a:gd name="T71" fmla="*/ 2147483647 h 190"/>
                <a:gd name="T72" fmla="*/ 2147483647 w 238"/>
                <a:gd name="T73" fmla="*/ 2147483647 h 190"/>
                <a:gd name="T74" fmla="*/ 2147483647 w 238"/>
                <a:gd name="T75" fmla="*/ 2147483647 h 190"/>
                <a:gd name="T76" fmla="*/ 2147483647 w 238"/>
                <a:gd name="T77" fmla="*/ 2147483647 h 190"/>
                <a:gd name="T78" fmla="*/ 2147483647 w 238"/>
                <a:gd name="T79" fmla="*/ 2147483647 h 190"/>
                <a:gd name="T80" fmla="*/ 2147483647 w 238"/>
                <a:gd name="T81" fmla="*/ 2147483647 h 190"/>
                <a:gd name="T82" fmla="*/ 2147483647 w 238"/>
                <a:gd name="T83" fmla="*/ 2147483647 h 190"/>
                <a:gd name="T84" fmla="*/ 2147483647 w 238"/>
                <a:gd name="T85" fmla="*/ 2147483647 h 190"/>
                <a:gd name="T86" fmla="*/ 2147483647 w 238"/>
                <a:gd name="T87" fmla="*/ 2147483647 h 190"/>
                <a:gd name="T88" fmla="*/ 2147483647 w 238"/>
                <a:gd name="T89" fmla="*/ 2147483647 h 190"/>
                <a:gd name="T90" fmla="*/ 2147483647 w 238"/>
                <a:gd name="T91" fmla="*/ 2147483647 h 190"/>
                <a:gd name="T92" fmla="*/ 2147483647 w 238"/>
                <a:gd name="T93" fmla="*/ 2147483647 h 190"/>
                <a:gd name="T94" fmla="*/ 2147483647 w 238"/>
                <a:gd name="T95" fmla="*/ 2147483647 h 1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8"/>
                <a:gd name="T145" fmla="*/ 0 h 190"/>
                <a:gd name="T146" fmla="*/ 238 w 238"/>
                <a:gd name="T147" fmla="*/ 190 h 1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8" name="Freeform 90"/>
            <p:cNvSpPr>
              <a:spLocks noChangeArrowheads="1"/>
            </p:cNvSpPr>
            <p:nvPr/>
          </p:nvSpPr>
          <p:spPr bwMode="auto">
            <a:xfrm>
              <a:off x="4656392" y="1874368"/>
              <a:ext cx="170962" cy="188059"/>
            </a:xfrm>
            <a:custGeom>
              <a:avLst/>
              <a:gdLst>
                <a:gd name="T0" fmla="*/ 2147483647 w 91"/>
                <a:gd name="T1" fmla="*/ 2147483647 h 101"/>
                <a:gd name="T2" fmla="*/ 2147483647 w 91"/>
                <a:gd name="T3" fmla="*/ 2147483647 h 101"/>
                <a:gd name="T4" fmla="*/ 2147483647 w 91"/>
                <a:gd name="T5" fmla="*/ 2147483647 h 101"/>
                <a:gd name="T6" fmla="*/ 2147483647 w 91"/>
                <a:gd name="T7" fmla="*/ 2147483647 h 101"/>
                <a:gd name="T8" fmla="*/ 2147483647 w 91"/>
                <a:gd name="T9" fmla="*/ 2147483647 h 101"/>
                <a:gd name="T10" fmla="*/ 2147483647 w 91"/>
                <a:gd name="T11" fmla="*/ 2147483647 h 101"/>
                <a:gd name="T12" fmla="*/ 2147483647 w 91"/>
                <a:gd name="T13" fmla="*/ 2147483647 h 101"/>
                <a:gd name="T14" fmla="*/ 0 w 91"/>
                <a:gd name="T15" fmla="*/ 2147483647 h 101"/>
                <a:gd name="T16" fmla="*/ 2147483647 w 91"/>
                <a:gd name="T17" fmla="*/ 2147483647 h 101"/>
                <a:gd name="T18" fmla="*/ 2147483647 w 91"/>
                <a:gd name="T19" fmla="*/ 2147483647 h 101"/>
                <a:gd name="T20" fmla="*/ 2147483647 w 91"/>
                <a:gd name="T21" fmla="*/ 2147483647 h 101"/>
                <a:gd name="T22" fmla="*/ 2147483647 w 91"/>
                <a:gd name="T23" fmla="*/ 2147483647 h 101"/>
                <a:gd name="T24" fmla="*/ 2147483647 w 91"/>
                <a:gd name="T25" fmla="*/ 2147483647 h 101"/>
                <a:gd name="T26" fmla="*/ 2147483647 w 91"/>
                <a:gd name="T27" fmla="*/ 2147483647 h 101"/>
                <a:gd name="T28" fmla="*/ 2147483647 w 91"/>
                <a:gd name="T29" fmla="*/ 2147483647 h 101"/>
                <a:gd name="T30" fmla="*/ 2147483647 w 91"/>
                <a:gd name="T31" fmla="*/ 2147483647 h 101"/>
                <a:gd name="T32" fmla="*/ 2147483647 w 91"/>
                <a:gd name="T33" fmla="*/ 2147483647 h 101"/>
                <a:gd name="T34" fmla="*/ 2147483647 w 91"/>
                <a:gd name="T35" fmla="*/ 2147483647 h 101"/>
                <a:gd name="T36" fmla="*/ 2147483647 w 91"/>
                <a:gd name="T37" fmla="*/ 2147483647 h 101"/>
                <a:gd name="T38" fmla="*/ 2147483647 w 91"/>
                <a:gd name="T39" fmla="*/ 2147483647 h 101"/>
                <a:gd name="T40" fmla="*/ 2147483647 w 91"/>
                <a:gd name="T41" fmla="*/ 2147483647 h 101"/>
                <a:gd name="T42" fmla="*/ 2147483647 w 91"/>
                <a:gd name="T43" fmla="*/ 0 h 101"/>
                <a:gd name="T44" fmla="*/ 2147483647 w 91"/>
                <a:gd name="T45" fmla="*/ 2147483647 h 101"/>
                <a:gd name="T46" fmla="*/ 2147483647 w 91"/>
                <a:gd name="T47" fmla="*/ 2147483647 h 1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101"/>
                <a:gd name="T74" fmla="*/ 91 w 91"/>
                <a:gd name="T75" fmla="*/ 101 h 1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9" name="Freeform 91"/>
            <p:cNvSpPr>
              <a:spLocks noChangeArrowheads="1"/>
            </p:cNvSpPr>
            <p:nvPr/>
          </p:nvSpPr>
          <p:spPr bwMode="auto">
            <a:xfrm>
              <a:off x="4629971" y="1851055"/>
              <a:ext cx="24867" cy="37301"/>
            </a:xfrm>
            <a:custGeom>
              <a:avLst/>
              <a:gdLst>
                <a:gd name="T0" fmla="*/ 2147483647 w 13"/>
                <a:gd name="T1" fmla="*/ 2147483647 h 20"/>
                <a:gd name="T2" fmla="*/ 2147483647 w 13"/>
                <a:gd name="T3" fmla="*/ 2147483647 h 20"/>
                <a:gd name="T4" fmla="*/ 2147483647 w 13"/>
                <a:gd name="T5" fmla="*/ 2147483647 h 20"/>
                <a:gd name="T6" fmla="*/ 2147483647 w 13"/>
                <a:gd name="T7" fmla="*/ 2147483647 h 20"/>
                <a:gd name="T8" fmla="*/ 0 w 13"/>
                <a:gd name="T9" fmla="*/ 2147483647 h 20"/>
                <a:gd name="T10" fmla="*/ 2147483647 w 13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0"/>
                <a:gd name="T20" fmla="*/ 13 w 1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0" name="Freeform 92"/>
            <p:cNvSpPr>
              <a:spLocks noChangeArrowheads="1"/>
            </p:cNvSpPr>
            <p:nvPr/>
          </p:nvSpPr>
          <p:spPr bwMode="auto">
            <a:xfrm>
              <a:off x="4656392" y="1847946"/>
              <a:ext cx="101024" cy="82373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0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0 w 54"/>
                <a:gd name="T23" fmla="*/ 2147483647 h 44"/>
                <a:gd name="T24" fmla="*/ 2147483647 w 54"/>
                <a:gd name="T25" fmla="*/ 2147483647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44"/>
                <a:gd name="T41" fmla="*/ 54 w 5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Freeform 93"/>
            <p:cNvSpPr>
              <a:spLocks noEditPoints="1" noChangeArrowheads="1"/>
            </p:cNvSpPr>
            <p:nvPr/>
          </p:nvSpPr>
          <p:spPr bwMode="auto">
            <a:xfrm>
              <a:off x="5654191" y="2280015"/>
              <a:ext cx="410310" cy="127445"/>
            </a:xfrm>
            <a:custGeom>
              <a:avLst/>
              <a:gdLst>
                <a:gd name="T0" fmla="*/ 2147483647 w 219"/>
                <a:gd name="T1" fmla="*/ 2147483647 h 68"/>
                <a:gd name="T2" fmla="*/ 2147483647 w 219"/>
                <a:gd name="T3" fmla="*/ 2147483647 h 68"/>
                <a:gd name="T4" fmla="*/ 2147483647 w 219"/>
                <a:gd name="T5" fmla="*/ 2147483647 h 68"/>
                <a:gd name="T6" fmla="*/ 2147483647 w 219"/>
                <a:gd name="T7" fmla="*/ 2147483647 h 68"/>
                <a:gd name="T8" fmla="*/ 2147483647 w 219"/>
                <a:gd name="T9" fmla="*/ 2147483647 h 68"/>
                <a:gd name="T10" fmla="*/ 2147483647 w 219"/>
                <a:gd name="T11" fmla="*/ 2147483647 h 68"/>
                <a:gd name="T12" fmla="*/ 2147483647 w 219"/>
                <a:gd name="T13" fmla="*/ 2147483647 h 68"/>
                <a:gd name="T14" fmla="*/ 0 w 219"/>
                <a:gd name="T15" fmla="*/ 2147483647 h 68"/>
                <a:gd name="T16" fmla="*/ 2147483647 w 219"/>
                <a:gd name="T17" fmla="*/ 2147483647 h 68"/>
                <a:gd name="T18" fmla="*/ 2147483647 w 219"/>
                <a:gd name="T19" fmla="*/ 2147483647 h 68"/>
                <a:gd name="T20" fmla="*/ 2147483647 w 219"/>
                <a:gd name="T21" fmla="*/ 2147483647 h 68"/>
                <a:gd name="T22" fmla="*/ 2147483647 w 219"/>
                <a:gd name="T23" fmla="*/ 2147483647 h 68"/>
                <a:gd name="T24" fmla="*/ 2147483647 w 219"/>
                <a:gd name="T25" fmla="*/ 2147483647 h 68"/>
                <a:gd name="T26" fmla="*/ 2147483647 w 219"/>
                <a:gd name="T27" fmla="*/ 2147483647 h 68"/>
                <a:gd name="T28" fmla="*/ 2147483647 w 219"/>
                <a:gd name="T29" fmla="*/ 2147483647 h 68"/>
                <a:gd name="T30" fmla="*/ 2147483647 w 219"/>
                <a:gd name="T31" fmla="*/ 2147483647 h 68"/>
                <a:gd name="T32" fmla="*/ 2147483647 w 219"/>
                <a:gd name="T33" fmla="*/ 0 h 68"/>
                <a:gd name="T34" fmla="*/ 2147483647 w 219"/>
                <a:gd name="T35" fmla="*/ 2147483647 h 68"/>
                <a:gd name="T36" fmla="*/ 2147483647 w 219"/>
                <a:gd name="T37" fmla="*/ 2147483647 h 68"/>
                <a:gd name="T38" fmla="*/ 2147483647 w 219"/>
                <a:gd name="T39" fmla="*/ 2147483647 h 68"/>
                <a:gd name="T40" fmla="*/ 2147483647 w 219"/>
                <a:gd name="T41" fmla="*/ 2147483647 h 68"/>
                <a:gd name="T42" fmla="*/ 2147483647 w 219"/>
                <a:gd name="T43" fmla="*/ 2147483647 h 68"/>
                <a:gd name="T44" fmla="*/ 2147483647 w 219"/>
                <a:gd name="T45" fmla="*/ 2147483647 h 68"/>
                <a:gd name="T46" fmla="*/ 2147483647 w 219"/>
                <a:gd name="T47" fmla="*/ 2147483647 h 68"/>
                <a:gd name="T48" fmla="*/ 2147483647 w 219"/>
                <a:gd name="T49" fmla="*/ 2147483647 h 68"/>
                <a:gd name="T50" fmla="*/ 2147483647 w 219"/>
                <a:gd name="T51" fmla="*/ 2147483647 h 68"/>
                <a:gd name="T52" fmla="*/ 2147483647 w 219"/>
                <a:gd name="T53" fmla="*/ 2147483647 h 68"/>
                <a:gd name="T54" fmla="*/ 2147483647 w 219"/>
                <a:gd name="T55" fmla="*/ 2147483647 h 68"/>
                <a:gd name="T56" fmla="*/ 2147483647 w 219"/>
                <a:gd name="T57" fmla="*/ 2147483647 h 68"/>
                <a:gd name="T58" fmla="*/ 2147483647 w 219"/>
                <a:gd name="T59" fmla="*/ 2147483647 h 68"/>
                <a:gd name="T60" fmla="*/ 2147483647 w 219"/>
                <a:gd name="T61" fmla="*/ 2147483647 h 68"/>
                <a:gd name="T62" fmla="*/ 2147483647 w 219"/>
                <a:gd name="T63" fmla="*/ 2147483647 h 68"/>
                <a:gd name="T64" fmla="*/ 2147483647 w 219"/>
                <a:gd name="T65" fmla="*/ 2147483647 h 68"/>
                <a:gd name="T66" fmla="*/ 2147483647 w 219"/>
                <a:gd name="T67" fmla="*/ 2147483647 h 68"/>
                <a:gd name="T68" fmla="*/ 2147483647 w 219"/>
                <a:gd name="T69" fmla="*/ 2147483647 h 68"/>
                <a:gd name="T70" fmla="*/ 2147483647 w 219"/>
                <a:gd name="T71" fmla="*/ 2147483647 h 68"/>
                <a:gd name="T72" fmla="*/ 2147483647 w 219"/>
                <a:gd name="T73" fmla="*/ 2147483647 h 68"/>
                <a:gd name="T74" fmla="*/ 2147483647 w 219"/>
                <a:gd name="T75" fmla="*/ 2147483647 h 68"/>
                <a:gd name="T76" fmla="*/ 2147483647 w 219"/>
                <a:gd name="T77" fmla="*/ 2147483647 h 68"/>
                <a:gd name="T78" fmla="*/ 2147483647 w 219"/>
                <a:gd name="T79" fmla="*/ 2147483647 h 68"/>
                <a:gd name="T80" fmla="*/ 2147483647 w 219"/>
                <a:gd name="T81" fmla="*/ 2147483647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68"/>
                <a:gd name="T125" fmla="*/ 219 w 219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2" name="Freeform 94"/>
            <p:cNvSpPr>
              <a:spLocks noChangeArrowheads="1"/>
            </p:cNvSpPr>
            <p:nvPr/>
          </p:nvSpPr>
          <p:spPr bwMode="auto">
            <a:xfrm>
              <a:off x="5951044" y="2320424"/>
              <a:ext cx="27976" cy="17097"/>
            </a:xfrm>
            <a:custGeom>
              <a:avLst/>
              <a:gdLst>
                <a:gd name="T0" fmla="*/ 2147483647 w 15"/>
                <a:gd name="T1" fmla="*/ 2147483647 h 9"/>
                <a:gd name="T2" fmla="*/ 2147483647 w 15"/>
                <a:gd name="T3" fmla="*/ 2147483647 h 9"/>
                <a:gd name="T4" fmla="*/ 2147483647 w 15"/>
                <a:gd name="T5" fmla="*/ 0 h 9"/>
                <a:gd name="T6" fmla="*/ 2147483647 w 15"/>
                <a:gd name="T7" fmla="*/ 2147483647 h 9"/>
                <a:gd name="T8" fmla="*/ 0 w 15"/>
                <a:gd name="T9" fmla="*/ 2147483647 h 9"/>
                <a:gd name="T10" fmla="*/ 2147483647 w 15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3" name="Freeform 95"/>
            <p:cNvSpPr>
              <a:spLocks noChangeArrowheads="1"/>
            </p:cNvSpPr>
            <p:nvPr/>
          </p:nvSpPr>
          <p:spPr bwMode="auto">
            <a:xfrm>
              <a:off x="4379744" y="1582178"/>
              <a:ext cx="205155" cy="202046"/>
            </a:xfrm>
            <a:custGeom>
              <a:avLst/>
              <a:gdLst>
                <a:gd name="T0" fmla="*/ 2147483647 w 110"/>
                <a:gd name="T1" fmla="*/ 2147483647 h 108"/>
                <a:gd name="T2" fmla="*/ 2147483647 w 110"/>
                <a:gd name="T3" fmla="*/ 2147483647 h 108"/>
                <a:gd name="T4" fmla="*/ 2147483647 w 110"/>
                <a:gd name="T5" fmla="*/ 2147483647 h 108"/>
                <a:gd name="T6" fmla="*/ 2147483647 w 110"/>
                <a:gd name="T7" fmla="*/ 2147483647 h 108"/>
                <a:gd name="T8" fmla="*/ 2147483647 w 110"/>
                <a:gd name="T9" fmla="*/ 2147483647 h 108"/>
                <a:gd name="T10" fmla="*/ 2147483647 w 110"/>
                <a:gd name="T11" fmla="*/ 2147483647 h 108"/>
                <a:gd name="T12" fmla="*/ 2147483647 w 110"/>
                <a:gd name="T13" fmla="*/ 2147483647 h 108"/>
                <a:gd name="T14" fmla="*/ 2147483647 w 110"/>
                <a:gd name="T15" fmla="*/ 2147483647 h 108"/>
                <a:gd name="T16" fmla="*/ 2147483647 w 110"/>
                <a:gd name="T17" fmla="*/ 2147483647 h 108"/>
                <a:gd name="T18" fmla="*/ 2147483647 w 110"/>
                <a:gd name="T19" fmla="*/ 2147483647 h 108"/>
                <a:gd name="T20" fmla="*/ 2147483647 w 110"/>
                <a:gd name="T21" fmla="*/ 2147483647 h 108"/>
                <a:gd name="T22" fmla="*/ 2147483647 w 110"/>
                <a:gd name="T23" fmla="*/ 2147483647 h 108"/>
                <a:gd name="T24" fmla="*/ 2147483647 w 110"/>
                <a:gd name="T25" fmla="*/ 2147483647 h 108"/>
                <a:gd name="T26" fmla="*/ 2147483647 w 110"/>
                <a:gd name="T27" fmla="*/ 2147483647 h 108"/>
                <a:gd name="T28" fmla="*/ 2147483647 w 110"/>
                <a:gd name="T29" fmla="*/ 2147483647 h 108"/>
                <a:gd name="T30" fmla="*/ 2147483647 w 110"/>
                <a:gd name="T31" fmla="*/ 2147483647 h 108"/>
                <a:gd name="T32" fmla="*/ 2147483647 w 110"/>
                <a:gd name="T33" fmla="*/ 2147483647 h 108"/>
                <a:gd name="T34" fmla="*/ 2147483647 w 110"/>
                <a:gd name="T35" fmla="*/ 2147483647 h 108"/>
                <a:gd name="T36" fmla="*/ 2147483647 w 110"/>
                <a:gd name="T37" fmla="*/ 2147483647 h 108"/>
                <a:gd name="T38" fmla="*/ 2147483647 w 110"/>
                <a:gd name="T39" fmla="*/ 2147483647 h 108"/>
                <a:gd name="T40" fmla="*/ 2147483647 w 110"/>
                <a:gd name="T41" fmla="*/ 2147483647 h 108"/>
                <a:gd name="T42" fmla="*/ 2147483647 w 110"/>
                <a:gd name="T43" fmla="*/ 2147483647 h 108"/>
                <a:gd name="T44" fmla="*/ 2147483647 w 110"/>
                <a:gd name="T45" fmla="*/ 2147483647 h 108"/>
                <a:gd name="T46" fmla="*/ 2147483647 w 110"/>
                <a:gd name="T47" fmla="*/ 2147483647 h 108"/>
                <a:gd name="T48" fmla="*/ 2147483647 w 110"/>
                <a:gd name="T49" fmla="*/ 2147483647 h 108"/>
                <a:gd name="T50" fmla="*/ 0 w 110"/>
                <a:gd name="T51" fmla="*/ 2147483647 h 108"/>
                <a:gd name="T52" fmla="*/ 2147483647 w 110"/>
                <a:gd name="T53" fmla="*/ 2147483647 h 108"/>
                <a:gd name="T54" fmla="*/ 2147483647 w 110"/>
                <a:gd name="T55" fmla="*/ 2147483647 h 108"/>
                <a:gd name="T56" fmla="*/ 2147483647 w 110"/>
                <a:gd name="T57" fmla="*/ 2147483647 h 108"/>
                <a:gd name="T58" fmla="*/ 2147483647 w 110"/>
                <a:gd name="T59" fmla="*/ 2147483647 h 108"/>
                <a:gd name="T60" fmla="*/ 2147483647 w 110"/>
                <a:gd name="T61" fmla="*/ 2147483647 h 108"/>
                <a:gd name="T62" fmla="*/ 2147483647 w 110"/>
                <a:gd name="T63" fmla="*/ 2147483647 h 108"/>
                <a:gd name="T64" fmla="*/ 2147483647 w 110"/>
                <a:gd name="T65" fmla="*/ 2147483647 h 108"/>
                <a:gd name="T66" fmla="*/ 2147483647 w 110"/>
                <a:gd name="T67" fmla="*/ 2147483647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0"/>
                <a:gd name="T103" fmla="*/ 0 h 108"/>
                <a:gd name="T104" fmla="*/ 110 w 11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4" name="Freeform 96"/>
            <p:cNvSpPr>
              <a:spLocks noChangeArrowheads="1"/>
            </p:cNvSpPr>
            <p:nvPr/>
          </p:nvSpPr>
          <p:spPr bwMode="auto">
            <a:xfrm>
              <a:off x="4544490" y="1757803"/>
              <a:ext cx="40409" cy="37301"/>
            </a:xfrm>
            <a:custGeom>
              <a:avLst/>
              <a:gdLst>
                <a:gd name="T0" fmla="*/ 2147483647 w 22"/>
                <a:gd name="T1" fmla="*/ 2147483647 h 20"/>
                <a:gd name="T2" fmla="*/ 2147483647 w 22"/>
                <a:gd name="T3" fmla="*/ 2147483647 h 20"/>
                <a:gd name="T4" fmla="*/ 2147483647 w 22"/>
                <a:gd name="T5" fmla="*/ 2147483647 h 20"/>
                <a:gd name="T6" fmla="*/ 2147483647 w 22"/>
                <a:gd name="T7" fmla="*/ 2147483647 h 20"/>
                <a:gd name="T8" fmla="*/ 2147483647 w 22"/>
                <a:gd name="T9" fmla="*/ 2147483647 h 20"/>
                <a:gd name="T10" fmla="*/ 2147483647 w 22"/>
                <a:gd name="T11" fmla="*/ 0 h 20"/>
                <a:gd name="T12" fmla="*/ 2147483647 w 22"/>
                <a:gd name="T13" fmla="*/ 2147483647 h 20"/>
                <a:gd name="T14" fmla="*/ 0 w 22"/>
                <a:gd name="T15" fmla="*/ 2147483647 h 20"/>
                <a:gd name="T16" fmla="*/ 2147483647 w 22"/>
                <a:gd name="T17" fmla="*/ 2147483647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Freeform 97"/>
            <p:cNvSpPr>
              <a:spLocks noEditPoints="1" noChangeArrowheads="1"/>
            </p:cNvSpPr>
            <p:nvPr/>
          </p:nvSpPr>
          <p:spPr bwMode="auto">
            <a:xfrm>
              <a:off x="3467427" y="1226265"/>
              <a:ext cx="309287" cy="256444"/>
            </a:xfrm>
            <a:custGeom>
              <a:avLst/>
              <a:gdLst>
                <a:gd name="T0" fmla="*/ 2147483647 w 165"/>
                <a:gd name="T1" fmla="*/ 2147483647 h 137"/>
                <a:gd name="T2" fmla="*/ 2147483647 w 165"/>
                <a:gd name="T3" fmla="*/ 2147483647 h 137"/>
                <a:gd name="T4" fmla="*/ 2147483647 w 165"/>
                <a:gd name="T5" fmla="*/ 2147483647 h 137"/>
                <a:gd name="T6" fmla="*/ 2147483647 w 165"/>
                <a:gd name="T7" fmla="*/ 2147483647 h 137"/>
                <a:gd name="T8" fmla="*/ 2147483647 w 165"/>
                <a:gd name="T9" fmla="*/ 2147483647 h 137"/>
                <a:gd name="T10" fmla="*/ 2147483647 w 165"/>
                <a:gd name="T11" fmla="*/ 2147483647 h 137"/>
                <a:gd name="T12" fmla="*/ 2147483647 w 165"/>
                <a:gd name="T13" fmla="*/ 2147483647 h 137"/>
                <a:gd name="T14" fmla="*/ 2147483647 w 165"/>
                <a:gd name="T15" fmla="*/ 2147483647 h 137"/>
                <a:gd name="T16" fmla="*/ 2147483647 w 165"/>
                <a:gd name="T17" fmla="*/ 2147483647 h 137"/>
                <a:gd name="T18" fmla="*/ 2147483647 w 165"/>
                <a:gd name="T19" fmla="*/ 2147483647 h 137"/>
                <a:gd name="T20" fmla="*/ 2147483647 w 165"/>
                <a:gd name="T21" fmla="*/ 2147483647 h 137"/>
                <a:gd name="T22" fmla="*/ 2147483647 w 165"/>
                <a:gd name="T23" fmla="*/ 0 h 137"/>
                <a:gd name="T24" fmla="*/ 2147483647 w 165"/>
                <a:gd name="T25" fmla="*/ 0 h 137"/>
                <a:gd name="T26" fmla="*/ 2147483647 w 165"/>
                <a:gd name="T27" fmla="*/ 2147483647 h 137"/>
                <a:gd name="T28" fmla="*/ 2147483647 w 165"/>
                <a:gd name="T29" fmla="*/ 2147483647 h 137"/>
                <a:gd name="T30" fmla="*/ 2147483647 w 165"/>
                <a:gd name="T31" fmla="*/ 2147483647 h 137"/>
                <a:gd name="T32" fmla="*/ 2147483647 w 165"/>
                <a:gd name="T33" fmla="*/ 2147483647 h 137"/>
                <a:gd name="T34" fmla="*/ 2147483647 w 165"/>
                <a:gd name="T35" fmla="*/ 2147483647 h 137"/>
                <a:gd name="T36" fmla="*/ 2147483647 w 165"/>
                <a:gd name="T37" fmla="*/ 2147483647 h 137"/>
                <a:gd name="T38" fmla="*/ 2147483647 w 165"/>
                <a:gd name="T39" fmla="*/ 2147483647 h 137"/>
                <a:gd name="T40" fmla="*/ 2147483647 w 165"/>
                <a:gd name="T41" fmla="*/ 2147483647 h 137"/>
                <a:gd name="T42" fmla="*/ 2147483647 w 165"/>
                <a:gd name="T43" fmla="*/ 2147483647 h 137"/>
                <a:gd name="T44" fmla="*/ 2147483647 w 165"/>
                <a:gd name="T45" fmla="*/ 2147483647 h 137"/>
                <a:gd name="T46" fmla="*/ 2147483647 w 165"/>
                <a:gd name="T47" fmla="*/ 2147483647 h 137"/>
                <a:gd name="T48" fmla="*/ 2147483647 w 165"/>
                <a:gd name="T49" fmla="*/ 2147483647 h 137"/>
                <a:gd name="T50" fmla="*/ 2147483647 w 165"/>
                <a:gd name="T51" fmla="*/ 2147483647 h 137"/>
                <a:gd name="T52" fmla="*/ 2147483647 w 165"/>
                <a:gd name="T53" fmla="*/ 2147483647 h 137"/>
                <a:gd name="T54" fmla="*/ 2147483647 w 165"/>
                <a:gd name="T55" fmla="*/ 2147483647 h 137"/>
                <a:gd name="T56" fmla="*/ 2147483647 w 165"/>
                <a:gd name="T57" fmla="*/ 2147483647 h 137"/>
                <a:gd name="T58" fmla="*/ 2147483647 w 165"/>
                <a:gd name="T59" fmla="*/ 2147483647 h 137"/>
                <a:gd name="T60" fmla="*/ 2147483647 w 165"/>
                <a:gd name="T61" fmla="*/ 2147483647 h 137"/>
                <a:gd name="T62" fmla="*/ 2147483647 w 165"/>
                <a:gd name="T63" fmla="*/ 2147483647 h 137"/>
                <a:gd name="T64" fmla="*/ 2147483647 w 165"/>
                <a:gd name="T65" fmla="*/ 2147483647 h 137"/>
                <a:gd name="T66" fmla="*/ 2147483647 w 165"/>
                <a:gd name="T67" fmla="*/ 2147483647 h 137"/>
                <a:gd name="T68" fmla="*/ 2147483647 w 165"/>
                <a:gd name="T69" fmla="*/ 2147483647 h 137"/>
                <a:gd name="T70" fmla="*/ 2147483647 w 165"/>
                <a:gd name="T71" fmla="*/ 2147483647 h 137"/>
                <a:gd name="T72" fmla="*/ 2147483647 w 165"/>
                <a:gd name="T73" fmla="*/ 2147483647 h 137"/>
                <a:gd name="T74" fmla="*/ 2147483647 w 165"/>
                <a:gd name="T75" fmla="*/ 2147483647 h 137"/>
                <a:gd name="T76" fmla="*/ 2147483647 w 165"/>
                <a:gd name="T77" fmla="*/ 2147483647 h 137"/>
                <a:gd name="T78" fmla="*/ 2147483647 w 165"/>
                <a:gd name="T79" fmla="*/ 2147483647 h 137"/>
                <a:gd name="T80" fmla="*/ 2147483647 w 165"/>
                <a:gd name="T81" fmla="*/ 2147483647 h 137"/>
                <a:gd name="T82" fmla="*/ 2147483647 w 165"/>
                <a:gd name="T83" fmla="*/ 2147483647 h 137"/>
                <a:gd name="T84" fmla="*/ 2147483647 w 165"/>
                <a:gd name="T85" fmla="*/ 2147483647 h 137"/>
                <a:gd name="T86" fmla="*/ 2147483647 w 165"/>
                <a:gd name="T87" fmla="*/ 2147483647 h 137"/>
                <a:gd name="T88" fmla="*/ 2147483647 w 165"/>
                <a:gd name="T89" fmla="*/ 2147483647 h 137"/>
                <a:gd name="T90" fmla="*/ 2147483647 w 165"/>
                <a:gd name="T91" fmla="*/ 2147483647 h 137"/>
                <a:gd name="T92" fmla="*/ 2147483647 w 165"/>
                <a:gd name="T93" fmla="*/ 2147483647 h 137"/>
                <a:gd name="T94" fmla="*/ 2147483647 w 165"/>
                <a:gd name="T95" fmla="*/ 2147483647 h 137"/>
                <a:gd name="T96" fmla="*/ 2147483647 w 165"/>
                <a:gd name="T97" fmla="*/ 2147483647 h 137"/>
                <a:gd name="T98" fmla="*/ 2147483647 w 165"/>
                <a:gd name="T99" fmla="*/ 2147483647 h 137"/>
                <a:gd name="T100" fmla="*/ 2147483647 w 165"/>
                <a:gd name="T101" fmla="*/ 2147483647 h 137"/>
                <a:gd name="T102" fmla="*/ 2147483647 w 165"/>
                <a:gd name="T103" fmla="*/ 2147483647 h 137"/>
                <a:gd name="T104" fmla="*/ 2147483647 w 165"/>
                <a:gd name="T105" fmla="*/ 2147483647 h 137"/>
                <a:gd name="T106" fmla="*/ 2147483647 w 165"/>
                <a:gd name="T107" fmla="*/ 2147483647 h 137"/>
                <a:gd name="T108" fmla="*/ 2147483647 w 165"/>
                <a:gd name="T109" fmla="*/ 2147483647 h 137"/>
                <a:gd name="T110" fmla="*/ 2147483647 w 165"/>
                <a:gd name="T111" fmla="*/ 2147483647 h 137"/>
                <a:gd name="T112" fmla="*/ 2147483647 w 165"/>
                <a:gd name="T113" fmla="*/ 2147483647 h 137"/>
                <a:gd name="T114" fmla="*/ 2147483647 w 165"/>
                <a:gd name="T115" fmla="*/ 2147483647 h 137"/>
                <a:gd name="T116" fmla="*/ 2147483647 w 165"/>
                <a:gd name="T117" fmla="*/ 2147483647 h 137"/>
                <a:gd name="T118" fmla="*/ 2147483647 w 165"/>
                <a:gd name="T119" fmla="*/ 2147483647 h 137"/>
                <a:gd name="T120" fmla="*/ 2147483647 w 165"/>
                <a:gd name="T121" fmla="*/ 2147483647 h 137"/>
                <a:gd name="T122" fmla="*/ 2147483647 w 165"/>
                <a:gd name="T123" fmla="*/ 2147483647 h 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5"/>
                <a:gd name="T187" fmla="*/ 0 h 137"/>
                <a:gd name="T188" fmla="*/ 165 w 165"/>
                <a:gd name="T189" fmla="*/ 137 h 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6" name="Freeform 98"/>
            <p:cNvSpPr>
              <a:spLocks noChangeArrowheads="1"/>
            </p:cNvSpPr>
            <p:nvPr/>
          </p:nvSpPr>
          <p:spPr bwMode="auto">
            <a:xfrm>
              <a:off x="1653672" y="2110607"/>
              <a:ext cx="49734" cy="26422"/>
            </a:xfrm>
            <a:custGeom>
              <a:avLst/>
              <a:gdLst>
                <a:gd name="T0" fmla="*/ 2147483647 w 26"/>
                <a:gd name="T1" fmla="*/ 2147483647 h 14"/>
                <a:gd name="T2" fmla="*/ 2147483647 w 26"/>
                <a:gd name="T3" fmla="*/ 2147483647 h 14"/>
                <a:gd name="T4" fmla="*/ 2147483647 w 26"/>
                <a:gd name="T5" fmla="*/ 0 h 14"/>
                <a:gd name="T6" fmla="*/ 2147483647 w 26"/>
                <a:gd name="T7" fmla="*/ 0 h 14"/>
                <a:gd name="T8" fmla="*/ 0 w 26"/>
                <a:gd name="T9" fmla="*/ 2147483647 h 14"/>
                <a:gd name="T10" fmla="*/ 2147483647 w 26"/>
                <a:gd name="T11" fmla="*/ 2147483647 h 14"/>
                <a:gd name="T12" fmla="*/ 2147483647 w 26"/>
                <a:gd name="T13" fmla="*/ 2147483647 h 14"/>
                <a:gd name="T14" fmla="*/ 2147483647 w 26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4"/>
                <a:gd name="T26" fmla="*/ 26 w 2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7" name="Freeform 99"/>
            <p:cNvSpPr>
              <a:spLocks noChangeArrowheads="1"/>
            </p:cNvSpPr>
            <p:nvPr/>
          </p:nvSpPr>
          <p:spPr bwMode="auto">
            <a:xfrm>
              <a:off x="1670769" y="2071752"/>
              <a:ext cx="128999" cy="71493"/>
            </a:xfrm>
            <a:custGeom>
              <a:avLst/>
              <a:gdLst>
                <a:gd name="T0" fmla="*/ 2147483647 w 69"/>
                <a:gd name="T1" fmla="*/ 2147483647 h 38"/>
                <a:gd name="T2" fmla="*/ 2147483647 w 69"/>
                <a:gd name="T3" fmla="*/ 2147483647 h 38"/>
                <a:gd name="T4" fmla="*/ 2147483647 w 69"/>
                <a:gd name="T5" fmla="*/ 2147483647 h 38"/>
                <a:gd name="T6" fmla="*/ 2147483647 w 69"/>
                <a:gd name="T7" fmla="*/ 2147483647 h 38"/>
                <a:gd name="T8" fmla="*/ 2147483647 w 69"/>
                <a:gd name="T9" fmla="*/ 2147483647 h 38"/>
                <a:gd name="T10" fmla="*/ 2147483647 w 69"/>
                <a:gd name="T11" fmla="*/ 2147483647 h 38"/>
                <a:gd name="T12" fmla="*/ 2147483647 w 69"/>
                <a:gd name="T13" fmla="*/ 2147483647 h 38"/>
                <a:gd name="T14" fmla="*/ 2147483647 w 69"/>
                <a:gd name="T15" fmla="*/ 2147483647 h 38"/>
                <a:gd name="T16" fmla="*/ 2147483647 w 69"/>
                <a:gd name="T17" fmla="*/ 2147483647 h 38"/>
                <a:gd name="T18" fmla="*/ 2147483647 w 69"/>
                <a:gd name="T19" fmla="*/ 2147483647 h 38"/>
                <a:gd name="T20" fmla="*/ 0 w 69"/>
                <a:gd name="T21" fmla="*/ 2147483647 h 38"/>
                <a:gd name="T22" fmla="*/ 2147483647 w 69"/>
                <a:gd name="T23" fmla="*/ 2147483647 h 38"/>
                <a:gd name="T24" fmla="*/ 2147483647 w 69"/>
                <a:gd name="T25" fmla="*/ 2147483647 h 38"/>
                <a:gd name="T26" fmla="*/ 2147483647 w 69"/>
                <a:gd name="T27" fmla="*/ 2147483647 h 38"/>
                <a:gd name="T28" fmla="*/ 2147483647 w 69"/>
                <a:gd name="T29" fmla="*/ 2147483647 h 38"/>
                <a:gd name="T30" fmla="*/ 2147483647 w 69"/>
                <a:gd name="T31" fmla="*/ 2147483647 h 38"/>
                <a:gd name="T32" fmla="*/ 2147483647 w 69"/>
                <a:gd name="T33" fmla="*/ 2147483647 h 38"/>
                <a:gd name="T34" fmla="*/ 2147483647 w 69"/>
                <a:gd name="T35" fmla="*/ 2147483647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38"/>
                <a:gd name="T56" fmla="*/ 69 w 6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Freeform 100"/>
            <p:cNvSpPr>
              <a:spLocks noChangeArrowheads="1"/>
            </p:cNvSpPr>
            <p:nvPr/>
          </p:nvSpPr>
          <p:spPr bwMode="auto">
            <a:xfrm>
              <a:off x="1083280" y="1700298"/>
              <a:ext cx="643440" cy="397876"/>
            </a:xfrm>
            <a:custGeom>
              <a:avLst/>
              <a:gdLst>
                <a:gd name="T0" fmla="*/ 2147483647 w 344"/>
                <a:gd name="T1" fmla="*/ 2147483647 h 213"/>
                <a:gd name="T2" fmla="*/ 2147483647 w 344"/>
                <a:gd name="T3" fmla="*/ 2147483647 h 213"/>
                <a:gd name="T4" fmla="*/ 2147483647 w 344"/>
                <a:gd name="T5" fmla="*/ 2147483647 h 213"/>
                <a:gd name="T6" fmla="*/ 2147483647 w 344"/>
                <a:gd name="T7" fmla="*/ 2147483647 h 213"/>
                <a:gd name="T8" fmla="*/ 2147483647 w 344"/>
                <a:gd name="T9" fmla="*/ 2147483647 h 213"/>
                <a:gd name="T10" fmla="*/ 2147483647 w 344"/>
                <a:gd name="T11" fmla="*/ 2147483647 h 213"/>
                <a:gd name="T12" fmla="*/ 2147483647 w 344"/>
                <a:gd name="T13" fmla="*/ 2147483647 h 213"/>
                <a:gd name="T14" fmla="*/ 2147483647 w 344"/>
                <a:gd name="T15" fmla="*/ 2147483647 h 213"/>
                <a:gd name="T16" fmla="*/ 2147483647 w 344"/>
                <a:gd name="T17" fmla="*/ 2147483647 h 213"/>
                <a:gd name="T18" fmla="*/ 2147483647 w 344"/>
                <a:gd name="T19" fmla="*/ 2147483647 h 213"/>
                <a:gd name="T20" fmla="*/ 2147483647 w 344"/>
                <a:gd name="T21" fmla="*/ 2147483647 h 213"/>
                <a:gd name="T22" fmla="*/ 2147483647 w 344"/>
                <a:gd name="T23" fmla="*/ 2147483647 h 213"/>
                <a:gd name="T24" fmla="*/ 2147483647 w 344"/>
                <a:gd name="T25" fmla="*/ 2147483647 h 213"/>
                <a:gd name="T26" fmla="*/ 2147483647 w 344"/>
                <a:gd name="T27" fmla="*/ 2147483647 h 213"/>
                <a:gd name="T28" fmla="*/ 2147483647 w 344"/>
                <a:gd name="T29" fmla="*/ 2147483647 h 213"/>
                <a:gd name="T30" fmla="*/ 2147483647 w 344"/>
                <a:gd name="T31" fmla="*/ 2147483647 h 213"/>
                <a:gd name="T32" fmla="*/ 2147483647 w 344"/>
                <a:gd name="T33" fmla="*/ 2147483647 h 213"/>
                <a:gd name="T34" fmla="*/ 2147483647 w 344"/>
                <a:gd name="T35" fmla="*/ 2147483647 h 213"/>
                <a:gd name="T36" fmla="*/ 2147483647 w 344"/>
                <a:gd name="T37" fmla="*/ 2147483647 h 213"/>
                <a:gd name="T38" fmla="*/ 0 w 344"/>
                <a:gd name="T39" fmla="*/ 2147483647 h 213"/>
                <a:gd name="T40" fmla="*/ 2147483647 w 344"/>
                <a:gd name="T41" fmla="*/ 2147483647 h 213"/>
                <a:gd name="T42" fmla="*/ 2147483647 w 344"/>
                <a:gd name="T43" fmla="*/ 2147483647 h 213"/>
                <a:gd name="T44" fmla="*/ 2147483647 w 344"/>
                <a:gd name="T45" fmla="*/ 2147483647 h 213"/>
                <a:gd name="T46" fmla="*/ 2147483647 w 344"/>
                <a:gd name="T47" fmla="*/ 2147483647 h 213"/>
                <a:gd name="T48" fmla="*/ 2147483647 w 344"/>
                <a:gd name="T49" fmla="*/ 2147483647 h 213"/>
                <a:gd name="T50" fmla="*/ 2147483647 w 344"/>
                <a:gd name="T51" fmla="*/ 2147483647 h 213"/>
                <a:gd name="T52" fmla="*/ 2147483647 w 344"/>
                <a:gd name="T53" fmla="*/ 2147483647 h 213"/>
                <a:gd name="T54" fmla="*/ 2147483647 w 344"/>
                <a:gd name="T55" fmla="*/ 2147483647 h 213"/>
                <a:gd name="T56" fmla="*/ 2147483647 w 344"/>
                <a:gd name="T57" fmla="*/ 2147483647 h 213"/>
                <a:gd name="T58" fmla="*/ 2147483647 w 344"/>
                <a:gd name="T59" fmla="*/ 2147483647 h 213"/>
                <a:gd name="T60" fmla="*/ 2147483647 w 344"/>
                <a:gd name="T61" fmla="*/ 2147483647 h 213"/>
                <a:gd name="T62" fmla="*/ 2147483647 w 344"/>
                <a:gd name="T63" fmla="*/ 2147483647 h 213"/>
                <a:gd name="T64" fmla="*/ 2147483647 w 344"/>
                <a:gd name="T65" fmla="*/ 2147483647 h 213"/>
                <a:gd name="T66" fmla="*/ 2147483647 w 344"/>
                <a:gd name="T67" fmla="*/ 2147483647 h 213"/>
                <a:gd name="T68" fmla="*/ 2147483647 w 344"/>
                <a:gd name="T69" fmla="*/ 2147483647 h 213"/>
                <a:gd name="T70" fmla="*/ 2147483647 w 344"/>
                <a:gd name="T71" fmla="*/ 2147483647 h 213"/>
                <a:gd name="T72" fmla="*/ 2147483647 w 344"/>
                <a:gd name="T73" fmla="*/ 2147483647 h 213"/>
                <a:gd name="T74" fmla="*/ 2147483647 w 344"/>
                <a:gd name="T75" fmla="*/ 2147483647 h 213"/>
                <a:gd name="T76" fmla="*/ 2147483647 w 344"/>
                <a:gd name="T77" fmla="*/ 2147483647 h 213"/>
                <a:gd name="T78" fmla="*/ 2147483647 w 344"/>
                <a:gd name="T79" fmla="*/ 2147483647 h 213"/>
                <a:gd name="T80" fmla="*/ 2147483647 w 344"/>
                <a:gd name="T81" fmla="*/ 2147483647 h 213"/>
                <a:gd name="T82" fmla="*/ 2147483647 w 344"/>
                <a:gd name="T83" fmla="*/ 2147483647 h 213"/>
                <a:gd name="T84" fmla="*/ 2147483647 w 344"/>
                <a:gd name="T85" fmla="*/ 2147483647 h 213"/>
                <a:gd name="T86" fmla="*/ 2147483647 w 344"/>
                <a:gd name="T87" fmla="*/ 2147483647 h 2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4"/>
                <a:gd name="T133" fmla="*/ 0 h 213"/>
                <a:gd name="T134" fmla="*/ 344 w 344"/>
                <a:gd name="T135" fmla="*/ 213 h 21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9" name="Freeform 101"/>
            <p:cNvSpPr>
              <a:spLocks noChangeArrowheads="1"/>
            </p:cNvSpPr>
            <p:nvPr/>
          </p:nvSpPr>
          <p:spPr bwMode="auto">
            <a:xfrm>
              <a:off x="1600829" y="2036005"/>
              <a:ext cx="90144" cy="88590"/>
            </a:xfrm>
            <a:custGeom>
              <a:avLst/>
              <a:gdLst>
                <a:gd name="T0" fmla="*/ 2147483647 w 48"/>
                <a:gd name="T1" fmla="*/ 2147483647 h 47"/>
                <a:gd name="T2" fmla="*/ 2147483647 w 48"/>
                <a:gd name="T3" fmla="*/ 2147483647 h 47"/>
                <a:gd name="T4" fmla="*/ 2147483647 w 48"/>
                <a:gd name="T5" fmla="*/ 2147483647 h 47"/>
                <a:gd name="T6" fmla="*/ 2147483647 w 48"/>
                <a:gd name="T7" fmla="*/ 2147483647 h 47"/>
                <a:gd name="T8" fmla="*/ 2147483647 w 48"/>
                <a:gd name="T9" fmla="*/ 0 h 47"/>
                <a:gd name="T10" fmla="*/ 2147483647 w 48"/>
                <a:gd name="T11" fmla="*/ 0 h 47"/>
                <a:gd name="T12" fmla="*/ 2147483647 w 48"/>
                <a:gd name="T13" fmla="*/ 2147483647 h 47"/>
                <a:gd name="T14" fmla="*/ 2147483647 w 48"/>
                <a:gd name="T15" fmla="*/ 2147483647 h 47"/>
                <a:gd name="T16" fmla="*/ 2147483647 w 48"/>
                <a:gd name="T17" fmla="*/ 2147483647 h 47"/>
                <a:gd name="T18" fmla="*/ 0 w 48"/>
                <a:gd name="T19" fmla="*/ 2147483647 h 47"/>
                <a:gd name="T20" fmla="*/ 2147483647 w 48"/>
                <a:gd name="T21" fmla="*/ 2147483647 h 47"/>
                <a:gd name="T22" fmla="*/ 2147483647 w 48"/>
                <a:gd name="T23" fmla="*/ 2147483647 h 47"/>
                <a:gd name="T24" fmla="*/ 2147483647 w 48"/>
                <a:gd name="T25" fmla="*/ 2147483647 h 47"/>
                <a:gd name="T26" fmla="*/ 2147483647 w 48"/>
                <a:gd name="T27" fmla="*/ 2147483647 h 47"/>
                <a:gd name="T28" fmla="*/ 2147483647 w 48"/>
                <a:gd name="T29" fmla="*/ 21474836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47"/>
                <a:gd name="T47" fmla="*/ 48 w 4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0" name="Freeform 102"/>
            <p:cNvSpPr>
              <a:spLocks noChangeArrowheads="1"/>
            </p:cNvSpPr>
            <p:nvPr/>
          </p:nvSpPr>
          <p:spPr bwMode="auto">
            <a:xfrm>
              <a:off x="1672322" y="2023572"/>
              <a:ext cx="26422" cy="55951"/>
            </a:xfrm>
            <a:custGeom>
              <a:avLst/>
              <a:gdLst>
                <a:gd name="T0" fmla="*/ 2147483647 w 14"/>
                <a:gd name="T1" fmla="*/ 2147483647 h 30"/>
                <a:gd name="T2" fmla="*/ 0 w 14"/>
                <a:gd name="T3" fmla="*/ 2147483647 h 30"/>
                <a:gd name="T4" fmla="*/ 0 w 14"/>
                <a:gd name="T5" fmla="*/ 2147483647 h 30"/>
                <a:gd name="T6" fmla="*/ 2147483647 w 14"/>
                <a:gd name="T7" fmla="*/ 2147483647 h 30"/>
                <a:gd name="T8" fmla="*/ 2147483647 w 14"/>
                <a:gd name="T9" fmla="*/ 2147483647 h 30"/>
                <a:gd name="T10" fmla="*/ 2147483647 w 14"/>
                <a:gd name="T11" fmla="*/ 2147483647 h 30"/>
                <a:gd name="T12" fmla="*/ 2147483647 w 14"/>
                <a:gd name="T13" fmla="*/ 2147483647 h 30"/>
                <a:gd name="T14" fmla="*/ 2147483647 w 14"/>
                <a:gd name="T15" fmla="*/ 0 h 30"/>
                <a:gd name="T16" fmla="*/ 2147483647 w 14"/>
                <a:gd name="T17" fmla="*/ 214748364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0"/>
                <a:gd name="T29" fmla="*/ 14 w 14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1" name="Freeform 103"/>
            <p:cNvSpPr>
              <a:spLocks noChangeArrowheads="1"/>
            </p:cNvSpPr>
            <p:nvPr/>
          </p:nvSpPr>
          <p:spPr bwMode="auto">
            <a:xfrm>
              <a:off x="1981609" y="1981608"/>
              <a:ext cx="63723" cy="54398"/>
            </a:xfrm>
            <a:custGeom>
              <a:avLst/>
              <a:gdLst>
                <a:gd name="T0" fmla="*/ 2147483647 w 34"/>
                <a:gd name="T1" fmla="*/ 2147483647 h 29"/>
                <a:gd name="T2" fmla="*/ 2147483647 w 34"/>
                <a:gd name="T3" fmla="*/ 2147483647 h 29"/>
                <a:gd name="T4" fmla="*/ 2147483647 w 34"/>
                <a:gd name="T5" fmla="*/ 2147483647 h 29"/>
                <a:gd name="T6" fmla="*/ 2147483647 w 34"/>
                <a:gd name="T7" fmla="*/ 2147483647 h 29"/>
                <a:gd name="T8" fmla="*/ 2147483647 w 34"/>
                <a:gd name="T9" fmla="*/ 2147483647 h 29"/>
                <a:gd name="T10" fmla="*/ 2147483647 w 34"/>
                <a:gd name="T11" fmla="*/ 2147483647 h 29"/>
                <a:gd name="T12" fmla="*/ 2147483647 w 34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9"/>
                <a:gd name="T23" fmla="*/ 34 w 3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2" name="Freeform 104"/>
            <p:cNvSpPr>
              <a:spLocks noChangeArrowheads="1"/>
            </p:cNvSpPr>
            <p:nvPr/>
          </p:nvSpPr>
          <p:spPr bwMode="auto">
            <a:xfrm>
              <a:off x="2039114" y="1990933"/>
              <a:ext cx="73048" cy="49734"/>
            </a:xfrm>
            <a:custGeom>
              <a:avLst/>
              <a:gdLst>
                <a:gd name="T0" fmla="*/ 2147483647 w 39"/>
                <a:gd name="T1" fmla="*/ 2147483647 h 26"/>
                <a:gd name="T2" fmla="*/ 2147483647 w 39"/>
                <a:gd name="T3" fmla="*/ 2147483647 h 26"/>
                <a:gd name="T4" fmla="*/ 2147483647 w 39"/>
                <a:gd name="T5" fmla="*/ 2147483647 h 26"/>
                <a:gd name="T6" fmla="*/ 2147483647 w 39"/>
                <a:gd name="T7" fmla="*/ 2147483647 h 26"/>
                <a:gd name="T8" fmla="*/ 0 w 39"/>
                <a:gd name="T9" fmla="*/ 2147483647 h 26"/>
                <a:gd name="T10" fmla="*/ 2147483647 w 39"/>
                <a:gd name="T11" fmla="*/ 2147483647 h 26"/>
                <a:gd name="T12" fmla="*/ 2147483647 w 39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6"/>
                <a:gd name="T23" fmla="*/ 39 w 3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3" name="Freeform 105"/>
            <p:cNvSpPr>
              <a:spLocks noChangeArrowheads="1"/>
            </p:cNvSpPr>
            <p:nvPr/>
          </p:nvSpPr>
          <p:spPr bwMode="auto">
            <a:xfrm>
              <a:off x="1709623" y="2098174"/>
              <a:ext cx="90144" cy="91698"/>
            </a:xfrm>
            <a:custGeom>
              <a:avLst/>
              <a:gdLst>
                <a:gd name="T0" fmla="*/ 2147483647 w 48"/>
                <a:gd name="T1" fmla="*/ 2147483647 h 49"/>
                <a:gd name="T2" fmla="*/ 2147483647 w 48"/>
                <a:gd name="T3" fmla="*/ 2147483647 h 49"/>
                <a:gd name="T4" fmla="*/ 2147483647 w 48"/>
                <a:gd name="T5" fmla="*/ 2147483647 h 49"/>
                <a:gd name="T6" fmla="*/ 2147483647 w 48"/>
                <a:gd name="T7" fmla="*/ 2147483647 h 49"/>
                <a:gd name="T8" fmla="*/ 2147483647 w 48"/>
                <a:gd name="T9" fmla="*/ 2147483647 h 49"/>
                <a:gd name="T10" fmla="*/ 2147483647 w 48"/>
                <a:gd name="T11" fmla="*/ 2147483647 h 49"/>
                <a:gd name="T12" fmla="*/ 2147483647 w 48"/>
                <a:gd name="T13" fmla="*/ 2147483647 h 49"/>
                <a:gd name="T14" fmla="*/ 2147483647 w 48"/>
                <a:gd name="T15" fmla="*/ 0 h 49"/>
                <a:gd name="T16" fmla="*/ 2147483647 w 48"/>
                <a:gd name="T17" fmla="*/ 2147483647 h 49"/>
                <a:gd name="T18" fmla="*/ 2147483647 w 48"/>
                <a:gd name="T19" fmla="*/ 2147483647 h 49"/>
                <a:gd name="T20" fmla="*/ 2147483647 w 48"/>
                <a:gd name="T21" fmla="*/ 2147483647 h 49"/>
                <a:gd name="T22" fmla="*/ 2147483647 w 48"/>
                <a:gd name="T23" fmla="*/ 2147483647 h 49"/>
                <a:gd name="T24" fmla="*/ 2147483647 w 48"/>
                <a:gd name="T25" fmla="*/ 2147483647 h 49"/>
                <a:gd name="T26" fmla="*/ 0 w 48"/>
                <a:gd name="T27" fmla="*/ 2147483647 h 49"/>
                <a:gd name="T28" fmla="*/ 2147483647 w 48"/>
                <a:gd name="T29" fmla="*/ 2147483647 h 49"/>
                <a:gd name="T30" fmla="*/ 2147483647 w 48"/>
                <a:gd name="T31" fmla="*/ 2147483647 h 49"/>
                <a:gd name="T32" fmla="*/ 2147483647 w 48"/>
                <a:gd name="T33" fmla="*/ 2147483647 h 49"/>
                <a:gd name="T34" fmla="*/ 2147483647 w 48"/>
                <a:gd name="T35" fmla="*/ 2147483647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49"/>
                <a:gd name="T56" fmla="*/ 48 w 48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4" name="Freeform 106"/>
            <p:cNvSpPr>
              <a:spLocks noChangeArrowheads="1"/>
            </p:cNvSpPr>
            <p:nvPr/>
          </p:nvSpPr>
          <p:spPr bwMode="auto">
            <a:xfrm>
              <a:off x="1994043" y="2307990"/>
              <a:ext cx="842378" cy="859475"/>
            </a:xfrm>
            <a:custGeom>
              <a:avLst/>
              <a:gdLst>
                <a:gd name="T0" fmla="*/ 2147483647 w 450"/>
                <a:gd name="T1" fmla="*/ 2147483647 h 460"/>
                <a:gd name="T2" fmla="*/ 2147483647 w 450"/>
                <a:gd name="T3" fmla="*/ 2147483647 h 460"/>
                <a:gd name="T4" fmla="*/ 2147483647 w 450"/>
                <a:gd name="T5" fmla="*/ 2147483647 h 460"/>
                <a:gd name="T6" fmla="*/ 2147483647 w 450"/>
                <a:gd name="T7" fmla="*/ 2147483647 h 460"/>
                <a:gd name="T8" fmla="*/ 2147483647 w 450"/>
                <a:gd name="T9" fmla="*/ 2147483647 h 460"/>
                <a:gd name="T10" fmla="*/ 2147483647 w 450"/>
                <a:gd name="T11" fmla="*/ 2147483647 h 460"/>
                <a:gd name="T12" fmla="*/ 2147483647 w 450"/>
                <a:gd name="T13" fmla="*/ 2147483647 h 460"/>
                <a:gd name="T14" fmla="*/ 2147483647 w 450"/>
                <a:gd name="T15" fmla="*/ 2147483647 h 460"/>
                <a:gd name="T16" fmla="*/ 2147483647 w 450"/>
                <a:gd name="T17" fmla="*/ 2147483647 h 460"/>
                <a:gd name="T18" fmla="*/ 2147483647 w 450"/>
                <a:gd name="T19" fmla="*/ 2147483647 h 460"/>
                <a:gd name="T20" fmla="*/ 2147483647 w 450"/>
                <a:gd name="T21" fmla="*/ 2147483647 h 460"/>
                <a:gd name="T22" fmla="*/ 2147483647 w 450"/>
                <a:gd name="T23" fmla="*/ 2147483647 h 460"/>
                <a:gd name="T24" fmla="*/ 2147483647 w 450"/>
                <a:gd name="T25" fmla="*/ 2147483647 h 460"/>
                <a:gd name="T26" fmla="*/ 2147483647 w 450"/>
                <a:gd name="T27" fmla="*/ 2147483647 h 460"/>
                <a:gd name="T28" fmla="*/ 2147483647 w 450"/>
                <a:gd name="T29" fmla="*/ 2147483647 h 460"/>
                <a:gd name="T30" fmla="*/ 2147483647 w 450"/>
                <a:gd name="T31" fmla="*/ 2147483647 h 460"/>
                <a:gd name="T32" fmla="*/ 2147483647 w 450"/>
                <a:gd name="T33" fmla="*/ 2147483647 h 460"/>
                <a:gd name="T34" fmla="*/ 2147483647 w 450"/>
                <a:gd name="T35" fmla="*/ 2147483647 h 460"/>
                <a:gd name="T36" fmla="*/ 2147483647 w 450"/>
                <a:gd name="T37" fmla="*/ 2147483647 h 460"/>
                <a:gd name="T38" fmla="*/ 2147483647 w 450"/>
                <a:gd name="T39" fmla="*/ 2147483647 h 460"/>
                <a:gd name="T40" fmla="*/ 2147483647 w 450"/>
                <a:gd name="T41" fmla="*/ 2147483647 h 460"/>
                <a:gd name="T42" fmla="*/ 2147483647 w 450"/>
                <a:gd name="T43" fmla="*/ 2147483647 h 460"/>
                <a:gd name="T44" fmla="*/ 2147483647 w 450"/>
                <a:gd name="T45" fmla="*/ 2147483647 h 460"/>
                <a:gd name="T46" fmla="*/ 2147483647 w 450"/>
                <a:gd name="T47" fmla="*/ 2147483647 h 460"/>
                <a:gd name="T48" fmla="*/ 2147483647 w 450"/>
                <a:gd name="T49" fmla="*/ 2147483647 h 460"/>
                <a:gd name="T50" fmla="*/ 2147483647 w 450"/>
                <a:gd name="T51" fmla="*/ 2147483647 h 460"/>
                <a:gd name="T52" fmla="*/ 2147483647 w 450"/>
                <a:gd name="T53" fmla="*/ 2147483647 h 460"/>
                <a:gd name="T54" fmla="*/ 2147483647 w 450"/>
                <a:gd name="T55" fmla="*/ 2147483647 h 460"/>
                <a:gd name="T56" fmla="*/ 2147483647 w 450"/>
                <a:gd name="T57" fmla="*/ 2147483647 h 460"/>
                <a:gd name="T58" fmla="*/ 2147483647 w 450"/>
                <a:gd name="T59" fmla="*/ 2147483647 h 460"/>
                <a:gd name="T60" fmla="*/ 2147483647 w 450"/>
                <a:gd name="T61" fmla="*/ 2147483647 h 460"/>
                <a:gd name="T62" fmla="*/ 2147483647 w 450"/>
                <a:gd name="T63" fmla="*/ 2147483647 h 460"/>
                <a:gd name="T64" fmla="*/ 2147483647 w 450"/>
                <a:gd name="T65" fmla="*/ 2147483647 h 460"/>
                <a:gd name="T66" fmla="*/ 2147483647 w 450"/>
                <a:gd name="T67" fmla="*/ 2147483647 h 460"/>
                <a:gd name="T68" fmla="*/ 2147483647 w 450"/>
                <a:gd name="T69" fmla="*/ 2147483647 h 460"/>
                <a:gd name="T70" fmla="*/ 2147483647 w 450"/>
                <a:gd name="T71" fmla="*/ 2147483647 h 460"/>
                <a:gd name="T72" fmla="*/ 2147483647 w 450"/>
                <a:gd name="T73" fmla="*/ 2147483647 h 460"/>
                <a:gd name="T74" fmla="*/ 2147483647 w 450"/>
                <a:gd name="T75" fmla="*/ 2147483647 h 460"/>
                <a:gd name="T76" fmla="*/ 2147483647 w 450"/>
                <a:gd name="T77" fmla="*/ 2147483647 h 460"/>
                <a:gd name="T78" fmla="*/ 2147483647 w 450"/>
                <a:gd name="T79" fmla="*/ 2147483647 h 460"/>
                <a:gd name="T80" fmla="*/ 2147483647 w 450"/>
                <a:gd name="T81" fmla="*/ 2147483647 h 460"/>
                <a:gd name="T82" fmla="*/ 2147483647 w 450"/>
                <a:gd name="T83" fmla="*/ 2147483647 h 460"/>
                <a:gd name="T84" fmla="*/ 2147483647 w 450"/>
                <a:gd name="T85" fmla="*/ 2147483647 h 460"/>
                <a:gd name="T86" fmla="*/ 2147483647 w 450"/>
                <a:gd name="T87" fmla="*/ 2147483647 h 460"/>
                <a:gd name="T88" fmla="*/ 2147483647 w 450"/>
                <a:gd name="T89" fmla="*/ 2147483647 h 460"/>
                <a:gd name="T90" fmla="*/ 2147483647 w 450"/>
                <a:gd name="T91" fmla="*/ 2147483647 h 4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0"/>
                <a:gd name="T139" fmla="*/ 0 h 460"/>
                <a:gd name="T140" fmla="*/ 450 w 450"/>
                <a:gd name="T141" fmla="*/ 460 h 4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5" name="Freeform 107"/>
            <p:cNvSpPr>
              <a:spLocks noChangeArrowheads="1"/>
            </p:cNvSpPr>
            <p:nvPr/>
          </p:nvSpPr>
          <p:spPr bwMode="auto">
            <a:xfrm>
              <a:off x="2326642" y="3080430"/>
              <a:ext cx="104132" cy="115011"/>
            </a:xfrm>
            <a:custGeom>
              <a:avLst/>
              <a:gdLst>
                <a:gd name="T0" fmla="*/ 2147483647 w 56"/>
                <a:gd name="T1" fmla="*/ 2147483647 h 62"/>
                <a:gd name="T2" fmla="*/ 2147483647 w 56"/>
                <a:gd name="T3" fmla="*/ 2147483647 h 62"/>
                <a:gd name="T4" fmla="*/ 2147483647 w 56"/>
                <a:gd name="T5" fmla="*/ 2147483647 h 62"/>
                <a:gd name="T6" fmla="*/ 2147483647 w 56"/>
                <a:gd name="T7" fmla="*/ 2147483647 h 62"/>
                <a:gd name="T8" fmla="*/ 2147483647 w 56"/>
                <a:gd name="T9" fmla="*/ 2147483647 h 62"/>
                <a:gd name="T10" fmla="*/ 2147483647 w 56"/>
                <a:gd name="T11" fmla="*/ 2147483647 h 62"/>
                <a:gd name="T12" fmla="*/ 2147483647 w 56"/>
                <a:gd name="T13" fmla="*/ 2147483647 h 62"/>
                <a:gd name="T14" fmla="*/ 2147483647 w 56"/>
                <a:gd name="T15" fmla="*/ 2147483647 h 62"/>
                <a:gd name="T16" fmla="*/ 2147483647 w 56"/>
                <a:gd name="T17" fmla="*/ 2147483647 h 62"/>
                <a:gd name="T18" fmla="*/ 0 w 56"/>
                <a:gd name="T19" fmla="*/ 2147483647 h 62"/>
                <a:gd name="T20" fmla="*/ 2147483647 w 56"/>
                <a:gd name="T21" fmla="*/ 2147483647 h 62"/>
                <a:gd name="T22" fmla="*/ 2147483647 w 56"/>
                <a:gd name="T23" fmla="*/ 2147483647 h 62"/>
                <a:gd name="T24" fmla="*/ 2147483647 w 56"/>
                <a:gd name="T25" fmla="*/ 2147483647 h 62"/>
                <a:gd name="T26" fmla="*/ 2147483647 w 56"/>
                <a:gd name="T27" fmla="*/ 2147483647 h 62"/>
                <a:gd name="T28" fmla="*/ 2147483647 w 56"/>
                <a:gd name="T29" fmla="*/ 2147483647 h 62"/>
                <a:gd name="T30" fmla="*/ 2147483647 w 56"/>
                <a:gd name="T31" fmla="*/ 2147483647 h 62"/>
                <a:gd name="T32" fmla="*/ 2147483647 w 56"/>
                <a:gd name="T33" fmla="*/ 2147483647 h 62"/>
                <a:gd name="T34" fmla="*/ 2147483647 w 56"/>
                <a:gd name="T35" fmla="*/ 2147483647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62"/>
                <a:gd name="T56" fmla="*/ 56 w 56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6" name="Freeform 108"/>
            <p:cNvSpPr>
              <a:spLocks noEditPoints="1" noChangeArrowheads="1"/>
            </p:cNvSpPr>
            <p:nvPr/>
          </p:nvSpPr>
          <p:spPr bwMode="auto">
            <a:xfrm>
              <a:off x="2000260" y="2889262"/>
              <a:ext cx="427406" cy="842378"/>
            </a:xfrm>
            <a:custGeom>
              <a:avLst/>
              <a:gdLst>
                <a:gd name="T0" fmla="*/ 2147483647 w 228"/>
                <a:gd name="T1" fmla="*/ 2147483647 h 450"/>
                <a:gd name="T2" fmla="*/ 2147483647 w 228"/>
                <a:gd name="T3" fmla="*/ 2147483647 h 450"/>
                <a:gd name="T4" fmla="*/ 2147483647 w 228"/>
                <a:gd name="T5" fmla="*/ 2147483647 h 450"/>
                <a:gd name="T6" fmla="*/ 2147483647 w 228"/>
                <a:gd name="T7" fmla="*/ 2147483647 h 450"/>
                <a:gd name="T8" fmla="*/ 2147483647 w 228"/>
                <a:gd name="T9" fmla="*/ 2147483647 h 450"/>
                <a:gd name="T10" fmla="*/ 2147483647 w 228"/>
                <a:gd name="T11" fmla="*/ 2147483647 h 450"/>
                <a:gd name="T12" fmla="*/ 2147483647 w 228"/>
                <a:gd name="T13" fmla="*/ 2147483647 h 450"/>
                <a:gd name="T14" fmla="*/ 2147483647 w 228"/>
                <a:gd name="T15" fmla="*/ 2147483647 h 450"/>
                <a:gd name="T16" fmla="*/ 2147483647 w 228"/>
                <a:gd name="T17" fmla="*/ 2147483647 h 450"/>
                <a:gd name="T18" fmla="*/ 2147483647 w 228"/>
                <a:gd name="T19" fmla="*/ 2147483647 h 450"/>
                <a:gd name="T20" fmla="*/ 2147483647 w 228"/>
                <a:gd name="T21" fmla="*/ 2147483647 h 450"/>
                <a:gd name="T22" fmla="*/ 2147483647 w 228"/>
                <a:gd name="T23" fmla="*/ 2147483647 h 450"/>
                <a:gd name="T24" fmla="*/ 2147483647 w 228"/>
                <a:gd name="T25" fmla="*/ 2147483647 h 450"/>
                <a:gd name="T26" fmla="*/ 2147483647 w 228"/>
                <a:gd name="T27" fmla="*/ 2147483647 h 450"/>
                <a:gd name="T28" fmla="*/ 2147483647 w 228"/>
                <a:gd name="T29" fmla="*/ 2147483647 h 450"/>
                <a:gd name="T30" fmla="*/ 2147483647 w 228"/>
                <a:gd name="T31" fmla="*/ 2147483647 h 450"/>
                <a:gd name="T32" fmla="*/ 2147483647 w 228"/>
                <a:gd name="T33" fmla="*/ 2147483647 h 450"/>
                <a:gd name="T34" fmla="*/ 2147483647 w 228"/>
                <a:gd name="T35" fmla="*/ 2147483647 h 450"/>
                <a:gd name="T36" fmla="*/ 2147483647 w 228"/>
                <a:gd name="T37" fmla="*/ 2147483647 h 450"/>
                <a:gd name="T38" fmla="*/ 2147483647 w 228"/>
                <a:gd name="T39" fmla="*/ 2147483647 h 450"/>
                <a:gd name="T40" fmla="*/ 2147483647 w 228"/>
                <a:gd name="T41" fmla="*/ 2147483647 h 450"/>
                <a:gd name="T42" fmla="*/ 2147483647 w 228"/>
                <a:gd name="T43" fmla="*/ 2147483647 h 450"/>
                <a:gd name="T44" fmla="*/ 2147483647 w 228"/>
                <a:gd name="T45" fmla="*/ 2147483647 h 450"/>
                <a:gd name="T46" fmla="*/ 2147483647 w 228"/>
                <a:gd name="T47" fmla="*/ 2147483647 h 450"/>
                <a:gd name="T48" fmla="*/ 2147483647 w 228"/>
                <a:gd name="T49" fmla="*/ 2147483647 h 450"/>
                <a:gd name="T50" fmla="*/ 2147483647 w 228"/>
                <a:gd name="T51" fmla="*/ 2147483647 h 450"/>
                <a:gd name="T52" fmla="*/ 2147483647 w 228"/>
                <a:gd name="T53" fmla="*/ 2147483647 h 450"/>
                <a:gd name="T54" fmla="*/ 2147483647 w 228"/>
                <a:gd name="T55" fmla="*/ 2147483647 h 450"/>
                <a:gd name="T56" fmla="*/ 2147483647 w 228"/>
                <a:gd name="T57" fmla="*/ 2147483647 h 450"/>
                <a:gd name="T58" fmla="*/ 2147483647 w 228"/>
                <a:gd name="T59" fmla="*/ 2147483647 h 450"/>
                <a:gd name="T60" fmla="*/ 2147483647 w 228"/>
                <a:gd name="T61" fmla="*/ 2147483647 h 450"/>
                <a:gd name="T62" fmla="*/ 2147483647 w 228"/>
                <a:gd name="T63" fmla="*/ 2147483647 h 450"/>
                <a:gd name="T64" fmla="*/ 2147483647 w 228"/>
                <a:gd name="T65" fmla="*/ 2147483647 h 450"/>
                <a:gd name="T66" fmla="*/ 2147483647 w 228"/>
                <a:gd name="T67" fmla="*/ 2147483647 h 450"/>
                <a:gd name="T68" fmla="*/ 2147483647 w 228"/>
                <a:gd name="T69" fmla="*/ 2147483647 h 450"/>
                <a:gd name="T70" fmla="*/ 2147483647 w 228"/>
                <a:gd name="T71" fmla="*/ 2147483647 h 450"/>
                <a:gd name="T72" fmla="*/ 2147483647 w 228"/>
                <a:gd name="T73" fmla="*/ 2147483647 h 450"/>
                <a:gd name="T74" fmla="*/ 2147483647 w 228"/>
                <a:gd name="T75" fmla="*/ 2147483647 h 450"/>
                <a:gd name="T76" fmla="*/ 2147483647 w 228"/>
                <a:gd name="T77" fmla="*/ 2147483647 h 450"/>
                <a:gd name="T78" fmla="*/ 2147483647 w 228"/>
                <a:gd name="T79" fmla="*/ 2147483647 h 450"/>
                <a:gd name="T80" fmla="*/ 2147483647 w 228"/>
                <a:gd name="T81" fmla="*/ 2147483647 h 450"/>
                <a:gd name="T82" fmla="*/ 2147483647 w 228"/>
                <a:gd name="T83" fmla="*/ 2147483647 h 450"/>
                <a:gd name="T84" fmla="*/ 2147483647 w 228"/>
                <a:gd name="T85" fmla="*/ 2147483647 h 450"/>
                <a:gd name="T86" fmla="*/ 2147483647 w 228"/>
                <a:gd name="T87" fmla="*/ 2147483647 h 450"/>
                <a:gd name="T88" fmla="*/ 2147483647 w 228"/>
                <a:gd name="T89" fmla="*/ 2147483647 h 450"/>
                <a:gd name="T90" fmla="*/ 2147483647 w 228"/>
                <a:gd name="T91" fmla="*/ 2147483647 h 450"/>
                <a:gd name="T92" fmla="*/ 2147483647 w 228"/>
                <a:gd name="T93" fmla="*/ 2147483647 h 450"/>
                <a:gd name="T94" fmla="*/ 2147483647 w 228"/>
                <a:gd name="T95" fmla="*/ 2147483647 h 450"/>
                <a:gd name="T96" fmla="*/ 2147483647 w 228"/>
                <a:gd name="T97" fmla="*/ 2147483647 h 450"/>
                <a:gd name="T98" fmla="*/ 2147483647 w 228"/>
                <a:gd name="T99" fmla="*/ 2147483647 h 450"/>
                <a:gd name="T100" fmla="*/ 2147483647 w 228"/>
                <a:gd name="T101" fmla="*/ 2147483647 h 450"/>
                <a:gd name="T102" fmla="*/ 2147483647 w 228"/>
                <a:gd name="T103" fmla="*/ 2147483647 h 450"/>
                <a:gd name="T104" fmla="*/ 2147483647 w 228"/>
                <a:gd name="T105" fmla="*/ 2147483647 h 450"/>
                <a:gd name="T106" fmla="*/ 2147483647 w 228"/>
                <a:gd name="T107" fmla="*/ 2147483647 h 450"/>
                <a:gd name="T108" fmla="*/ 2147483647 w 228"/>
                <a:gd name="T109" fmla="*/ 2147483647 h 450"/>
                <a:gd name="T110" fmla="*/ 2147483647 w 228"/>
                <a:gd name="T111" fmla="*/ 2147483647 h 450"/>
                <a:gd name="T112" fmla="*/ 2147483647 w 228"/>
                <a:gd name="T113" fmla="*/ 2147483647 h 450"/>
                <a:gd name="T114" fmla="*/ 2147483647 w 228"/>
                <a:gd name="T115" fmla="*/ 2147483647 h 450"/>
                <a:gd name="T116" fmla="*/ 2147483647 w 228"/>
                <a:gd name="T117" fmla="*/ 2147483647 h 450"/>
                <a:gd name="T118" fmla="*/ 2147483647 w 228"/>
                <a:gd name="T119" fmla="*/ 2147483647 h 4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450"/>
                <a:gd name="T182" fmla="*/ 228 w 228"/>
                <a:gd name="T183" fmla="*/ 450 h 4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7" name="Freeform 109"/>
            <p:cNvSpPr>
              <a:spLocks noChangeArrowheads="1"/>
            </p:cNvSpPr>
            <p:nvPr/>
          </p:nvSpPr>
          <p:spPr bwMode="auto">
            <a:xfrm>
              <a:off x="1953634" y="2794456"/>
              <a:ext cx="186504" cy="952727"/>
            </a:xfrm>
            <a:custGeom>
              <a:avLst/>
              <a:gdLst>
                <a:gd name="T0" fmla="*/ 2147483647 w 100"/>
                <a:gd name="T1" fmla="*/ 2147483647 h 510"/>
                <a:gd name="T2" fmla="*/ 2147483647 w 100"/>
                <a:gd name="T3" fmla="*/ 2147483647 h 510"/>
                <a:gd name="T4" fmla="*/ 2147483647 w 100"/>
                <a:gd name="T5" fmla="*/ 2147483647 h 510"/>
                <a:gd name="T6" fmla="*/ 2147483647 w 100"/>
                <a:gd name="T7" fmla="*/ 2147483647 h 510"/>
                <a:gd name="T8" fmla="*/ 2147483647 w 100"/>
                <a:gd name="T9" fmla="*/ 2147483647 h 510"/>
                <a:gd name="T10" fmla="*/ 2147483647 w 100"/>
                <a:gd name="T11" fmla="*/ 2147483647 h 510"/>
                <a:gd name="T12" fmla="*/ 2147483647 w 100"/>
                <a:gd name="T13" fmla="*/ 2147483647 h 510"/>
                <a:gd name="T14" fmla="*/ 2147483647 w 100"/>
                <a:gd name="T15" fmla="*/ 2147483647 h 510"/>
                <a:gd name="T16" fmla="*/ 2147483647 w 100"/>
                <a:gd name="T17" fmla="*/ 2147483647 h 510"/>
                <a:gd name="T18" fmla="*/ 2147483647 w 100"/>
                <a:gd name="T19" fmla="*/ 2147483647 h 510"/>
                <a:gd name="T20" fmla="*/ 2147483647 w 100"/>
                <a:gd name="T21" fmla="*/ 2147483647 h 510"/>
                <a:gd name="T22" fmla="*/ 2147483647 w 100"/>
                <a:gd name="T23" fmla="*/ 2147483647 h 510"/>
                <a:gd name="T24" fmla="*/ 2147483647 w 100"/>
                <a:gd name="T25" fmla="*/ 2147483647 h 510"/>
                <a:gd name="T26" fmla="*/ 2147483647 w 100"/>
                <a:gd name="T27" fmla="*/ 2147483647 h 510"/>
                <a:gd name="T28" fmla="*/ 2147483647 w 100"/>
                <a:gd name="T29" fmla="*/ 2147483647 h 510"/>
                <a:gd name="T30" fmla="*/ 2147483647 w 100"/>
                <a:gd name="T31" fmla="*/ 2147483647 h 510"/>
                <a:gd name="T32" fmla="*/ 2147483647 w 100"/>
                <a:gd name="T33" fmla="*/ 2147483647 h 510"/>
                <a:gd name="T34" fmla="*/ 2147483647 w 100"/>
                <a:gd name="T35" fmla="*/ 2147483647 h 510"/>
                <a:gd name="T36" fmla="*/ 2147483647 w 100"/>
                <a:gd name="T37" fmla="*/ 2147483647 h 510"/>
                <a:gd name="T38" fmla="*/ 2147483647 w 100"/>
                <a:gd name="T39" fmla="*/ 2147483647 h 510"/>
                <a:gd name="T40" fmla="*/ 2147483647 w 100"/>
                <a:gd name="T41" fmla="*/ 2147483647 h 510"/>
                <a:gd name="T42" fmla="*/ 2147483647 w 100"/>
                <a:gd name="T43" fmla="*/ 2147483647 h 510"/>
                <a:gd name="T44" fmla="*/ 2147483647 w 100"/>
                <a:gd name="T45" fmla="*/ 2147483647 h 510"/>
                <a:gd name="T46" fmla="*/ 2147483647 w 100"/>
                <a:gd name="T47" fmla="*/ 2147483647 h 510"/>
                <a:gd name="T48" fmla="*/ 2147483647 w 100"/>
                <a:gd name="T49" fmla="*/ 2147483647 h 510"/>
                <a:gd name="T50" fmla="*/ 2147483647 w 100"/>
                <a:gd name="T51" fmla="*/ 2147483647 h 510"/>
                <a:gd name="T52" fmla="*/ 2147483647 w 100"/>
                <a:gd name="T53" fmla="*/ 2147483647 h 510"/>
                <a:gd name="T54" fmla="*/ 2147483647 w 100"/>
                <a:gd name="T55" fmla="*/ 2147483647 h 510"/>
                <a:gd name="T56" fmla="*/ 2147483647 w 100"/>
                <a:gd name="T57" fmla="*/ 2147483647 h 510"/>
                <a:gd name="T58" fmla="*/ 2147483647 w 100"/>
                <a:gd name="T59" fmla="*/ 2147483647 h 510"/>
                <a:gd name="T60" fmla="*/ 2147483647 w 100"/>
                <a:gd name="T61" fmla="*/ 2147483647 h 510"/>
                <a:gd name="T62" fmla="*/ 2147483647 w 100"/>
                <a:gd name="T63" fmla="*/ 2147483647 h 510"/>
                <a:gd name="T64" fmla="*/ 2147483647 w 100"/>
                <a:gd name="T65" fmla="*/ 2147483647 h 510"/>
                <a:gd name="T66" fmla="*/ 2147483647 w 100"/>
                <a:gd name="T67" fmla="*/ 2147483647 h 510"/>
                <a:gd name="T68" fmla="*/ 2147483647 w 100"/>
                <a:gd name="T69" fmla="*/ 2147483647 h 510"/>
                <a:gd name="T70" fmla="*/ 2147483647 w 100"/>
                <a:gd name="T71" fmla="*/ 2147483647 h 510"/>
                <a:gd name="T72" fmla="*/ 2147483647 w 100"/>
                <a:gd name="T73" fmla="*/ 2147483647 h 510"/>
                <a:gd name="T74" fmla="*/ 2147483647 w 100"/>
                <a:gd name="T75" fmla="*/ 2147483647 h 510"/>
                <a:gd name="T76" fmla="*/ 2147483647 w 100"/>
                <a:gd name="T77" fmla="*/ 2147483647 h 510"/>
                <a:gd name="T78" fmla="*/ 2147483647 w 100"/>
                <a:gd name="T79" fmla="*/ 2147483647 h 510"/>
                <a:gd name="T80" fmla="*/ 2147483647 w 100"/>
                <a:gd name="T81" fmla="*/ 2147483647 h 510"/>
                <a:gd name="T82" fmla="*/ 2147483647 w 100"/>
                <a:gd name="T83" fmla="*/ 2147483647 h 510"/>
                <a:gd name="T84" fmla="*/ 2147483647 w 100"/>
                <a:gd name="T85" fmla="*/ 2147483647 h 510"/>
                <a:gd name="T86" fmla="*/ 2147483647 w 100"/>
                <a:gd name="T87" fmla="*/ 2147483647 h 510"/>
                <a:gd name="T88" fmla="*/ 2147483647 w 100"/>
                <a:gd name="T89" fmla="*/ 2147483647 h 510"/>
                <a:gd name="T90" fmla="*/ 2147483647 w 100"/>
                <a:gd name="T91" fmla="*/ 2147483647 h 510"/>
                <a:gd name="T92" fmla="*/ 2147483647 w 100"/>
                <a:gd name="T93" fmla="*/ 2147483647 h 510"/>
                <a:gd name="T94" fmla="*/ 2147483647 w 100"/>
                <a:gd name="T95" fmla="*/ 2147483647 h 510"/>
                <a:gd name="T96" fmla="*/ 2147483647 w 100"/>
                <a:gd name="T97" fmla="*/ 2147483647 h 510"/>
                <a:gd name="T98" fmla="*/ 2147483647 w 100"/>
                <a:gd name="T99" fmla="*/ 2147483647 h 510"/>
                <a:gd name="T100" fmla="*/ 2147483647 w 100"/>
                <a:gd name="T101" fmla="*/ 2147483647 h 510"/>
                <a:gd name="T102" fmla="*/ 2147483647 w 100"/>
                <a:gd name="T103" fmla="*/ 2147483647 h 510"/>
                <a:gd name="T104" fmla="*/ 2147483647 w 100"/>
                <a:gd name="T105" fmla="*/ 2147483647 h 510"/>
                <a:gd name="T106" fmla="*/ 2147483647 w 100"/>
                <a:gd name="T107" fmla="*/ 2147483647 h 510"/>
                <a:gd name="T108" fmla="*/ 2147483647 w 100"/>
                <a:gd name="T109" fmla="*/ 2147483647 h 510"/>
                <a:gd name="T110" fmla="*/ 2147483647 w 100"/>
                <a:gd name="T111" fmla="*/ 2147483647 h 510"/>
                <a:gd name="T112" fmla="*/ 2147483647 w 100"/>
                <a:gd name="T113" fmla="*/ 2147483647 h 510"/>
                <a:gd name="T114" fmla="*/ 2147483647 w 100"/>
                <a:gd name="T115" fmla="*/ 2147483647 h 510"/>
                <a:gd name="T116" fmla="*/ 2147483647 w 100"/>
                <a:gd name="T117" fmla="*/ 2147483647 h 5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510"/>
                <a:gd name="T179" fmla="*/ 100 w 100"/>
                <a:gd name="T180" fmla="*/ 510 h 5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8" name="Freeform 110"/>
            <p:cNvSpPr>
              <a:spLocks noChangeArrowheads="1"/>
            </p:cNvSpPr>
            <p:nvPr/>
          </p:nvSpPr>
          <p:spPr bwMode="auto">
            <a:xfrm>
              <a:off x="2230282" y="2836419"/>
              <a:ext cx="188059" cy="188059"/>
            </a:xfrm>
            <a:custGeom>
              <a:avLst/>
              <a:gdLst>
                <a:gd name="T0" fmla="*/ 2147483647 w 100"/>
                <a:gd name="T1" fmla="*/ 2147483647 h 100"/>
                <a:gd name="T2" fmla="*/ 2147483647 w 100"/>
                <a:gd name="T3" fmla="*/ 2147483647 h 100"/>
                <a:gd name="T4" fmla="*/ 2147483647 w 100"/>
                <a:gd name="T5" fmla="*/ 2147483647 h 100"/>
                <a:gd name="T6" fmla="*/ 2147483647 w 100"/>
                <a:gd name="T7" fmla="*/ 2147483647 h 100"/>
                <a:gd name="T8" fmla="*/ 2147483647 w 100"/>
                <a:gd name="T9" fmla="*/ 2147483647 h 100"/>
                <a:gd name="T10" fmla="*/ 2147483647 w 100"/>
                <a:gd name="T11" fmla="*/ 2147483647 h 100"/>
                <a:gd name="T12" fmla="*/ 2147483647 w 100"/>
                <a:gd name="T13" fmla="*/ 2147483647 h 100"/>
                <a:gd name="T14" fmla="*/ 2147483647 w 100"/>
                <a:gd name="T15" fmla="*/ 2147483647 h 100"/>
                <a:gd name="T16" fmla="*/ 2147483647 w 100"/>
                <a:gd name="T17" fmla="*/ 2147483647 h 100"/>
                <a:gd name="T18" fmla="*/ 2147483647 w 100"/>
                <a:gd name="T19" fmla="*/ 0 h 100"/>
                <a:gd name="T20" fmla="*/ 2147483647 w 100"/>
                <a:gd name="T21" fmla="*/ 2147483647 h 100"/>
                <a:gd name="T22" fmla="*/ 2147483647 w 100"/>
                <a:gd name="T23" fmla="*/ 2147483647 h 100"/>
                <a:gd name="T24" fmla="*/ 2147483647 w 100"/>
                <a:gd name="T25" fmla="*/ 2147483647 h 100"/>
                <a:gd name="T26" fmla="*/ 2147483647 w 100"/>
                <a:gd name="T27" fmla="*/ 2147483647 h 100"/>
                <a:gd name="T28" fmla="*/ 0 w 100"/>
                <a:gd name="T29" fmla="*/ 2147483647 h 100"/>
                <a:gd name="T30" fmla="*/ 2147483647 w 100"/>
                <a:gd name="T31" fmla="*/ 2147483647 h 100"/>
                <a:gd name="T32" fmla="*/ 2147483647 w 100"/>
                <a:gd name="T33" fmla="*/ 2147483647 h 100"/>
                <a:gd name="T34" fmla="*/ 2147483647 w 100"/>
                <a:gd name="T35" fmla="*/ 2147483647 h 100"/>
                <a:gd name="T36" fmla="*/ 2147483647 w 100"/>
                <a:gd name="T37" fmla="*/ 2147483647 h 100"/>
                <a:gd name="T38" fmla="*/ 2147483647 w 100"/>
                <a:gd name="T39" fmla="*/ 2147483647 h 100"/>
                <a:gd name="T40" fmla="*/ 2147483647 w 100"/>
                <a:gd name="T41" fmla="*/ 2147483647 h 100"/>
                <a:gd name="T42" fmla="*/ 2147483647 w 100"/>
                <a:gd name="T43" fmla="*/ 2147483647 h 100"/>
                <a:gd name="T44" fmla="*/ 2147483647 w 100"/>
                <a:gd name="T45" fmla="*/ 2147483647 h 100"/>
                <a:gd name="T46" fmla="*/ 2147483647 w 100"/>
                <a:gd name="T47" fmla="*/ 2147483647 h 100"/>
                <a:gd name="T48" fmla="*/ 2147483647 w 100"/>
                <a:gd name="T49" fmla="*/ 2147483647 h 100"/>
                <a:gd name="T50" fmla="*/ 2147483647 w 100"/>
                <a:gd name="T51" fmla="*/ 2147483647 h 100"/>
                <a:gd name="T52" fmla="*/ 2147483647 w 100"/>
                <a:gd name="T53" fmla="*/ 2147483647 h 1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100"/>
                <a:gd name="T83" fmla="*/ 100 w 100"/>
                <a:gd name="T84" fmla="*/ 100 h 1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9" name="Freeform 111"/>
            <p:cNvSpPr>
              <a:spLocks noChangeArrowheads="1"/>
            </p:cNvSpPr>
            <p:nvPr/>
          </p:nvSpPr>
          <p:spPr bwMode="auto">
            <a:xfrm>
              <a:off x="1740707" y="2183654"/>
              <a:ext cx="69940" cy="55951"/>
            </a:xfrm>
            <a:custGeom>
              <a:avLst/>
              <a:gdLst>
                <a:gd name="T0" fmla="*/ 2147483647 w 38"/>
                <a:gd name="T1" fmla="*/ 2147483647 h 30"/>
                <a:gd name="T2" fmla="*/ 2147483647 w 38"/>
                <a:gd name="T3" fmla="*/ 2147483647 h 30"/>
                <a:gd name="T4" fmla="*/ 2147483647 w 38"/>
                <a:gd name="T5" fmla="*/ 2147483647 h 30"/>
                <a:gd name="T6" fmla="*/ 2147483647 w 38"/>
                <a:gd name="T7" fmla="*/ 2147483647 h 30"/>
                <a:gd name="T8" fmla="*/ 2147483647 w 38"/>
                <a:gd name="T9" fmla="*/ 0 h 30"/>
                <a:gd name="T10" fmla="*/ 2147483647 w 38"/>
                <a:gd name="T11" fmla="*/ 0 h 30"/>
                <a:gd name="T12" fmla="*/ 2147483647 w 38"/>
                <a:gd name="T13" fmla="*/ 2147483647 h 30"/>
                <a:gd name="T14" fmla="*/ 2147483647 w 38"/>
                <a:gd name="T15" fmla="*/ 2147483647 h 30"/>
                <a:gd name="T16" fmla="*/ 2147483647 w 38"/>
                <a:gd name="T17" fmla="*/ 2147483647 h 30"/>
                <a:gd name="T18" fmla="*/ 2147483647 w 38"/>
                <a:gd name="T19" fmla="*/ 2147483647 h 30"/>
                <a:gd name="T20" fmla="*/ 2147483647 w 38"/>
                <a:gd name="T21" fmla="*/ 2147483647 h 30"/>
                <a:gd name="T22" fmla="*/ 2147483647 w 38"/>
                <a:gd name="T23" fmla="*/ 2147483647 h 30"/>
                <a:gd name="T24" fmla="*/ 2147483647 w 38"/>
                <a:gd name="T25" fmla="*/ 2147483647 h 30"/>
                <a:gd name="T26" fmla="*/ 2147483647 w 38"/>
                <a:gd name="T27" fmla="*/ 2147483647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0"/>
                <a:gd name="T44" fmla="*/ 38 w 38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0" name="Freeform 112"/>
            <p:cNvSpPr>
              <a:spLocks noChangeArrowheads="1"/>
            </p:cNvSpPr>
            <p:nvPr/>
          </p:nvSpPr>
          <p:spPr bwMode="auto">
            <a:xfrm>
              <a:off x="1804430" y="2211630"/>
              <a:ext cx="122783" cy="59060"/>
            </a:xfrm>
            <a:custGeom>
              <a:avLst/>
              <a:gdLst>
                <a:gd name="T0" fmla="*/ 2147483647 w 66"/>
                <a:gd name="T1" fmla="*/ 2147483647 h 31"/>
                <a:gd name="T2" fmla="*/ 2147483647 w 66"/>
                <a:gd name="T3" fmla="*/ 2147483647 h 31"/>
                <a:gd name="T4" fmla="*/ 2147483647 w 66"/>
                <a:gd name="T5" fmla="*/ 2147483647 h 31"/>
                <a:gd name="T6" fmla="*/ 2147483647 w 66"/>
                <a:gd name="T7" fmla="*/ 2147483647 h 31"/>
                <a:gd name="T8" fmla="*/ 2147483647 w 66"/>
                <a:gd name="T9" fmla="*/ 2147483647 h 31"/>
                <a:gd name="T10" fmla="*/ 2147483647 w 66"/>
                <a:gd name="T11" fmla="*/ 2147483647 h 31"/>
                <a:gd name="T12" fmla="*/ 0 w 66"/>
                <a:gd name="T13" fmla="*/ 2147483647 h 31"/>
                <a:gd name="T14" fmla="*/ 2147483647 w 66"/>
                <a:gd name="T15" fmla="*/ 2147483647 h 31"/>
                <a:gd name="T16" fmla="*/ 2147483647 w 66"/>
                <a:gd name="T17" fmla="*/ 2147483647 h 31"/>
                <a:gd name="T18" fmla="*/ 2147483647 w 66"/>
                <a:gd name="T19" fmla="*/ 2147483647 h 31"/>
                <a:gd name="T20" fmla="*/ 2147483647 w 66"/>
                <a:gd name="T21" fmla="*/ 2147483647 h 31"/>
                <a:gd name="T22" fmla="*/ 2147483647 w 66"/>
                <a:gd name="T23" fmla="*/ 2147483647 h 31"/>
                <a:gd name="T24" fmla="*/ 2147483647 w 66"/>
                <a:gd name="T25" fmla="*/ 2147483647 h 31"/>
                <a:gd name="T26" fmla="*/ 2147483647 w 66"/>
                <a:gd name="T27" fmla="*/ 2147483647 h 31"/>
                <a:gd name="T28" fmla="*/ 2147483647 w 66"/>
                <a:gd name="T29" fmla="*/ 2147483647 h 31"/>
                <a:gd name="T30" fmla="*/ 2147483647 w 66"/>
                <a:gd name="T31" fmla="*/ 2147483647 h 31"/>
                <a:gd name="T32" fmla="*/ 2147483647 w 66"/>
                <a:gd name="T33" fmla="*/ 2147483647 h 31"/>
                <a:gd name="T34" fmla="*/ 2147483647 w 66"/>
                <a:gd name="T35" fmla="*/ 214748364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31"/>
                <a:gd name="T56" fmla="*/ 66 w 66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1" name="Freeform 113"/>
            <p:cNvSpPr>
              <a:spLocks noChangeArrowheads="1"/>
            </p:cNvSpPr>
            <p:nvPr/>
          </p:nvSpPr>
          <p:spPr bwMode="auto">
            <a:xfrm>
              <a:off x="1888357" y="2151016"/>
              <a:ext cx="251781" cy="359021"/>
            </a:xfrm>
            <a:custGeom>
              <a:avLst/>
              <a:gdLst>
                <a:gd name="T0" fmla="*/ 2147483647 w 135"/>
                <a:gd name="T1" fmla="*/ 2147483647 h 192"/>
                <a:gd name="T2" fmla="*/ 2147483647 w 135"/>
                <a:gd name="T3" fmla="*/ 2147483647 h 192"/>
                <a:gd name="T4" fmla="*/ 2147483647 w 135"/>
                <a:gd name="T5" fmla="*/ 2147483647 h 192"/>
                <a:gd name="T6" fmla="*/ 2147483647 w 135"/>
                <a:gd name="T7" fmla="*/ 2147483647 h 192"/>
                <a:gd name="T8" fmla="*/ 2147483647 w 135"/>
                <a:gd name="T9" fmla="*/ 2147483647 h 192"/>
                <a:gd name="T10" fmla="*/ 2147483647 w 135"/>
                <a:gd name="T11" fmla="*/ 2147483647 h 192"/>
                <a:gd name="T12" fmla="*/ 2147483647 w 135"/>
                <a:gd name="T13" fmla="*/ 2147483647 h 192"/>
                <a:gd name="T14" fmla="*/ 2147483647 w 135"/>
                <a:gd name="T15" fmla="*/ 2147483647 h 192"/>
                <a:gd name="T16" fmla="*/ 2147483647 w 135"/>
                <a:gd name="T17" fmla="*/ 2147483647 h 192"/>
                <a:gd name="T18" fmla="*/ 2147483647 w 135"/>
                <a:gd name="T19" fmla="*/ 2147483647 h 192"/>
                <a:gd name="T20" fmla="*/ 2147483647 w 135"/>
                <a:gd name="T21" fmla="*/ 2147483647 h 192"/>
                <a:gd name="T22" fmla="*/ 2147483647 w 135"/>
                <a:gd name="T23" fmla="*/ 2147483647 h 192"/>
                <a:gd name="T24" fmla="*/ 2147483647 w 135"/>
                <a:gd name="T25" fmla="*/ 2147483647 h 192"/>
                <a:gd name="T26" fmla="*/ 2147483647 w 135"/>
                <a:gd name="T27" fmla="*/ 2147483647 h 192"/>
                <a:gd name="T28" fmla="*/ 2147483647 w 135"/>
                <a:gd name="T29" fmla="*/ 2147483647 h 192"/>
                <a:gd name="T30" fmla="*/ 2147483647 w 135"/>
                <a:gd name="T31" fmla="*/ 2147483647 h 192"/>
                <a:gd name="T32" fmla="*/ 2147483647 w 135"/>
                <a:gd name="T33" fmla="*/ 2147483647 h 192"/>
                <a:gd name="T34" fmla="*/ 2147483647 w 135"/>
                <a:gd name="T35" fmla="*/ 2147483647 h 192"/>
                <a:gd name="T36" fmla="*/ 2147483647 w 135"/>
                <a:gd name="T37" fmla="*/ 2147483647 h 192"/>
                <a:gd name="T38" fmla="*/ 2147483647 w 135"/>
                <a:gd name="T39" fmla="*/ 2147483647 h 192"/>
                <a:gd name="T40" fmla="*/ 2147483647 w 135"/>
                <a:gd name="T41" fmla="*/ 2147483647 h 192"/>
                <a:gd name="T42" fmla="*/ 2147483647 w 135"/>
                <a:gd name="T43" fmla="*/ 2147483647 h 192"/>
                <a:gd name="T44" fmla="*/ 2147483647 w 135"/>
                <a:gd name="T45" fmla="*/ 2147483647 h 192"/>
                <a:gd name="T46" fmla="*/ 2147483647 w 135"/>
                <a:gd name="T47" fmla="*/ 2147483647 h 192"/>
                <a:gd name="T48" fmla="*/ 2147483647 w 135"/>
                <a:gd name="T49" fmla="*/ 2147483647 h 192"/>
                <a:gd name="T50" fmla="*/ 2147483647 w 135"/>
                <a:gd name="T51" fmla="*/ 2147483647 h 192"/>
                <a:gd name="T52" fmla="*/ 2147483647 w 135"/>
                <a:gd name="T53" fmla="*/ 2147483647 h 192"/>
                <a:gd name="T54" fmla="*/ 2147483647 w 135"/>
                <a:gd name="T55" fmla="*/ 2147483647 h 192"/>
                <a:gd name="T56" fmla="*/ 2147483647 w 135"/>
                <a:gd name="T57" fmla="*/ 2147483647 h 192"/>
                <a:gd name="T58" fmla="*/ 2147483647 w 135"/>
                <a:gd name="T59" fmla="*/ 2147483647 h 192"/>
                <a:gd name="T60" fmla="*/ 2147483647 w 135"/>
                <a:gd name="T61" fmla="*/ 2147483647 h 192"/>
                <a:gd name="T62" fmla="*/ 2147483647 w 135"/>
                <a:gd name="T63" fmla="*/ 2147483647 h 192"/>
                <a:gd name="T64" fmla="*/ 2147483647 w 135"/>
                <a:gd name="T65" fmla="*/ 2147483647 h 192"/>
                <a:gd name="T66" fmla="*/ 2147483647 w 135"/>
                <a:gd name="T67" fmla="*/ 2147483647 h 192"/>
                <a:gd name="T68" fmla="*/ 2147483647 w 135"/>
                <a:gd name="T69" fmla="*/ 2147483647 h 192"/>
                <a:gd name="T70" fmla="*/ 2147483647 w 135"/>
                <a:gd name="T71" fmla="*/ 2147483647 h 192"/>
                <a:gd name="T72" fmla="*/ 2147483647 w 135"/>
                <a:gd name="T73" fmla="*/ 2147483647 h 192"/>
                <a:gd name="T74" fmla="*/ 2147483647 w 135"/>
                <a:gd name="T75" fmla="*/ 2147483647 h 192"/>
                <a:gd name="T76" fmla="*/ 2147483647 w 135"/>
                <a:gd name="T77" fmla="*/ 2147483647 h 192"/>
                <a:gd name="T78" fmla="*/ 2147483647 w 135"/>
                <a:gd name="T79" fmla="*/ 2147483647 h 192"/>
                <a:gd name="T80" fmla="*/ 2147483647 w 135"/>
                <a:gd name="T81" fmla="*/ 2147483647 h 192"/>
                <a:gd name="T82" fmla="*/ 2147483647 w 135"/>
                <a:gd name="T83" fmla="*/ 2147483647 h 192"/>
                <a:gd name="T84" fmla="*/ 2147483647 w 135"/>
                <a:gd name="T85" fmla="*/ 2147483647 h 192"/>
                <a:gd name="T86" fmla="*/ 2147483647 w 135"/>
                <a:gd name="T87" fmla="*/ 2147483647 h 192"/>
                <a:gd name="T88" fmla="*/ 2147483647 w 135"/>
                <a:gd name="T89" fmla="*/ 2147483647 h 192"/>
                <a:gd name="T90" fmla="*/ 2147483647 w 135"/>
                <a:gd name="T91" fmla="*/ 2147483647 h 192"/>
                <a:gd name="T92" fmla="*/ 2147483647 w 135"/>
                <a:gd name="T93" fmla="*/ 2147483647 h 192"/>
                <a:gd name="T94" fmla="*/ 2147483647 w 135"/>
                <a:gd name="T95" fmla="*/ 2147483647 h 192"/>
                <a:gd name="T96" fmla="*/ 2147483647 w 135"/>
                <a:gd name="T97" fmla="*/ 2147483647 h 192"/>
                <a:gd name="T98" fmla="*/ 2147483647 w 135"/>
                <a:gd name="T99" fmla="*/ 2147483647 h 192"/>
                <a:gd name="T100" fmla="*/ 2147483647 w 135"/>
                <a:gd name="T101" fmla="*/ 2147483647 h 192"/>
                <a:gd name="T102" fmla="*/ 2147483647 w 135"/>
                <a:gd name="T103" fmla="*/ 2147483647 h 192"/>
                <a:gd name="T104" fmla="*/ 2147483647 w 135"/>
                <a:gd name="T105" fmla="*/ 2147483647 h 192"/>
                <a:gd name="T106" fmla="*/ 2147483647 w 135"/>
                <a:gd name="T107" fmla="*/ 2147483647 h 192"/>
                <a:gd name="T108" fmla="*/ 2147483647 w 135"/>
                <a:gd name="T109" fmla="*/ 2147483647 h 192"/>
                <a:gd name="T110" fmla="*/ 2147483647 w 135"/>
                <a:gd name="T111" fmla="*/ 2147483647 h 192"/>
                <a:gd name="T112" fmla="*/ 0 w 135"/>
                <a:gd name="T113" fmla="*/ 2147483647 h 192"/>
                <a:gd name="T114" fmla="*/ 2147483647 w 135"/>
                <a:gd name="T115" fmla="*/ 2147483647 h 192"/>
                <a:gd name="T116" fmla="*/ 2147483647 w 135"/>
                <a:gd name="T117" fmla="*/ 2147483647 h 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192"/>
                <a:gd name="T179" fmla="*/ 135 w 135"/>
                <a:gd name="T180" fmla="*/ 192 h 1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2" name="Freeform 114"/>
            <p:cNvSpPr>
              <a:spLocks noChangeArrowheads="1"/>
            </p:cNvSpPr>
            <p:nvPr/>
          </p:nvSpPr>
          <p:spPr bwMode="auto">
            <a:xfrm>
              <a:off x="2085740" y="2628156"/>
              <a:ext cx="261106" cy="293745"/>
            </a:xfrm>
            <a:custGeom>
              <a:avLst/>
              <a:gdLst>
                <a:gd name="T0" fmla="*/ 2147483647 w 139"/>
                <a:gd name="T1" fmla="*/ 2147483647 h 157"/>
                <a:gd name="T2" fmla="*/ 2147483647 w 139"/>
                <a:gd name="T3" fmla="*/ 2147483647 h 157"/>
                <a:gd name="T4" fmla="*/ 2147483647 w 139"/>
                <a:gd name="T5" fmla="*/ 2147483647 h 157"/>
                <a:gd name="T6" fmla="*/ 2147483647 w 139"/>
                <a:gd name="T7" fmla="*/ 2147483647 h 157"/>
                <a:gd name="T8" fmla="*/ 2147483647 w 139"/>
                <a:gd name="T9" fmla="*/ 2147483647 h 157"/>
                <a:gd name="T10" fmla="*/ 2147483647 w 139"/>
                <a:gd name="T11" fmla="*/ 2147483647 h 157"/>
                <a:gd name="T12" fmla="*/ 2147483647 w 139"/>
                <a:gd name="T13" fmla="*/ 2147483647 h 157"/>
                <a:gd name="T14" fmla="*/ 2147483647 w 139"/>
                <a:gd name="T15" fmla="*/ 2147483647 h 157"/>
                <a:gd name="T16" fmla="*/ 2147483647 w 139"/>
                <a:gd name="T17" fmla="*/ 2147483647 h 157"/>
                <a:gd name="T18" fmla="*/ 2147483647 w 139"/>
                <a:gd name="T19" fmla="*/ 2147483647 h 157"/>
                <a:gd name="T20" fmla="*/ 2147483647 w 139"/>
                <a:gd name="T21" fmla="*/ 2147483647 h 157"/>
                <a:gd name="T22" fmla="*/ 2147483647 w 139"/>
                <a:gd name="T23" fmla="*/ 2147483647 h 157"/>
                <a:gd name="T24" fmla="*/ 2147483647 w 139"/>
                <a:gd name="T25" fmla="*/ 2147483647 h 157"/>
                <a:gd name="T26" fmla="*/ 2147483647 w 139"/>
                <a:gd name="T27" fmla="*/ 2147483647 h 157"/>
                <a:gd name="T28" fmla="*/ 2147483647 w 139"/>
                <a:gd name="T29" fmla="*/ 2147483647 h 157"/>
                <a:gd name="T30" fmla="*/ 2147483647 w 139"/>
                <a:gd name="T31" fmla="*/ 2147483647 h 157"/>
                <a:gd name="T32" fmla="*/ 2147483647 w 139"/>
                <a:gd name="T33" fmla="*/ 2147483647 h 157"/>
                <a:gd name="T34" fmla="*/ 2147483647 w 139"/>
                <a:gd name="T35" fmla="*/ 2147483647 h 157"/>
                <a:gd name="T36" fmla="*/ 2147483647 w 139"/>
                <a:gd name="T37" fmla="*/ 2147483647 h 157"/>
                <a:gd name="T38" fmla="*/ 2147483647 w 139"/>
                <a:gd name="T39" fmla="*/ 2147483647 h 157"/>
                <a:gd name="T40" fmla="*/ 2147483647 w 139"/>
                <a:gd name="T41" fmla="*/ 2147483647 h 157"/>
                <a:gd name="T42" fmla="*/ 2147483647 w 139"/>
                <a:gd name="T43" fmla="*/ 2147483647 h 157"/>
                <a:gd name="T44" fmla="*/ 2147483647 w 139"/>
                <a:gd name="T45" fmla="*/ 2147483647 h 157"/>
                <a:gd name="T46" fmla="*/ 2147483647 w 139"/>
                <a:gd name="T47" fmla="*/ 2147483647 h 157"/>
                <a:gd name="T48" fmla="*/ 2147483647 w 139"/>
                <a:gd name="T49" fmla="*/ 2147483647 h 157"/>
                <a:gd name="T50" fmla="*/ 2147483647 w 139"/>
                <a:gd name="T51" fmla="*/ 2147483647 h 157"/>
                <a:gd name="T52" fmla="*/ 2147483647 w 139"/>
                <a:gd name="T53" fmla="*/ 2147483647 h 157"/>
                <a:gd name="T54" fmla="*/ 2147483647 w 139"/>
                <a:gd name="T55" fmla="*/ 2147483647 h 157"/>
                <a:gd name="T56" fmla="*/ 2147483647 w 139"/>
                <a:gd name="T57" fmla="*/ 2147483647 h 157"/>
                <a:gd name="T58" fmla="*/ 2147483647 w 139"/>
                <a:gd name="T59" fmla="*/ 2147483647 h 157"/>
                <a:gd name="T60" fmla="*/ 2147483647 w 139"/>
                <a:gd name="T61" fmla="*/ 2147483647 h 157"/>
                <a:gd name="T62" fmla="*/ 2147483647 w 139"/>
                <a:gd name="T63" fmla="*/ 2147483647 h 157"/>
                <a:gd name="T64" fmla="*/ 2147483647 w 139"/>
                <a:gd name="T65" fmla="*/ 2147483647 h 157"/>
                <a:gd name="T66" fmla="*/ 2147483647 w 139"/>
                <a:gd name="T67" fmla="*/ 2147483647 h 157"/>
                <a:gd name="T68" fmla="*/ 2147483647 w 139"/>
                <a:gd name="T69" fmla="*/ 2147483647 h 157"/>
                <a:gd name="T70" fmla="*/ 2147483647 w 139"/>
                <a:gd name="T71" fmla="*/ 2147483647 h 157"/>
                <a:gd name="T72" fmla="*/ 2147483647 w 139"/>
                <a:gd name="T73" fmla="*/ 2147483647 h 157"/>
                <a:gd name="T74" fmla="*/ 2147483647 w 139"/>
                <a:gd name="T75" fmla="*/ 2147483647 h 157"/>
                <a:gd name="T76" fmla="*/ 2147483647 w 139"/>
                <a:gd name="T77" fmla="*/ 2147483647 h 157"/>
                <a:gd name="T78" fmla="*/ 2147483647 w 139"/>
                <a:gd name="T79" fmla="*/ 2147483647 h 157"/>
                <a:gd name="T80" fmla="*/ 2147483647 w 139"/>
                <a:gd name="T81" fmla="*/ 2147483647 h 157"/>
                <a:gd name="T82" fmla="*/ 2147483647 w 139"/>
                <a:gd name="T83" fmla="*/ 2147483647 h 157"/>
                <a:gd name="T84" fmla="*/ 2147483647 w 139"/>
                <a:gd name="T85" fmla="*/ 2147483647 h 157"/>
                <a:gd name="T86" fmla="*/ 2147483647 w 139"/>
                <a:gd name="T87" fmla="*/ 2147483647 h 157"/>
                <a:gd name="T88" fmla="*/ 2147483647 w 139"/>
                <a:gd name="T89" fmla="*/ 2147483647 h 1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9"/>
                <a:gd name="T136" fmla="*/ 0 h 157"/>
                <a:gd name="T137" fmla="*/ 139 w 139"/>
                <a:gd name="T138" fmla="*/ 157 h 1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3" name="Freeform 115"/>
            <p:cNvSpPr>
              <a:spLocks noChangeArrowheads="1"/>
            </p:cNvSpPr>
            <p:nvPr/>
          </p:nvSpPr>
          <p:spPr bwMode="auto">
            <a:xfrm>
              <a:off x="1835514" y="2421448"/>
              <a:ext cx="273540" cy="396322"/>
            </a:xfrm>
            <a:custGeom>
              <a:avLst/>
              <a:gdLst>
                <a:gd name="T0" fmla="*/ 2147483647 w 146"/>
                <a:gd name="T1" fmla="*/ 2147483647 h 212"/>
                <a:gd name="T2" fmla="*/ 2147483647 w 146"/>
                <a:gd name="T3" fmla="*/ 2147483647 h 212"/>
                <a:gd name="T4" fmla="*/ 2147483647 w 146"/>
                <a:gd name="T5" fmla="*/ 2147483647 h 212"/>
                <a:gd name="T6" fmla="*/ 2147483647 w 146"/>
                <a:gd name="T7" fmla="*/ 2147483647 h 212"/>
                <a:gd name="T8" fmla="*/ 2147483647 w 146"/>
                <a:gd name="T9" fmla="*/ 2147483647 h 212"/>
                <a:gd name="T10" fmla="*/ 2147483647 w 146"/>
                <a:gd name="T11" fmla="*/ 2147483647 h 212"/>
                <a:gd name="T12" fmla="*/ 2147483647 w 146"/>
                <a:gd name="T13" fmla="*/ 2147483647 h 212"/>
                <a:gd name="T14" fmla="*/ 2147483647 w 146"/>
                <a:gd name="T15" fmla="*/ 2147483647 h 212"/>
                <a:gd name="T16" fmla="*/ 2147483647 w 146"/>
                <a:gd name="T17" fmla="*/ 2147483647 h 212"/>
                <a:gd name="T18" fmla="*/ 2147483647 w 146"/>
                <a:gd name="T19" fmla="*/ 2147483647 h 212"/>
                <a:gd name="T20" fmla="*/ 2147483647 w 146"/>
                <a:gd name="T21" fmla="*/ 2147483647 h 212"/>
                <a:gd name="T22" fmla="*/ 2147483647 w 146"/>
                <a:gd name="T23" fmla="*/ 2147483647 h 212"/>
                <a:gd name="T24" fmla="*/ 2147483647 w 146"/>
                <a:gd name="T25" fmla="*/ 2147483647 h 212"/>
                <a:gd name="T26" fmla="*/ 2147483647 w 146"/>
                <a:gd name="T27" fmla="*/ 2147483647 h 212"/>
                <a:gd name="T28" fmla="*/ 2147483647 w 146"/>
                <a:gd name="T29" fmla="*/ 2147483647 h 212"/>
                <a:gd name="T30" fmla="*/ 2147483647 w 146"/>
                <a:gd name="T31" fmla="*/ 2147483647 h 212"/>
                <a:gd name="T32" fmla="*/ 2147483647 w 146"/>
                <a:gd name="T33" fmla="*/ 2147483647 h 212"/>
                <a:gd name="T34" fmla="*/ 2147483647 w 146"/>
                <a:gd name="T35" fmla="*/ 2147483647 h 212"/>
                <a:gd name="T36" fmla="*/ 2147483647 w 146"/>
                <a:gd name="T37" fmla="*/ 2147483647 h 212"/>
                <a:gd name="T38" fmla="*/ 2147483647 w 146"/>
                <a:gd name="T39" fmla="*/ 2147483647 h 212"/>
                <a:gd name="T40" fmla="*/ 2147483647 w 146"/>
                <a:gd name="T41" fmla="*/ 2147483647 h 212"/>
                <a:gd name="T42" fmla="*/ 2147483647 w 146"/>
                <a:gd name="T43" fmla="*/ 2147483647 h 212"/>
                <a:gd name="T44" fmla="*/ 2147483647 w 146"/>
                <a:gd name="T45" fmla="*/ 2147483647 h 212"/>
                <a:gd name="T46" fmla="*/ 2147483647 w 146"/>
                <a:gd name="T47" fmla="*/ 2147483647 h 212"/>
                <a:gd name="T48" fmla="*/ 2147483647 w 146"/>
                <a:gd name="T49" fmla="*/ 2147483647 h 212"/>
                <a:gd name="T50" fmla="*/ 2147483647 w 146"/>
                <a:gd name="T51" fmla="*/ 2147483647 h 212"/>
                <a:gd name="T52" fmla="*/ 2147483647 w 146"/>
                <a:gd name="T53" fmla="*/ 2147483647 h 212"/>
                <a:gd name="T54" fmla="*/ 2147483647 w 146"/>
                <a:gd name="T55" fmla="*/ 2147483647 h 212"/>
                <a:gd name="T56" fmla="*/ 2147483647 w 146"/>
                <a:gd name="T57" fmla="*/ 2147483647 h 212"/>
                <a:gd name="T58" fmla="*/ 2147483647 w 146"/>
                <a:gd name="T59" fmla="*/ 2147483647 h 212"/>
                <a:gd name="T60" fmla="*/ 2147483647 w 146"/>
                <a:gd name="T61" fmla="*/ 2147483647 h 212"/>
                <a:gd name="T62" fmla="*/ 2147483647 w 146"/>
                <a:gd name="T63" fmla="*/ 2147483647 h 212"/>
                <a:gd name="T64" fmla="*/ 2147483647 w 146"/>
                <a:gd name="T65" fmla="*/ 2147483647 h 212"/>
                <a:gd name="T66" fmla="*/ 2147483647 w 146"/>
                <a:gd name="T67" fmla="*/ 2147483647 h 212"/>
                <a:gd name="T68" fmla="*/ 2147483647 w 146"/>
                <a:gd name="T69" fmla="*/ 2147483647 h 212"/>
                <a:gd name="T70" fmla="*/ 2147483647 w 146"/>
                <a:gd name="T71" fmla="*/ 2147483647 h 212"/>
                <a:gd name="T72" fmla="*/ 2147483647 w 146"/>
                <a:gd name="T73" fmla="*/ 2147483647 h 212"/>
                <a:gd name="T74" fmla="*/ 2147483647 w 146"/>
                <a:gd name="T75" fmla="*/ 2147483647 h 212"/>
                <a:gd name="T76" fmla="*/ 2147483647 w 146"/>
                <a:gd name="T77" fmla="*/ 2147483647 h 212"/>
                <a:gd name="T78" fmla="*/ 2147483647 w 146"/>
                <a:gd name="T79" fmla="*/ 2147483647 h 212"/>
                <a:gd name="T80" fmla="*/ 2147483647 w 146"/>
                <a:gd name="T81" fmla="*/ 2147483647 h 212"/>
                <a:gd name="T82" fmla="*/ 2147483647 w 146"/>
                <a:gd name="T83" fmla="*/ 2147483647 h 212"/>
                <a:gd name="T84" fmla="*/ 2147483647 w 146"/>
                <a:gd name="T85" fmla="*/ 2147483647 h 212"/>
                <a:gd name="T86" fmla="*/ 2147483647 w 146"/>
                <a:gd name="T87" fmla="*/ 2147483647 h 212"/>
                <a:gd name="T88" fmla="*/ 2147483647 w 146"/>
                <a:gd name="T89" fmla="*/ 2147483647 h 212"/>
                <a:gd name="T90" fmla="*/ 2147483647 w 146"/>
                <a:gd name="T91" fmla="*/ 2147483647 h 212"/>
                <a:gd name="T92" fmla="*/ 2147483647 w 146"/>
                <a:gd name="T93" fmla="*/ 2147483647 h 212"/>
                <a:gd name="T94" fmla="*/ 2147483647 w 146"/>
                <a:gd name="T95" fmla="*/ 2147483647 h 212"/>
                <a:gd name="T96" fmla="*/ 2147483647 w 146"/>
                <a:gd name="T97" fmla="*/ 2147483647 h 212"/>
                <a:gd name="T98" fmla="*/ 2147483647 w 146"/>
                <a:gd name="T99" fmla="*/ 2147483647 h 212"/>
                <a:gd name="T100" fmla="*/ 2147483647 w 146"/>
                <a:gd name="T101" fmla="*/ 2147483647 h 212"/>
                <a:gd name="T102" fmla="*/ 2147483647 w 146"/>
                <a:gd name="T103" fmla="*/ 2147483647 h 212"/>
                <a:gd name="T104" fmla="*/ 2147483647 w 146"/>
                <a:gd name="T105" fmla="*/ 2147483647 h 212"/>
                <a:gd name="T106" fmla="*/ 2147483647 w 146"/>
                <a:gd name="T107" fmla="*/ 2147483647 h 212"/>
                <a:gd name="T108" fmla="*/ 2147483647 w 146"/>
                <a:gd name="T109" fmla="*/ 2147483647 h 212"/>
                <a:gd name="T110" fmla="*/ 2147483647 w 146"/>
                <a:gd name="T111" fmla="*/ 2147483647 h 212"/>
                <a:gd name="T112" fmla="*/ 2147483647 w 146"/>
                <a:gd name="T113" fmla="*/ 2147483647 h 21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6"/>
                <a:gd name="T172" fmla="*/ 0 h 212"/>
                <a:gd name="T173" fmla="*/ 146 w 146"/>
                <a:gd name="T174" fmla="*/ 212 h 21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4" name="Freeform 116"/>
            <p:cNvSpPr>
              <a:spLocks noChangeArrowheads="1"/>
            </p:cNvSpPr>
            <p:nvPr/>
          </p:nvSpPr>
          <p:spPr bwMode="auto">
            <a:xfrm>
              <a:off x="2006477" y="2161895"/>
              <a:ext cx="290636" cy="245564"/>
            </a:xfrm>
            <a:custGeom>
              <a:avLst/>
              <a:gdLst>
                <a:gd name="T0" fmla="*/ 2147483647 w 156"/>
                <a:gd name="T1" fmla="*/ 2147483647 h 131"/>
                <a:gd name="T2" fmla="*/ 2147483647 w 156"/>
                <a:gd name="T3" fmla="*/ 2147483647 h 131"/>
                <a:gd name="T4" fmla="*/ 2147483647 w 156"/>
                <a:gd name="T5" fmla="*/ 2147483647 h 131"/>
                <a:gd name="T6" fmla="*/ 2147483647 w 156"/>
                <a:gd name="T7" fmla="*/ 2147483647 h 131"/>
                <a:gd name="T8" fmla="*/ 2147483647 w 156"/>
                <a:gd name="T9" fmla="*/ 2147483647 h 131"/>
                <a:gd name="T10" fmla="*/ 2147483647 w 156"/>
                <a:gd name="T11" fmla="*/ 2147483647 h 131"/>
                <a:gd name="T12" fmla="*/ 2147483647 w 156"/>
                <a:gd name="T13" fmla="*/ 2147483647 h 131"/>
                <a:gd name="T14" fmla="*/ 2147483647 w 156"/>
                <a:gd name="T15" fmla="*/ 2147483647 h 131"/>
                <a:gd name="T16" fmla="*/ 2147483647 w 156"/>
                <a:gd name="T17" fmla="*/ 2147483647 h 131"/>
                <a:gd name="T18" fmla="*/ 2147483647 w 156"/>
                <a:gd name="T19" fmla="*/ 2147483647 h 131"/>
                <a:gd name="T20" fmla="*/ 2147483647 w 156"/>
                <a:gd name="T21" fmla="*/ 2147483647 h 131"/>
                <a:gd name="T22" fmla="*/ 2147483647 w 156"/>
                <a:gd name="T23" fmla="*/ 2147483647 h 131"/>
                <a:gd name="T24" fmla="*/ 2147483647 w 156"/>
                <a:gd name="T25" fmla="*/ 2147483647 h 131"/>
                <a:gd name="T26" fmla="*/ 2147483647 w 156"/>
                <a:gd name="T27" fmla="*/ 2147483647 h 131"/>
                <a:gd name="T28" fmla="*/ 2147483647 w 156"/>
                <a:gd name="T29" fmla="*/ 2147483647 h 131"/>
                <a:gd name="T30" fmla="*/ 2147483647 w 156"/>
                <a:gd name="T31" fmla="*/ 2147483647 h 131"/>
                <a:gd name="T32" fmla="*/ 2147483647 w 156"/>
                <a:gd name="T33" fmla="*/ 2147483647 h 131"/>
                <a:gd name="T34" fmla="*/ 2147483647 w 156"/>
                <a:gd name="T35" fmla="*/ 2147483647 h 131"/>
                <a:gd name="T36" fmla="*/ 2147483647 w 156"/>
                <a:gd name="T37" fmla="*/ 2147483647 h 131"/>
                <a:gd name="T38" fmla="*/ 2147483647 w 156"/>
                <a:gd name="T39" fmla="*/ 2147483647 h 131"/>
                <a:gd name="T40" fmla="*/ 2147483647 w 156"/>
                <a:gd name="T41" fmla="*/ 2147483647 h 131"/>
                <a:gd name="T42" fmla="*/ 2147483647 w 156"/>
                <a:gd name="T43" fmla="*/ 2147483647 h 131"/>
                <a:gd name="T44" fmla="*/ 2147483647 w 156"/>
                <a:gd name="T45" fmla="*/ 2147483647 h 131"/>
                <a:gd name="T46" fmla="*/ 2147483647 w 156"/>
                <a:gd name="T47" fmla="*/ 2147483647 h 131"/>
                <a:gd name="T48" fmla="*/ 2147483647 w 156"/>
                <a:gd name="T49" fmla="*/ 2147483647 h 131"/>
                <a:gd name="T50" fmla="*/ 2147483647 w 156"/>
                <a:gd name="T51" fmla="*/ 2147483647 h 131"/>
                <a:gd name="T52" fmla="*/ 2147483647 w 156"/>
                <a:gd name="T53" fmla="*/ 2147483647 h 131"/>
                <a:gd name="T54" fmla="*/ 2147483647 w 156"/>
                <a:gd name="T55" fmla="*/ 2147483647 h 131"/>
                <a:gd name="T56" fmla="*/ 2147483647 w 156"/>
                <a:gd name="T57" fmla="*/ 2147483647 h 131"/>
                <a:gd name="T58" fmla="*/ 2147483647 w 156"/>
                <a:gd name="T59" fmla="*/ 2147483647 h 131"/>
                <a:gd name="T60" fmla="*/ 2147483647 w 156"/>
                <a:gd name="T61" fmla="*/ 2147483647 h 131"/>
                <a:gd name="T62" fmla="*/ 2147483647 w 156"/>
                <a:gd name="T63" fmla="*/ 2147483647 h 131"/>
                <a:gd name="T64" fmla="*/ 2147483647 w 156"/>
                <a:gd name="T65" fmla="*/ 2147483647 h 131"/>
                <a:gd name="T66" fmla="*/ 2147483647 w 156"/>
                <a:gd name="T67" fmla="*/ 2147483647 h 131"/>
                <a:gd name="T68" fmla="*/ 2147483647 w 156"/>
                <a:gd name="T69" fmla="*/ 2147483647 h 131"/>
                <a:gd name="T70" fmla="*/ 2147483647 w 156"/>
                <a:gd name="T71" fmla="*/ 2147483647 h 131"/>
                <a:gd name="T72" fmla="*/ 2147483647 w 156"/>
                <a:gd name="T73" fmla="*/ 2147483647 h 131"/>
                <a:gd name="T74" fmla="*/ 2147483647 w 156"/>
                <a:gd name="T75" fmla="*/ 2147483647 h 131"/>
                <a:gd name="T76" fmla="*/ 2147483647 w 156"/>
                <a:gd name="T77" fmla="*/ 2147483647 h 131"/>
                <a:gd name="T78" fmla="*/ 2147483647 w 156"/>
                <a:gd name="T79" fmla="*/ 2147483647 h 131"/>
                <a:gd name="T80" fmla="*/ 2147483647 w 156"/>
                <a:gd name="T81" fmla="*/ 2147483647 h 131"/>
                <a:gd name="T82" fmla="*/ 2147483647 w 156"/>
                <a:gd name="T83" fmla="*/ 2147483647 h 131"/>
                <a:gd name="T84" fmla="*/ 2147483647 w 156"/>
                <a:gd name="T85" fmla="*/ 2147483647 h 131"/>
                <a:gd name="T86" fmla="*/ 2147483647 w 156"/>
                <a:gd name="T87" fmla="*/ 2147483647 h 131"/>
                <a:gd name="T88" fmla="*/ 2147483647 w 156"/>
                <a:gd name="T89" fmla="*/ 2147483647 h 131"/>
                <a:gd name="T90" fmla="*/ 2147483647 w 156"/>
                <a:gd name="T91" fmla="*/ 2147483647 h 131"/>
                <a:gd name="T92" fmla="*/ 2147483647 w 156"/>
                <a:gd name="T93" fmla="*/ 0 h 131"/>
                <a:gd name="T94" fmla="*/ 2147483647 w 156"/>
                <a:gd name="T95" fmla="*/ 2147483647 h 131"/>
                <a:gd name="T96" fmla="*/ 2147483647 w 156"/>
                <a:gd name="T97" fmla="*/ 2147483647 h 131"/>
                <a:gd name="T98" fmla="*/ 2147483647 w 156"/>
                <a:gd name="T99" fmla="*/ 2147483647 h 131"/>
                <a:gd name="T100" fmla="*/ 2147483647 w 156"/>
                <a:gd name="T101" fmla="*/ 2147483647 h 131"/>
                <a:gd name="T102" fmla="*/ 2147483647 w 156"/>
                <a:gd name="T103" fmla="*/ 2147483647 h 131"/>
                <a:gd name="T104" fmla="*/ 2147483647 w 156"/>
                <a:gd name="T105" fmla="*/ 2147483647 h 131"/>
                <a:gd name="T106" fmla="*/ 2147483647 w 156"/>
                <a:gd name="T107" fmla="*/ 2147483647 h 1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6"/>
                <a:gd name="T163" fmla="*/ 0 h 131"/>
                <a:gd name="T164" fmla="*/ 156 w 156"/>
                <a:gd name="T165" fmla="*/ 131 h 1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5" name="Freeform 117"/>
            <p:cNvSpPr>
              <a:spLocks noChangeArrowheads="1"/>
            </p:cNvSpPr>
            <p:nvPr/>
          </p:nvSpPr>
          <p:spPr bwMode="auto">
            <a:xfrm>
              <a:off x="2332859" y="2287786"/>
              <a:ext cx="90144" cy="94807"/>
            </a:xfrm>
            <a:custGeom>
              <a:avLst/>
              <a:gdLst>
                <a:gd name="T0" fmla="*/ 2147483647 w 48"/>
                <a:gd name="T1" fmla="*/ 2147483647 h 51"/>
                <a:gd name="T2" fmla="*/ 2147483647 w 48"/>
                <a:gd name="T3" fmla="*/ 2147483647 h 51"/>
                <a:gd name="T4" fmla="*/ 2147483647 w 48"/>
                <a:gd name="T5" fmla="*/ 2147483647 h 51"/>
                <a:gd name="T6" fmla="*/ 2147483647 w 48"/>
                <a:gd name="T7" fmla="*/ 2147483647 h 51"/>
                <a:gd name="T8" fmla="*/ 2147483647 w 48"/>
                <a:gd name="T9" fmla="*/ 2147483647 h 51"/>
                <a:gd name="T10" fmla="*/ 2147483647 w 48"/>
                <a:gd name="T11" fmla="*/ 2147483647 h 51"/>
                <a:gd name="T12" fmla="*/ 2147483647 w 48"/>
                <a:gd name="T13" fmla="*/ 2147483647 h 51"/>
                <a:gd name="T14" fmla="*/ 2147483647 w 48"/>
                <a:gd name="T15" fmla="*/ 2147483647 h 51"/>
                <a:gd name="T16" fmla="*/ 2147483647 w 48"/>
                <a:gd name="T17" fmla="*/ 2147483647 h 51"/>
                <a:gd name="T18" fmla="*/ 2147483647 w 48"/>
                <a:gd name="T19" fmla="*/ 2147483647 h 51"/>
                <a:gd name="T20" fmla="*/ 2147483647 w 48"/>
                <a:gd name="T21" fmla="*/ 2147483647 h 51"/>
                <a:gd name="T22" fmla="*/ 2147483647 w 48"/>
                <a:gd name="T23" fmla="*/ 2147483647 h 51"/>
                <a:gd name="T24" fmla="*/ 2147483647 w 48"/>
                <a:gd name="T25" fmla="*/ 2147483647 h 51"/>
                <a:gd name="T26" fmla="*/ 2147483647 w 48"/>
                <a:gd name="T27" fmla="*/ 2147483647 h 51"/>
                <a:gd name="T28" fmla="*/ 2147483647 w 48"/>
                <a:gd name="T29" fmla="*/ 2147483647 h 51"/>
                <a:gd name="T30" fmla="*/ 2147483647 w 48"/>
                <a:gd name="T31" fmla="*/ 2147483647 h 51"/>
                <a:gd name="T32" fmla="*/ 2147483647 w 48"/>
                <a:gd name="T33" fmla="*/ 2147483647 h 51"/>
                <a:gd name="T34" fmla="*/ 2147483647 w 48"/>
                <a:gd name="T35" fmla="*/ 2147483647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51"/>
                <a:gd name="T56" fmla="*/ 48 w 48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6" name="Freeform 118"/>
            <p:cNvSpPr>
              <a:spLocks noChangeArrowheads="1"/>
            </p:cNvSpPr>
            <p:nvPr/>
          </p:nvSpPr>
          <p:spPr bwMode="auto">
            <a:xfrm>
              <a:off x="2262920" y="2239605"/>
              <a:ext cx="104132" cy="155420"/>
            </a:xfrm>
            <a:custGeom>
              <a:avLst/>
              <a:gdLst>
                <a:gd name="T0" fmla="*/ 2147483647 w 56"/>
                <a:gd name="T1" fmla="*/ 2147483647 h 83"/>
                <a:gd name="T2" fmla="*/ 2147483647 w 56"/>
                <a:gd name="T3" fmla="*/ 2147483647 h 83"/>
                <a:gd name="T4" fmla="*/ 2147483647 w 56"/>
                <a:gd name="T5" fmla="*/ 2147483647 h 83"/>
                <a:gd name="T6" fmla="*/ 2147483647 w 56"/>
                <a:gd name="T7" fmla="*/ 2147483647 h 83"/>
                <a:gd name="T8" fmla="*/ 2147483647 w 56"/>
                <a:gd name="T9" fmla="*/ 2147483647 h 83"/>
                <a:gd name="T10" fmla="*/ 2147483647 w 56"/>
                <a:gd name="T11" fmla="*/ 2147483647 h 83"/>
                <a:gd name="T12" fmla="*/ 2147483647 w 56"/>
                <a:gd name="T13" fmla="*/ 2147483647 h 83"/>
                <a:gd name="T14" fmla="*/ 2147483647 w 56"/>
                <a:gd name="T15" fmla="*/ 2147483647 h 83"/>
                <a:gd name="T16" fmla="*/ 2147483647 w 56"/>
                <a:gd name="T17" fmla="*/ 2147483647 h 83"/>
                <a:gd name="T18" fmla="*/ 2147483647 w 56"/>
                <a:gd name="T19" fmla="*/ 2147483647 h 83"/>
                <a:gd name="T20" fmla="*/ 2147483647 w 56"/>
                <a:gd name="T21" fmla="*/ 2147483647 h 83"/>
                <a:gd name="T22" fmla="*/ 2147483647 w 56"/>
                <a:gd name="T23" fmla="*/ 2147483647 h 83"/>
                <a:gd name="T24" fmla="*/ 2147483647 w 56"/>
                <a:gd name="T25" fmla="*/ 2147483647 h 83"/>
                <a:gd name="T26" fmla="*/ 2147483647 w 56"/>
                <a:gd name="T27" fmla="*/ 2147483647 h 83"/>
                <a:gd name="T28" fmla="*/ 2147483647 w 56"/>
                <a:gd name="T29" fmla="*/ 2147483647 h 83"/>
                <a:gd name="T30" fmla="*/ 2147483647 w 56"/>
                <a:gd name="T31" fmla="*/ 2147483647 h 83"/>
                <a:gd name="T32" fmla="*/ 2147483647 w 56"/>
                <a:gd name="T33" fmla="*/ 2147483647 h 83"/>
                <a:gd name="T34" fmla="*/ 2147483647 w 56"/>
                <a:gd name="T35" fmla="*/ 2147483647 h 83"/>
                <a:gd name="T36" fmla="*/ 2147483647 w 56"/>
                <a:gd name="T37" fmla="*/ 2147483647 h 83"/>
                <a:gd name="T38" fmla="*/ 2147483647 w 56"/>
                <a:gd name="T39" fmla="*/ 2147483647 h 83"/>
                <a:gd name="T40" fmla="*/ 2147483647 w 56"/>
                <a:gd name="T41" fmla="*/ 2147483647 h 83"/>
                <a:gd name="T42" fmla="*/ 2147483647 w 56"/>
                <a:gd name="T43" fmla="*/ 2147483647 h 83"/>
                <a:gd name="T44" fmla="*/ 2147483647 w 56"/>
                <a:gd name="T45" fmla="*/ 0 h 83"/>
                <a:gd name="T46" fmla="*/ 2147483647 w 56"/>
                <a:gd name="T47" fmla="*/ 2147483647 h 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6"/>
                <a:gd name="T73" fmla="*/ 0 h 83"/>
                <a:gd name="T74" fmla="*/ 56 w 56"/>
                <a:gd name="T75" fmla="*/ 83 h 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7" name="Freeform 119"/>
            <p:cNvSpPr>
              <a:spLocks noChangeArrowheads="1"/>
            </p:cNvSpPr>
            <p:nvPr/>
          </p:nvSpPr>
          <p:spPr bwMode="auto">
            <a:xfrm>
              <a:off x="2412123" y="2297111"/>
              <a:ext cx="65277" cy="82373"/>
            </a:xfrm>
            <a:custGeom>
              <a:avLst/>
              <a:gdLst>
                <a:gd name="T0" fmla="*/ 2147483647 w 35"/>
                <a:gd name="T1" fmla="*/ 2147483647 h 44"/>
                <a:gd name="T2" fmla="*/ 2147483647 w 35"/>
                <a:gd name="T3" fmla="*/ 2147483647 h 44"/>
                <a:gd name="T4" fmla="*/ 0 w 35"/>
                <a:gd name="T5" fmla="*/ 2147483647 h 44"/>
                <a:gd name="T6" fmla="*/ 2147483647 w 35"/>
                <a:gd name="T7" fmla="*/ 2147483647 h 44"/>
                <a:gd name="T8" fmla="*/ 2147483647 w 35"/>
                <a:gd name="T9" fmla="*/ 2147483647 h 44"/>
                <a:gd name="T10" fmla="*/ 2147483647 w 35"/>
                <a:gd name="T11" fmla="*/ 2147483647 h 44"/>
                <a:gd name="T12" fmla="*/ 2147483647 w 35"/>
                <a:gd name="T13" fmla="*/ 2147483647 h 44"/>
                <a:gd name="T14" fmla="*/ 2147483647 w 35"/>
                <a:gd name="T15" fmla="*/ 2147483647 h 44"/>
                <a:gd name="T16" fmla="*/ 2147483647 w 35"/>
                <a:gd name="T17" fmla="*/ 0 h 44"/>
                <a:gd name="T18" fmla="*/ 2147483647 w 35"/>
                <a:gd name="T19" fmla="*/ 2147483647 h 44"/>
                <a:gd name="T20" fmla="*/ 2147483647 w 35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4"/>
                <a:gd name="T35" fmla="*/ 35 w 3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8" name="Freeform 120"/>
            <p:cNvSpPr>
              <a:spLocks noChangeArrowheads="1"/>
            </p:cNvSpPr>
            <p:nvPr/>
          </p:nvSpPr>
          <p:spPr bwMode="auto">
            <a:xfrm>
              <a:off x="1768683" y="1911669"/>
              <a:ext cx="222252" cy="79265"/>
            </a:xfrm>
            <a:custGeom>
              <a:avLst/>
              <a:gdLst>
                <a:gd name="T0" fmla="*/ 2147483647 w 119"/>
                <a:gd name="T1" fmla="*/ 2147483647 h 43"/>
                <a:gd name="T2" fmla="*/ 2147483647 w 119"/>
                <a:gd name="T3" fmla="*/ 2147483647 h 43"/>
                <a:gd name="T4" fmla="*/ 2147483647 w 119"/>
                <a:gd name="T5" fmla="*/ 2147483647 h 43"/>
                <a:gd name="T6" fmla="*/ 2147483647 w 119"/>
                <a:gd name="T7" fmla="*/ 2147483647 h 43"/>
                <a:gd name="T8" fmla="*/ 2147483647 w 119"/>
                <a:gd name="T9" fmla="*/ 2147483647 h 43"/>
                <a:gd name="T10" fmla="*/ 2147483647 w 119"/>
                <a:gd name="T11" fmla="*/ 2147483647 h 43"/>
                <a:gd name="T12" fmla="*/ 2147483647 w 119"/>
                <a:gd name="T13" fmla="*/ 2147483647 h 43"/>
                <a:gd name="T14" fmla="*/ 2147483647 w 119"/>
                <a:gd name="T15" fmla="*/ 2147483647 h 43"/>
                <a:gd name="T16" fmla="*/ 2147483647 w 119"/>
                <a:gd name="T17" fmla="*/ 2147483647 h 43"/>
                <a:gd name="T18" fmla="*/ 2147483647 w 119"/>
                <a:gd name="T19" fmla="*/ 214748364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43"/>
                <a:gd name="T32" fmla="*/ 119 w 119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9" name="Freeform 121"/>
            <p:cNvSpPr>
              <a:spLocks noChangeArrowheads="1"/>
            </p:cNvSpPr>
            <p:nvPr/>
          </p:nvSpPr>
          <p:spPr bwMode="auto">
            <a:xfrm>
              <a:off x="1896128" y="2017355"/>
              <a:ext cx="51289" cy="24867"/>
            </a:xfrm>
            <a:custGeom>
              <a:avLst/>
              <a:gdLst>
                <a:gd name="T0" fmla="*/ 2147483647 w 28"/>
                <a:gd name="T1" fmla="*/ 2147483647 h 13"/>
                <a:gd name="T2" fmla="*/ 2147483647 w 28"/>
                <a:gd name="T3" fmla="*/ 2147483647 h 13"/>
                <a:gd name="T4" fmla="*/ 2147483647 w 28"/>
                <a:gd name="T5" fmla="*/ 2147483647 h 13"/>
                <a:gd name="T6" fmla="*/ 0 60000 65536"/>
                <a:gd name="T7" fmla="*/ 0 60000 65536"/>
                <a:gd name="T8" fmla="*/ 0 60000 65536"/>
                <a:gd name="T9" fmla="*/ 0 w 28"/>
                <a:gd name="T10" fmla="*/ 0 h 13"/>
                <a:gd name="T11" fmla="*/ 28 w 2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0" name="Freeform 122"/>
            <p:cNvSpPr>
              <a:spLocks noChangeArrowheads="1"/>
            </p:cNvSpPr>
            <p:nvPr/>
          </p:nvSpPr>
          <p:spPr bwMode="auto">
            <a:xfrm>
              <a:off x="2133921" y="2015800"/>
              <a:ext cx="46626" cy="26422"/>
            </a:xfrm>
            <a:custGeom>
              <a:avLst/>
              <a:gdLst>
                <a:gd name="T0" fmla="*/ 2147483647 w 25"/>
                <a:gd name="T1" fmla="*/ 2147483647 h 14"/>
                <a:gd name="T2" fmla="*/ 2147483647 w 25"/>
                <a:gd name="T3" fmla="*/ 2147483647 h 14"/>
                <a:gd name="T4" fmla="*/ 2147483647 w 25"/>
                <a:gd name="T5" fmla="*/ 2147483647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1" name="Freeform 123"/>
            <p:cNvSpPr>
              <a:spLocks noEditPoints="1" noChangeArrowheads="1"/>
            </p:cNvSpPr>
            <p:nvPr/>
          </p:nvSpPr>
          <p:spPr bwMode="auto">
            <a:xfrm>
              <a:off x="2022019" y="0"/>
              <a:ext cx="1294652" cy="965160"/>
            </a:xfrm>
            <a:custGeom>
              <a:avLst/>
              <a:gdLst>
                <a:gd name="T0" fmla="*/ 2147483647 w 691"/>
                <a:gd name="T1" fmla="*/ 2147483647 h 516"/>
                <a:gd name="T2" fmla="*/ 2147483647 w 691"/>
                <a:gd name="T3" fmla="*/ 2147483647 h 516"/>
                <a:gd name="T4" fmla="*/ 2147483647 w 691"/>
                <a:gd name="T5" fmla="*/ 2147483647 h 516"/>
                <a:gd name="T6" fmla="*/ 2147483647 w 691"/>
                <a:gd name="T7" fmla="*/ 2147483647 h 516"/>
                <a:gd name="T8" fmla="*/ 2147483647 w 691"/>
                <a:gd name="T9" fmla="*/ 2147483647 h 516"/>
                <a:gd name="T10" fmla="*/ 2147483647 w 691"/>
                <a:gd name="T11" fmla="*/ 2147483647 h 516"/>
                <a:gd name="T12" fmla="*/ 2147483647 w 691"/>
                <a:gd name="T13" fmla="*/ 2147483647 h 516"/>
                <a:gd name="T14" fmla="*/ 2147483647 w 691"/>
                <a:gd name="T15" fmla="*/ 2147483647 h 516"/>
                <a:gd name="T16" fmla="*/ 2147483647 w 691"/>
                <a:gd name="T17" fmla="*/ 2147483647 h 516"/>
                <a:gd name="T18" fmla="*/ 2147483647 w 691"/>
                <a:gd name="T19" fmla="*/ 2147483647 h 516"/>
                <a:gd name="T20" fmla="*/ 2147483647 w 691"/>
                <a:gd name="T21" fmla="*/ 2147483647 h 516"/>
                <a:gd name="T22" fmla="*/ 2147483647 w 691"/>
                <a:gd name="T23" fmla="*/ 2147483647 h 516"/>
                <a:gd name="T24" fmla="*/ 2147483647 w 691"/>
                <a:gd name="T25" fmla="*/ 2147483647 h 516"/>
                <a:gd name="T26" fmla="*/ 2147483647 w 691"/>
                <a:gd name="T27" fmla="*/ 2147483647 h 516"/>
                <a:gd name="T28" fmla="*/ 2147483647 w 691"/>
                <a:gd name="T29" fmla="*/ 2147483647 h 516"/>
                <a:gd name="T30" fmla="*/ 2147483647 w 691"/>
                <a:gd name="T31" fmla="*/ 2147483647 h 516"/>
                <a:gd name="T32" fmla="*/ 0 w 691"/>
                <a:gd name="T33" fmla="*/ 2147483647 h 516"/>
                <a:gd name="T34" fmla="*/ 2147483647 w 691"/>
                <a:gd name="T35" fmla="*/ 2147483647 h 516"/>
                <a:gd name="T36" fmla="*/ 2147483647 w 691"/>
                <a:gd name="T37" fmla="*/ 2147483647 h 516"/>
                <a:gd name="T38" fmla="*/ 2147483647 w 691"/>
                <a:gd name="T39" fmla="*/ 2147483647 h 516"/>
                <a:gd name="T40" fmla="*/ 2147483647 w 691"/>
                <a:gd name="T41" fmla="*/ 2147483647 h 516"/>
                <a:gd name="T42" fmla="*/ 2147483647 w 691"/>
                <a:gd name="T43" fmla="*/ 2147483647 h 516"/>
                <a:gd name="T44" fmla="*/ 2147483647 w 691"/>
                <a:gd name="T45" fmla="*/ 2147483647 h 516"/>
                <a:gd name="T46" fmla="*/ 2147483647 w 691"/>
                <a:gd name="T47" fmla="*/ 2147483647 h 516"/>
                <a:gd name="T48" fmla="*/ 2147483647 w 691"/>
                <a:gd name="T49" fmla="*/ 2147483647 h 516"/>
                <a:gd name="T50" fmla="*/ 2147483647 w 691"/>
                <a:gd name="T51" fmla="*/ 2147483647 h 516"/>
                <a:gd name="T52" fmla="*/ 2147483647 w 691"/>
                <a:gd name="T53" fmla="*/ 2147483647 h 516"/>
                <a:gd name="T54" fmla="*/ 2147483647 w 691"/>
                <a:gd name="T55" fmla="*/ 2147483647 h 516"/>
                <a:gd name="T56" fmla="*/ 2147483647 w 691"/>
                <a:gd name="T57" fmla="*/ 2147483647 h 516"/>
                <a:gd name="T58" fmla="*/ 2147483647 w 691"/>
                <a:gd name="T59" fmla="*/ 2147483647 h 516"/>
                <a:gd name="T60" fmla="*/ 2147483647 w 691"/>
                <a:gd name="T61" fmla="*/ 2147483647 h 516"/>
                <a:gd name="T62" fmla="*/ 2147483647 w 691"/>
                <a:gd name="T63" fmla="*/ 2147483647 h 516"/>
                <a:gd name="T64" fmla="*/ 2147483647 w 691"/>
                <a:gd name="T65" fmla="*/ 2147483647 h 516"/>
                <a:gd name="T66" fmla="*/ 2147483647 w 691"/>
                <a:gd name="T67" fmla="*/ 2147483647 h 516"/>
                <a:gd name="T68" fmla="*/ 2147483647 w 691"/>
                <a:gd name="T69" fmla="*/ 2147483647 h 516"/>
                <a:gd name="T70" fmla="*/ 2147483647 w 691"/>
                <a:gd name="T71" fmla="*/ 2147483647 h 516"/>
                <a:gd name="T72" fmla="*/ 2147483647 w 691"/>
                <a:gd name="T73" fmla="*/ 2147483647 h 516"/>
                <a:gd name="T74" fmla="*/ 2147483647 w 691"/>
                <a:gd name="T75" fmla="*/ 2147483647 h 516"/>
                <a:gd name="T76" fmla="*/ 2147483647 w 691"/>
                <a:gd name="T77" fmla="*/ 2147483647 h 516"/>
                <a:gd name="T78" fmla="*/ 2147483647 w 691"/>
                <a:gd name="T79" fmla="*/ 2147483647 h 516"/>
                <a:gd name="T80" fmla="*/ 2147483647 w 691"/>
                <a:gd name="T81" fmla="*/ 2147483647 h 516"/>
                <a:gd name="T82" fmla="*/ 2147483647 w 691"/>
                <a:gd name="T83" fmla="*/ 2147483647 h 516"/>
                <a:gd name="T84" fmla="*/ 2147483647 w 691"/>
                <a:gd name="T85" fmla="*/ 2147483647 h 516"/>
                <a:gd name="T86" fmla="*/ 2147483647 w 691"/>
                <a:gd name="T87" fmla="*/ 2147483647 h 516"/>
                <a:gd name="T88" fmla="*/ 2147483647 w 691"/>
                <a:gd name="T89" fmla="*/ 2147483647 h 516"/>
                <a:gd name="T90" fmla="*/ 2147483647 w 691"/>
                <a:gd name="T91" fmla="*/ 2147483647 h 516"/>
                <a:gd name="T92" fmla="*/ 2147483647 w 691"/>
                <a:gd name="T93" fmla="*/ 2147483647 h 516"/>
                <a:gd name="T94" fmla="*/ 2147483647 w 691"/>
                <a:gd name="T95" fmla="*/ 2147483647 h 516"/>
                <a:gd name="T96" fmla="*/ 2147483647 w 691"/>
                <a:gd name="T97" fmla="*/ 2147483647 h 516"/>
                <a:gd name="T98" fmla="*/ 2147483647 w 691"/>
                <a:gd name="T99" fmla="*/ 2147483647 h 516"/>
                <a:gd name="T100" fmla="*/ 2147483647 w 691"/>
                <a:gd name="T101" fmla="*/ 2147483647 h 516"/>
                <a:gd name="T102" fmla="*/ 2147483647 w 691"/>
                <a:gd name="T103" fmla="*/ 2147483647 h 516"/>
                <a:gd name="T104" fmla="*/ 2147483647 w 691"/>
                <a:gd name="T105" fmla="*/ 2147483647 h 516"/>
                <a:gd name="T106" fmla="*/ 2147483647 w 691"/>
                <a:gd name="T107" fmla="*/ 2147483647 h 516"/>
                <a:gd name="T108" fmla="*/ 2147483647 w 691"/>
                <a:gd name="T109" fmla="*/ 2147483647 h 516"/>
                <a:gd name="T110" fmla="*/ 2147483647 w 691"/>
                <a:gd name="T111" fmla="*/ 2147483647 h 5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1"/>
                <a:gd name="T169" fmla="*/ 0 h 516"/>
                <a:gd name="T170" fmla="*/ 691 w 691"/>
                <a:gd name="T171" fmla="*/ 516 h 5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2" name="Freeform 124"/>
            <p:cNvSpPr>
              <a:spLocks noEditPoints="1" noChangeArrowheads="1"/>
            </p:cNvSpPr>
            <p:nvPr/>
          </p:nvSpPr>
          <p:spPr bwMode="auto">
            <a:xfrm>
              <a:off x="571947" y="17096"/>
              <a:ext cx="1880586" cy="1446963"/>
            </a:xfrm>
            <a:custGeom>
              <a:avLst/>
              <a:gdLst>
                <a:gd name="T0" fmla="*/ 2147483647 w 1005"/>
                <a:gd name="T1" fmla="*/ 2147483647 h 774"/>
                <a:gd name="T2" fmla="*/ 2147483647 w 1005"/>
                <a:gd name="T3" fmla="*/ 2147483647 h 774"/>
                <a:gd name="T4" fmla="*/ 2147483647 w 1005"/>
                <a:gd name="T5" fmla="*/ 2147483647 h 774"/>
                <a:gd name="T6" fmla="*/ 2147483647 w 1005"/>
                <a:gd name="T7" fmla="*/ 2147483647 h 774"/>
                <a:gd name="T8" fmla="*/ 2147483647 w 1005"/>
                <a:gd name="T9" fmla="*/ 2147483647 h 774"/>
                <a:gd name="T10" fmla="*/ 2147483647 w 1005"/>
                <a:gd name="T11" fmla="*/ 2147483647 h 774"/>
                <a:gd name="T12" fmla="*/ 2147483647 w 1005"/>
                <a:gd name="T13" fmla="*/ 2147483647 h 774"/>
                <a:gd name="T14" fmla="*/ 2147483647 w 1005"/>
                <a:gd name="T15" fmla="*/ 2147483647 h 774"/>
                <a:gd name="T16" fmla="*/ 2147483647 w 1005"/>
                <a:gd name="T17" fmla="*/ 2147483647 h 774"/>
                <a:gd name="T18" fmla="*/ 2147483647 w 1005"/>
                <a:gd name="T19" fmla="*/ 2147483647 h 774"/>
                <a:gd name="T20" fmla="*/ 2147483647 w 1005"/>
                <a:gd name="T21" fmla="*/ 2147483647 h 774"/>
                <a:gd name="T22" fmla="*/ 2147483647 w 1005"/>
                <a:gd name="T23" fmla="*/ 2147483647 h 774"/>
                <a:gd name="T24" fmla="*/ 2147483647 w 1005"/>
                <a:gd name="T25" fmla="*/ 2147483647 h 774"/>
                <a:gd name="T26" fmla="*/ 2147483647 w 1005"/>
                <a:gd name="T27" fmla="*/ 2147483647 h 774"/>
                <a:gd name="T28" fmla="*/ 2147483647 w 1005"/>
                <a:gd name="T29" fmla="*/ 2147483647 h 774"/>
                <a:gd name="T30" fmla="*/ 2147483647 w 1005"/>
                <a:gd name="T31" fmla="*/ 2147483647 h 774"/>
                <a:gd name="T32" fmla="*/ 2147483647 w 1005"/>
                <a:gd name="T33" fmla="*/ 2147483647 h 774"/>
                <a:gd name="T34" fmla="*/ 2147483647 w 1005"/>
                <a:gd name="T35" fmla="*/ 2147483647 h 774"/>
                <a:gd name="T36" fmla="*/ 2147483647 w 1005"/>
                <a:gd name="T37" fmla="*/ 2147483647 h 774"/>
                <a:gd name="T38" fmla="*/ 2147483647 w 1005"/>
                <a:gd name="T39" fmla="*/ 2147483647 h 774"/>
                <a:gd name="T40" fmla="*/ 2147483647 w 1005"/>
                <a:gd name="T41" fmla="*/ 2147483647 h 774"/>
                <a:gd name="T42" fmla="*/ 2147483647 w 1005"/>
                <a:gd name="T43" fmla="*/ 2147483647 h 774"/>
                <a:gd name="T44" fmla="*/ 2147483647 w 1005"/>
                <a:gd name="T45" fmla="*/ 2147483647 h 774"/>
                <a:gd name="T46" fmla="*/ 2147483647 w 1005"/>
                <a:gd name="T47" fmla="*/ 2147483647 h 774"/>
                <a:gd name="T48" fmla="*/ 2147483647 w 1005"/>
                <a:gd name="T49" fmla="*/ 2147483647 h 774"/>
                <a:gd name="T50" fmla="*/ 2147483647 w 1005"/>
                <a:gd name="T51" fmla="*/ 2147483647 h 774"/>
                <a:gd name="T52" fmla="*/ 2147483647 w 1005"/>
                <a:gd name="T53" fmla="*/ 2147483647 h 774"/>
                <a:gd name="T54" fmla="*/ 2147483647 w 1005"/>
                <a:gd name="T55" fmla="*/ 2147483647 h 774"/>
                <a:gd name="T56" fmla="*/ 2147483647 w 1005"/>
                <a:gd name="T57" fmla="*/ 2147483647 h 774"/>
                <a:gd name="T58" fmla="*/ 2147483647 w 1005"/>
                <a:gd name="T59" fmla="*/ 2147483647 h 774"/>
                <a:gd name="T60" fmla="*/ 2147483647 w 1005"/>
                <a:gd name="T61" fmla="*/ 2147483647 h 774"/>
                <a:gd name="T62" fmla="*/ 2147483647 w 1005"/>
                <a:gd name="T63" fmla="*/ 2147483647 h 774"/>
                <a:gd name="T64" fmla="*/ 2147483647 w 1005"/>
                <a:gd name="T65" fmla="*/ 2147483647 h 774"/>
                <a:gd name="T66" fmla="*/ 2147483647 w 1005"/>
                <a:gd name="T67" fmla="*/ 2147483647 h 774"/>
                <a:gd name="T68" fmla="*/ 2147483647 w 1005"/>
                <a:gd name="T69" fmla="*/ 2147483647 h 774"/>
                <a:gd name="T70" fmla="*/ 2147483647 w 1005"/>
                <a:gd name="T71" fmla="*/ 2147483647 h 774"/>
                <a:gd name="T72" fmla="*/ 2147483647 w 1005"/>
                <a:gd name="T73" fmla="*/ 2147483647 h 774"/>
                <a:gd name="T74" fmla="*/ 2147483647 w 1005"/>
                <a:gd name="T75" fmla="*/ 2147483647 h 774"/>
                <a:gd name="T76" fmla="*/ 2147483647 w 1005"/>
                <a:gd name="T77" fmla="*/ 2147483647 h 774"/>
                <a:gd name="T78" fmla="*/ 2147483647 w 1005"/>
                <a:gd name="T79" fmla="*/ 2147483647 h 774"/>
                <a:gd name="T80" fmla="*/ 2147483647 w 1005"/>
                <a:gd name="T81" fmla="*/ 2147483647 h 774"/>
                <a:gd name="T82" fmla="*/ 2147483647 w 1005"/>
                <a:gd name="T83" fmla="*/ 2147483647 h 774"/>
                <a:gd name="T84" fmla="*/ 2147483647 w 1005"/>
                <a:gd name="T85" fmla="*/ 2147483647 h 774"/>
                <a:gd name="T86" fmla="*/ 2147483647 w 1005"/>
                <a:gd name="T87" fmla="*/ 2147483647 h 774"/>
                <a:gd name="T88" fmla="*/ 2147483647 w 1005"/>
                <a:gd name="T89" fmla="*/ 2147483647 h 774"/>
                <a:gd name="T90" fmla="*/ 2147483647 w 1005"/>
                <a:gd name="T91" fmla="*/ 2147483647 h 774"/>
                <a:gd name="T92" fmla="*/ 2147483647 w 1005"/>
                <a:gd name="T93" fmla="*/ 2147483647 h 774"/>
                <a:gd name="T94" fmla="*/ 2147483647 w 1005"/>
                <a:gd name="T95" fmla="*/ 2147483647 h 774"/>
                <a:gd name="T96" fmla="*/ 2147483647 w 1005"/>
                <a:gd name="T97" fmla="*/ 2147483647 h 774"/>
                <a:gd name="T98" fmla="*/ 2147483647 w 1005"/>
                <a:gd name="T99" fmla="*/ 2147483647 h 774"/>
                <a:gd name="T100" fmla="*/ 2147483647 w 1005"/>
                <a:gd name="T101" fmla="*/ 2147483647 h 774"/>
                <a:gd name="T102" fmla="*/ 2147483647 w 1005"/>
                <a:gd name="T103" fmla="*/ 2147483647 h 774"/>
                <a:gd name="T104" fmla="*/ 2147483647 w 1005"/>
                <a:gd name="T105" fmla="*/ 2147483647 h 774"/>
                <a:gd name="T106" fmla="*/ 2147483647 w 1005"/>
                <a:gd name="T107" fmla="*/ 2147483647 h 774"/>
                <a:gd name="T108" fmla="*/ 2147483647 w 1005"/>
                <a:gd name="T109" fmla="*/ 2147483647 h 774"/>
                <a:gd name="T110" fmla="*/ 2147483647 w 1005"/>
                <a:gd name="T111" fmla="*/ 2147483647 h 774"/>
                <a:gd name="T112" fmla="*/ 2147483647 w 1005"/>
                <a:gd name="T113" fmla="*/ 2147483647 h 774"/>
                <a:gd name="T114" fmla="*/ 2147483647 w 1005"/>
                <a:gd name="T115" fmla="*/ 2147483647 h 774"/>
                <a:gd name="T116" fmla="*/ 2147483647 w 1005"/>
                <a:gd name="T117" fmla="*/ 2147483647 h 774"/>
                <a:gd name="T118" fmla="*/ 2147483647 w 1005"/>
                <a:gd name="T119" fmla="*/ 2147483647 h 774"/>
                <a:gd name="T120" fmla="*/ 2147483647 w 1005"/>
                <a:gd name="T121" fmla="*/ 2147483647 h 7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05"/>
                <a:gd name="T184" fmla="*/ 0 h 774"/>
                <a:gd name="T185" fmla="*/ 1005 w 1005"/>
                <a:gd name="T186" fmla="*/ 774 h 7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3" name="Freeform 125"/>
            <p:cNvSpPr>
              <a:spLocks noEditPoints="1" noChangeArrowheads="1"/>
            </p:cNvSpPr>
            <p:nvPr/>
          </p:nvSpPr>
          <p:spPr bwMode="auto">
            <a:xfrm>
              <a:off x="0" y="562621"/>
              <a:ext cx="2146355" cy="1317964"/>
            </a:xfrm>
            <a:custGeom>
              <a:avLst/>
              <a:gdLst>
                <a:gd name="T0" fmla="*/ 2147483647 w 1147"/>
                <a:gd name="T1" fmla="*/ 2147483647 h 705"/>
                <a:gd name="T2" fmla="*/ 2147483647 w 1147"/>
                <a:gd name="T3" fmla="*/ 2147483647 h 705"/>
                <a:gd name="T4" fmla="*/ 2147483647 w 1147"/>
                <a:gd name="T5" fmla="*/ 2147483647 h 705"/>
                <a:gd name="T6" fmla="*/ 2147483647 w 1147"/>
                <a:gd name="T7" fmla="*/ 2147483647 h 705"/>
                <a:gd name="T8" fmla="*/ 2147483647 w 1147"/>
                <a:gd name="T9" fmla="*/ 2147483647 h 705"/>
                <a:gd name="T10" fmla="*/ 2147483647 w 1147"/>
                <a:gd name="T11" fmla="*/ 2147483647 h 705"/>
                <a:gd name="T12" fmla="*/ 2147483647 w 1147"/>
                <a:gd name="T13" fmla="*/ 2147483647 h 705"/>
                <a:gd name="T14" fmla="*/ 2147483647 w 1147"/>
                <a:gd name="T15" fmla="*/ 2147483647 h 705"/>
                <a:gd name="T16" fmla="*/ 2147483647 w 1147"/>
                <a:gd name="T17" fmla="*/ 2147483647 h 705"/>
                <a:gd name="T18" fmla="*/ 2147483647 w 1147"/>
                <a:gd name="T19" fmla="*/ 2147483647 h 705"/>
                <a:gd name="T20" fmla="*/ 2147483647 w 1147"/>
                <a:gd name="T21" fmla="*/ 2147483647 h 705"/>
                <a:gd name="T22" fmla="*/ 2147483647 w 1147"/>
                <a:gd name="T23" fmla="*/ 2147483647 h 705"/>
                <a:gd name="T24" fmla="*/ 2147483647 w 1147"/>
                <a:gd name="T25" fmla="*/ 2147483647 h 705"/>
                <a:gd name="T26" fmla="*/ 2147483647 w 1147"/>
                <a:gd name="T27" fmla="*/ 2147483647 h 705"/>
                <a:gd name="T28" fmla="*/ 2147483647 w 1147"/>
                <a:gd name="T29" fmla="*/ 2147483647 h 705"/>
                <a:gd name="T30" fmla="*/ 2147483647 w 1147"/>
                <a:gd name="T31" fmla="*/ 2147483647 h 705"/>
                <a:gd name="T32" fmla="*/ 2147483647 w 1147"/>
                <a:gd name="T33" fmla="*/ 2147483647 h 705"/>
                <a:gd name="T34" fmla="*/ 2147483647 w 1147"/>
                <a:gd name="T35" fmla="*/ 2147483647 h 705"/>
                <a:gd name="T36" fmla="*/ 2147483647 w 1147"/>
                <a:gd name="T37" fmla="*/ 2147483647 h 705"/>
                <a:gd name="T38" fmla="*/ 2147483647 w 1147"/>
                <a:gd name="T39" fmla="*/ 2147483647 h 705"/>
                <a:gd name="T40" fmla="*/ 2147483647 w 1147"/>
                <a:gd name="T41" fmla="*/ 2147483647 h 705"/>
                <a:gd name="T42" fmla="*/ 2147483647 w 1147"/>
                <a:gd name="T43" fmla="*/ 2147483647 h 705"/>
                <a:gd name="T44" fmla="*/ 2147483647 w 1147"/>
                <a:gd name="T45" fmla="*/ 2147483647 h 705"/>
                <a:gd name="T46" fmla="*/ 2147483647 w 1147"/>
                <a:gd name="T47" fmla="*/ 2147483647 h 705"/>
                <a:gd name="T48" fmla="*/ 2147483647 w 1147"/>
                <a:gd name="T49" fmla="*/ 2147483647 h 705"/>
                <a:gd name="T50" fmla="*/ 2147483647 w 1147"/>
                <a:gd name="T51" fmla="*/ 2147483647 h 705"/>
                <a:gd name="T52" fmla="*/ 2147483647 w 1147"/>
                <a:gd name="T53" fmla="*/ 2147483647 h 705"/>
                <a:gd name="T54" fmla="*/ 2147483647 w 1147"/>
                <a:gd name="T55" fmla="*/ 2147483647 h 705"/>
                <a:gd name="T56" fmla="*/ 2147483647 w 1147"/>
                <a:gd name="T57" fmla="*/ 2147483647 h 705"/>
                <a:gd name="T58" fmla="*/ 2147483647 w 1147"/>
                <a:gd name="T59" fmla="*/ 2147483647 h 705"/>
                <a:gd name="T60" fmla="*/ 2147483647 w 1147"/>
                <a:gd name="T61" fmla="*/ 2147483647 h 705"/>
                <a:gd name="T62" fmla="*/ 2147483647 w 1147"/>
                <a:gd name="T63" fmla="*/ 2147483647 h 705"/>
                <a:gd name="T64" fmla="*/ 2147483647 w 1147"/>
                <a:gd name="T65" fmla="*/ 2147483647 h 705"/>
                <a:gd name="T66" fmla="*/ 2147483647 w 1147"/>
                <a:gd name="T67" fmla="*/ 2147483647 h 705"/>
                <a:gd name="T68" fmla="*/ 2147483647 w 1147"/>
                <a:gd name="T69" fmla="*/ 2147483647 h 705"/>
                <a:gd name="T70" fmla="*/ 2147483647 w 1147"/>
                <a:gd name="T71" fmla="*/ 2147483647 h 705"/>
                <a:gd name="T72" fmla="*/ 2147483647 w 1147"/>
                <a:gd name="T73" fmla="*/ 2147483647 h 705"/>
                <a:gd name="T74" fmla="*/ 2147483647 w 1147"/>
                <a:gd name="T75" fmla="*/ 2147483647 h 705"/>
                <a:gd name="T76" fmla="*/ 2147483647 w 1147"/>
                <a:gd name="T77" fmla="*/ 2147483647 h 705"/>
                <a:gd name="T78" fmla="*/ 2147483647 w 1147"/>
                <a:gd name="T79" fmla="*/ 2147483647 h 705"/>
                <a:gd name="T80" fmla="*/ 2147483647 w 1147"/>
                <a:gd name="T81" fmla="*/ 2147483647 h 705"/>
                <a:gd name="T82" fmla="*/ 2147483647 w 1147"/>
                <a:gd name="T83" fmla="*/ 2147483647 h 705"/>
                <a:gd name="T84" fmla="*/ 2147483647 w 1147"/>
                <a:gd name="T85" fmla="*/ 2147483647 h 705"/>
                <a:gd name="T86" fmla="*/ 2147483647 w 1147"/>
                <a:gd name="T87" fmla="*/ 2147483647 h 705"/>
                <a:gd name="T88" fmla="*/ 2147483647 w 1147"/>
                <a:gd name="T89" fmla="*/ 2147483647 h 705"/>
                <a:gd name="T90" fmla="*/ 2147483647 w 1147"/>
                <a:gd name="T91" fmla="*/ 2147483647 h 705"/>
                <a:gd name="T92" fmla="*/ 2147483647 w 1147"/>
                <a:gd name="T93" fmla="*/ 2147483647 h 705"/>
                <a:gd name="T94" fmla="*/ 2147483647 w 1147"/>
                <a:gd name="T95" fmla="*/ 2147483647 h 705"/>
                <a:gd name="T96" fmla="*/ 2147483647 w 1147"/>
                <a:gd name="T97" fmla="*/ 2147483647 h 705"/>
                <a:gd name="T98" fmla="*/ 2147483647 w 1147"/>
                <a:gd name="T99" fmla="*/ 2147483647 h 705"/>
                <a:gd name="T100" fmla="*/ 2147483647 w 1147"/>
                <a:gd name="T101" fmla="*/ 2147483647 h 705"/>
                <a:gd name="T102" fmla="*/ 2147483647 w 1147"/>
                <a:gd name="T103" fmla="*/ 2147483647 h 705"/>
                <a:gd name="T104" fmla="*/ 2147483647 w 1147"/>
                <a:gd name="T105" fmla="*/ 2147483647 h 705"/>
                <a:gd name="T106" fmla="*/ 2147483647 w 1147"/>
                <a:gd name="T107" fmla="*/ 2147483647 h 705"/>
                <a:gd name="T108" fmla="*/ 2147483647 w 1147"/>
                <a:gd name="T109" fmla="*/ 2147483647 h 705"/>
                <a:gd name="T110" fmla="*/ 2147483647 w 1147"/>
                <a:gd name="T111" fmla="*/ 2147483647 h 705"/>
                <a:gd name="T112" fmla="*/ 2147483647 w 1147"/>
                <a:gd name="T113" fmla="*/ 2147483647 h 705"/>
                <a:gd name="T114" fmla="*/ 2147483647 w 1147"/>
                <a:gd name="T115" fmla="*/ 2147483647 h 7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47"/>
                <a:gd name="T175" fmla="*/ 0 h 705"/>
                <a:gd name="T176" fmla="*/ 1147 w 1147"/>
                <a:gd name="T177" fmla="*/ 705 h 7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4" name="Freeform 126"/>
            <p:cNvSpPr>
              <a:spLocks noEditPoints="1" noChangeArrowheads="1"/>
            </p:cNvSpPr>
            <p:nvPr/>
          </p:nvSpPr>
          <p:spPr bwMode="auto">
            <a:xfrm>
              <a:off x="3372621" y="1425203"/>
              <a:ext cx="270431" cy="192721"/>
            </a:xfrm>
            <a:custGeom>
              <a:avLst/>
              <a:gdLst>
                <a:gd name="T0" fmla="*/ 2147483647 w 145"/>
                <a:gd name="T1" fmla="*/ 2147483647 h 103"/>
                <a:gd name="T2" fmla="*/ 2147483647 w 145"/>
                <a:gd name="T3" fmla="*/ 2147483647 h 103"/>
                <a:gd name="T4" fmla="*/ 2147483647 w 145"/>
                <a:gd name="T5" fmla="*/ 2147483647 h 103"/>
                <a:gd name="T6" fmla="*/ 2147483647 w 145"/>
                <a:gd name="T7" fmla="*/ 2147483647 h 103"/>
                <a:gd name="T8" fmla="*/ 2147483647 w 145"/>
                <a:gd name="T9" fmla="*/ 2147483647 h 103"/>
                <a:gd name="T10" fmla="*/ 2147483647 w 145"/>
                <a:gd name="T11" fmla="*/ 2147483647 h 103"/>
                <a:gd name="T12" fmla="*/ 2147483647 w 145"/>
                <a:gd name="T13" fmla="*/ 2147483647 h 103"/>
                <a:gd name="T14" fmla="*/ 2147483647 w 145"/>
                <a:gd name="T15" fmla="*/ 2147483647 h 103"/>
                <a:gd name="T16" fmla="*/ 2147483647 w 145"/>
                <a:gd name="T17" fmla="*/ 2147483647 h 103"/>
                <a:gd name="T18" fmla="*/ 2147483647 w 145"/>
                <a:gd name="T19" fmla="*/ 0 h 103"/>
                <a:gd name="T20" fmla="*/ 2147483647 w 145"/>
                <a:gd name="T21" fmla="*/ 2147483647 h 103"/>
                <a:gd name="T22" fmla="*/ 2147483647 w 145"/>
                <a:gd name="T23" fmla="*/ 2147483647 h 103"/>
                <a:gd name="T24" fmla="*/ 2147483647 w 145"/>
                <a:gd name="T25" fmla="*/ 2147483647 h 103"/>
                <a:gd name="T26" fmla="*/ 2147483647 w 145"/>
                <a:gd name="T27" fmla="*/ 2147483647 h 103"/>
                <a:gd name="T28" fmla="*/ 2147483647 w 145"/>
                <a:gd name="T29" fmla="*/ 2147483647 h 103"/>
                <a:gd name="T30" fmla="*/ 2147483647 w 145"/>
                <a:gd name="T31" fmla="*/ 2147483647 h 103"/>
                <a:gd name="T32" fmla="*/ 2147483647 w 145"/>
                <a:gd name="T33" fmla="*/ 2147483647 h 103"/>
                <a:gd name="T34" fmla="*/ 2147483647 w 145"/>
                <a:gd name="T35" fmla="*/ 2147483647 h 103"/>
                <a:gd name="T36" fmla="*/ 2147483647 w 145"/>
                <a:gd name="T37" fmla="*/ 2147483647 h 103"/>
                <a:gd name="T38" fmla="*/ 2147483647 w 145"/>
                <a:gd name="T39" fmla="*/ 2147483647 h 103"/>
                <a:gd name="T40" fmla="*/ 2147483647 w 145"/>
                <a:gd name="T41" fmla="*/ 2147483647 h 103"/>
                <a:gd name="T42" fmla="*/ 2147483647 w 145"/>
                <a:gd name="T43" fmla="*/ 2147483647 h 103"/>
                <a:gd name="T44" fmla="*/ 2147483647 w 145"/>
                <a:gd name="T45" fmla="*/ 2147483647 h 103"/>
                <a:gd name="T46" fmla="*/ 2147483647 w 145"/>
                <a:gd name="T47" fmla="*/ 2147483647 h 103"/>
                <a:gd name="T48" fmla="*/ 2147483647 w 145"/>
                <a:gd name="T49" fmla="*/ 2147483647 h 103"/>
                <a:gd name="T50" fmla="*/ 2147483647 w 145"/>
                <a:gd name="T51" fmla="*/ 2147483647 h 103"/>
                <a:gd name="T52" fmla="*/ 2147483647 w 145"/>
                <a:gd name="T53" fmla="*/ 2147483647 h 103"/>
                <a:gd name="T54" fmla="*/ 2147483647 w 145"/>
                <a:gd name="T55" fmla="*/ 2147483647 h 103"/>
                <a:gd name="T56" fmla="*/ 2147483647 w 145"/>
                <a:gd name="T57" fmla="*/ 2147483647 h 103"/>
                <a:gd name="T58" fmla="*/ 2147483647 w 145"/>
                <a:gd name="T59" fmla="*/ 2147483647 h 103"/>
                <a:gd name="T60" fmla="*/ 2147483647 w 145"/>
                <a:gd name="T61" fmla="*/ 2147483647 h 103"/>
                <a:gd name="T62" fmla="*/ 2147483647 w 145"/>
                <a:gd name="T63" fmla="*/ 2147483647 h 103"/>
                <a:gd name="T64" fmla="*/ 2147483647 w 145"/>
                <a:gd name="T65" fmla="*/ 2147483647 h 103"/>
                <a:gd name="T66" fmla="*/ 2147483647 w 145"/>
                <a:gd name="T67" fmla="*/ 2147483647 h 103"/>
                <a:gd name="T68" fmla="*/ 2147483647 w 145"/>
                <a:gd name="T69" fmla="*/ 2147483647 h 103"/>
                <a:gd name="T70" fmla="*/ 2147483647 w 145"/>
                <a:gd name="T71" fmla="*/ 2147483647 h 103"/>
                <a:gd name="T72" fmla="*/ 2147483647 w 145"/>
                <a:gd name="T73" fmla="*/ 2147483647 h 103"/>
                <a:gd name="T74" fmla="*/ 2147483647 w 145"/>
                <a:gd name="T75" fmla="*/ 2147483647 h 103"/>
                <a:gd name="T76" fmla="*/ 2147483647 w 145"/>
                <a:gd name="T77" fmla="*/ 2147483647 h 103"/>
                <a:gd name="T78" fmla="*/ 2147483647 w 145"/>
                <a:gd name="T79" fmla="*/ 2147483647 h 103"/>
                <a:gd name="T80" fmla="*/ 2147483647 w 145"/>
                <a:gd name="T81" fmla="*/ 2147483647 h 103"/>
                <a:gd name="T82" fmla="*/ 2147483647 w 145"/>
                <a:gd name="T83" fmla="*/ 2147483647 h 103"/>
                <a:gd name="T84" fmla="*/ 2147483647 w 145"/>
                <a:gd name="T85" fmla="*/ 2147483647 h 103"/>
                <a:gd name="T86" fmla="*/ 2147483647 w 145"/>
                <a:gd name="T87" fmla="*/ 2147483647 h 103"/>
                <a:gd name="T88" fmla="*/ 2147483647 w 145"/>
                <a:gd name="T89" fmla="*/ 2147483647 h 103"/>
                <a:gd name="T90" fmla="*/ 2147483647 w 145"/>
                <a:gd name="T91" fmla="*/ 2147483647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5"/>
                <a:gd name="T139" fmla="*/ 0 h 103"/>
                <a:gd name="T140" fmla="*/ 145 w 1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5" name="Freeform 127"/>
            <p:cNvSpPr>
              <a:spLocks noEditPoints="1" noChangeArrowheads="1"/>
            </p:cNvSpPr>
            <p:nvPr/>
          </p:nvSpPr>
          <p:spPr bwMode="auto">
            <a:xfrm>
              <a:off x="3989640" y="1474938"/>
              <a:ext cx="133661" cy="166300"/>
            </a:xfrm>
            <a:custGeom>
              <a:avLst/>
              <a:gdLst>
                <a:gd name="T0" fmla="*/ 2147483647 w 71"/>
                <a:gd name="T1" fmla="*/ 0 h 89"/>
                <a:gd name="T2" fmla="*/ 2147483647 w 71"/>
                <a:gd name="T3" fmla="*/ 2147483647 h 89"/>
                <a:gd name="T4" fmla="*/ 2147483647 w 71"/>
                <a:gd name="T5" fmla="*/ 2147483647 h 89"/>
                <a:gd name="T6" fmla="*/ 2147483647 w 71"/>
                <a:gd name="T7" fmla="*/ 2147483647 h 89"/>
                <a:gd name="T8" fmla="*/ 2147483647 w 71"/>
                <a:gd name="T9" fmla="*/ 2147483647 h 89"/>
                <a:gd name="T10" fmla="*/ 2147483647 w 71"/>
                <a:gd name="T11" fmla="*/ 2147483647 h 89"/>
                <a:gd name="T12" fmla="*/ 2147483647 w 71"/>
                <a:gd name="T13" fmla="*/ 2147483647 h 89"/>
                <a:gd name="T14" fmla="*/ 2147483647 w 71"/>
                <a:gd name="T15" fmla="*/ 2147483647 h 89"/>
                <a:gd name="T16" fmla="*/ 2147483647 w 71"/>
                <a:gd name="T17" fmla="*/ 2147483647 h 89"/>
                <a:gd name="T18" fmla="*/ 2147483647 w 71"/>
                <a:gd name="T19" fmla="*/ 2147483647 h 89"/>
                <a:gd name="T20" fmla="*/ 2147483647 w 71"/>
                <a:gd name="T21" fmla="*/ 2147483647 h 89"/>
                <a:gd name="T22" fmla="*/ 0 w 71"/>
                <a:gd name="T23" fmla="*/ 2147483647 h 89"/>
                <a:gd name="T24" fmla="*/ 0 w 71"/>
                <a:gd name="T25" fmla="*/ 2147483647 h 89"/>
                <a:gd name="T26" fmla="*/ 2147483647 w 71"/>
                <a:gd name="T27" fmla="*/ 2147483647 h 89"/>
                <a:gd name="T28" fmla="*/ 2147483647 w 71"/>
                <a:gd name="T29" fmla="*/ 2147483647 h 89"/>
                <a:gd name="T30" fmla="*/ 2147483647 w 71"/>
                <a:gd name="T31" fmla="*/ 2147483647 h 89"/>
                <a:gd name="T32" fmla="*/ 2147483647 w 71"/>
                <a:gd name="T33" fmla="*/ 2147483647 h 89"/>
                <a:gd name="T34" fmla="*/ 2147483647 w 71"/>
                <a:gd name="T35" fmla="*/ 2147483647 h 89"/>
                <a:gd name="T36" fmla="*/ 2147483647 w 71"/>
                <a:gd name="T37" fmla="*/ 2147483647 h 89"/>
                <a:gd name="T38" fmla="*/ 2147483647 w 71"/>
                <a:gd name="T39" fmla="*/ 2147483647 h 89"/>
                <a:gd name="T40" fmla="*/ 2147483647 w 71"/>
                <a:gd name="T41" fmla="*/ 2147483647 h 89"/>
                <a:gd name="T42" fmla="*/ 2147483647 w 71"/>
                <a:gd name="T43" fmla="*/ 2147483647 h 89"/>
                <a:gd name="T44" fmla="*/ 2147483647 w 71"/>
                <a:gd name="T45" fmla="*/ 2147483647 h 89"/>
                <a:gd name="T46" fmla="*/ 2147483647 w 71"/>
                <a:gd name="T47" fmla="*/ 2147483647 h 89"/>
                <a:gd name="T48" fmla="*/ 2147483647 w 71"/>
                <a:gd name="T49" fmla="*/ 2147483647 h 89"/>
                <a:gd name="T50" fmla="*/ 2147483647 w 71"/>
                <a:gd name="T51" fmla="*/ 2147483647 h 89"/>
                <a:gd name="T52" fmla="*/ 2147483647 w 71"/>
                <a:gd name="T53" fmla="*/ 2147483647 h 89"/>
                <a:gd name="T54" fmla="*/ 2147483647 w 71"/>
                <a:gd name="T55" fmla="*/ 2147483647 h 89"/>
                <a:gd name="T56" fmla="*/ 2147483647 w 71"/>
                <a:gd name="T57" fmla="*/ 2147483647 h 89"/>
                <a:gd name="T58" fmla="*/ 2147483647 w 71"/>
                <a:gd name="T59" fmla="*/ 2147483647 h 89"/>
                <a:gd name="T60" fmla="*/ 2147483647 w 71"/>
                <a:gd name="T61" fmla="*/ 2147483647 h 89"/>
                <a:gd name="T62" fmla="*/ 2147483647 w 71"/>
                <a:gd name="T63" fmla="*/ 2147483647 h 89"/>
                <a:gd name="T64" fmla="*/ 2147483647 w 71"/>
                <a:gd name="T65" fmla="*/ 2147483647 h 89"/>
                <a:gd name="T66" fmla="*/ 2147483647 w 71"/>
                <a:gd name="T67" fmla="*/ 2147483647 h 89"/>
                <a:gd name="T68" fmla="*/ 2147483647 w 71"/>
                <a:gd name="T69" fmla="*/ 2147483647 h 89"/>
                <a:gd name="T70" fmla="*/ 2147483647 w 71"/>
                <a:gd name="T71" fmla="*/ 2147483647 h 89"/>
                <a:gd name="T72" fmla="*/ 2147483647 w 71"/>
                <a:gd name="T73" fmla="*/ 2147483647 h 89"/>
                <a:gd name="T74" fmla="*/ 2147483647 w 71"/>
                <a:gd name="T75" fmla="*/ 0 h 89"/>
                <a:gd name="T76" fmla="*/ 2147483647 w 71"/>
                <a:gd name="T77" fmla="*/ 2147483647 h 89"/>
                <a:gd name="T78" fmla="*/ 2147483647 w 71"/>
                <a:gd name="T79" fmla="*/ 2147483647 h 89"/>
                <a:gd name="T80" fmla="*/ 2147483647 w 71"/>
                <a:gd name="T81" fmla="*/ 2147483647 h 89"/>
                <a:gd name="T82" fmla="*/ 2147483647 w 71"/>
                <a:gd name="T83" fmla="*/ 2147483647 h 89"/>
                <a:gd name="T84" fmla="*/ 2147483647 w 71"/>
                <a:gd name="T85" fmla="*/ 2147483647 h 89"/>
                <a:gd name="T86" fmla="*/ 2147483647 w 71"/>
                <a:gd name="T87" fmla="*/ 2147483647 h 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89"/>
                <a:gd name="T134" fmla="*/ 71 w 71"/>
                <a:gd name="T135" fmla="*/ 89 h 8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6" name="Freeform 128"/>
            <p:cNvSpPr>
              <a:spLocks noChangeArrowheads="1"/>
            </p:cNvSpPr>
            <p:nvPr/>
          </p:nvSpPr>
          <p:spPr bwMode="auto">
            <a:xfrm>
              <a:off x="4238312" y="1619479"/>
              <a:ext cx="54398" cy="34192"/>
            </a:xfrm>
            <a:custGeom>
              <a:avLst/>
              <a:gdLst>
                <a:gd name="T0" fmla="*/ 2147483647 w 29"/>
                <a:gd name="T1" fmla="*/ 2147483647 h 18"/>
                <a:gd name="T2" fmla="*/ 2147483647 w 29"/>
                <a:gd name="T3" fmla="*/ 2147483647 h 18"/>
                <a:gd name="T4" fmla="*/ 2147483647 w 29"/>
                <a:gd name="T5" fmla="*/ 2147483647 h 18"/>
                <a:gd name="T6" fmla="*/ 2147483647 w 29"/>
                <a:gd name="T7" fmla="*/ 2147483647 h 18"/>
                <a:gd name="T8" fmla="*/ 2147483647 w 29"/>
                <a:gd name="T9" fmla="*/ 2147483647 h 18"/>
                <a:gd name="T10" fmla="*/ 2147483647 w 29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7" name="Freeform 129"/>
            <p:cNvSpPr>
              <a:spLocks noChangeArrowheads="1"/>
            </p:cNvSpPr>
            <p:nvPr/>
          </p:nvSpPr>
          <p:spPr bwMode="auto">
            <a:xfrm>
              <a:off x="3057118" y="738246"/>
              <a:ext cx="226914" cy="115011"/>
            </a:xfrm>
            <a:custGeom>
              <a:avLst/>
              <a:gdLst>
                <a:gd name="T0" fmla="*/ 2147483647 w 121"/>
                <a:gd name="T1" fmla="*/ 2147483647 h 61"/>
                <a:gd name="T2" fmla="*/ 2147483647 w 121"/>
                <a:gd name="T3" fmla="*/ 2147483647 h 61"/>
                <a:gd name="T4" fmla="*/ 2147483647 w 121"/>
                <a:gd name="T5" fmla="*/ 2147483647 h 61"/>
                <a:gd name="T6" fmla="*/ 2147483647 w 121"/>
                <a:gd name="T7" fmla="*/ 2147483647 h 61"/>
                <a:gd name="T8" fmla="*/ 2147483647 w 121"/>
                <a:gd name="T9" fmla="*/ 2147483647 h 61"/>
                <a:gd name="T10" fmla="*/ 2147483647 w 121"/>
                <a:gd name="T11" fmla="*/ 2147483647 h 61"/>
                <a:gd name="T12" fmla="*/ 2147483647 w 121"/>
                <a:gd name="T13" fmla="*/ 2147483647 h 61"/>
                <a:gd name="T14" fmla="*/ 2147483647 w 121"/>
                <a:gd name="T15" fmla="*/ 2147483647 h 61"/>
                <a:gd name="T16" fmla="*/ 2147483647 w 121"/>
                <a:gd name="T17" fmla="*/ 2147483647 h 61"/>
                <a:gd name="T18" fmla="*/ 2147483647 w 121"/>
                <a:gd name="T19" fmla="*/ 2147483647 h 61"/>
                <a:gd name="T20" fmla="*/ 2147483647 w 121"/>
                <a:gd name="T21" fmla="*/ 2147483647 h 61"/>
                <a:gd name="T22" fmla="*/ 2147483647 w 121"/>
                <a:gd name="T23" fmla="*/ 2147483647 h 61"/>
                <a:gd name="T24" fmla="*/ 2147483647 w 121"/>
                <a:gd name="T25" fmla="*/ 2147483647 h 61"/>
                <a:gd name="T26" fmla="*/ 2147483647 w 121"/>
                <a:gd name="T27" fmla="*/ 2147483647 h 61"/>
                <a:gd name="T28" fmla="*/ 2147483647 w 121"/>
                <a:gd name="T29" fmla="*/ 2147483647 h 61"/>
                <a:gd name="T30" fmla="*/ 2147483647 w 121"/>
                <a:gd name="T31" fmla="*/ 2147483647 h 61"/>
                <a:gd name="T32" fmla="*/ 2147483647 w 121"/>
                <a:gd name="T33" fmla="*/ 2147483647 h 61"/>
                <a:gd name="T34" fmla="*/ 2147483647 w 121"/>
                <a:gd name="T35" fmla="*/ 2147483647 h 61"/>
                <a:gd name="T36" fmla="*/ 2147483647 w 121"/>
                <a:gd name="T37" fmla="*/ 2147483647 h 61"/>
                <a:gd name="T38" fmla="*/ 2147483647 w 121"/>
                <a:gd name="T39" fmla="*/ 2147483647 h 61"/>
                <a:gd name="T40" fmla="*/ 2147483647 w 121"/>
                <a:gd name="T41" fmla="*/ 2147483647 h 61"/>
                <a:gd name="T42" fmla="*/ 2147483647 w 121"/>
                <a:gd name="T43" fmla="*/ 2147483647 h 61"/>
                <a:gd name="T44" fmla="*/ 2147483647 w 121"/>
                <a:gd name="T45" fmla="*/ 2147483647 h 61"/>
                <a:gd name="T46" fmla="*/ 2147483647 w 121"/>
                <a:gd name="T47" fmla="*/ 2147483647 h 61"/>
                <a:gd name="T48" fmla="*/ 2147483647 w 121"/>
                <a:gd name="T49" fmla="*/ 2147483647 h 61"/>
                <a:gd name="T50" fmla="*/ 2147483647 w 121"/>
                <a:gd name="T51" fmla="*/ 2147483647 h 61"/>
                <a:gd name="T52" fmla="*/ 2147483647 w 121"/>
                <a:gd name="T53" fmla="*/ 2147483647 h 61"/>
                <a:gd name="T54" fmla="*/ 2147483647 w 121"/>
                <a:gd name="T55" fmla="*/ 2147483647 h 61"/>
                <a:gd name="T56" fmla="*/ 2147483647 w 121"/>
                <a:gd name="T57" fmla="*/ 2147483647 h 61"/>
                <a:gd name="T58" fmla="*/ 2147483647 w 121"/>
                <a:gd name="T59" fmla="*/ 2147483647 h 61"/>
                <a:gd name="T60" fmla="*/ 2147483647 w 121"/>
                <a:gd name="T61" fmla="*/ 2147483647 h 61"/>
                <a:gd name="T62" fmla="*/ 2147483647 w 121"/>
                <a:gd name="T63" fmla="*/ 2147483647 h 61"/>
                <a:gd name="T64" fmla="*/ 2147483647 w 121"/>
                <a:gd name="T65" fmla="*/ 2147483647 h 61"/>
                <a:gd name="T66" fmla="*/ 2147483647 w 121"/>
                <a:gd name="T67" fmla="*/ 2147483647 h 61"/>
                <a:gd name="T68" fmla="*/ 2147483647 w 121"/>
                <a:gd name="T69" fmla="*/ 2147483647 h 61"/>
                <a:gd name="T70" fmla="*/ 2147483647 w 121"/>
                <a:gd name="T71" fmla="*/ 2147483647 h 61"/>
                <a:gd name="T72" fmla="*/ 2147483647 w 121"/>
                <a:gd name="T73" fmla="*/ 2147483647 h 61"/>
                <a:gd name="T74" fmla="*/ 2147483647 w 121"/>
                <a:gd name="T75" fmla="*/ 2147483647 h 61"/>
                <a:gd name="T76" fmla="*/ 2147483647 w 121"/>
                <a:gd name="T77" fmla="*/ 2147483647 h 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1"/>
                <a:gd name="T118" fmla="*/ 0 h 61"/>
                <a:gd name="T119" fmla="*/ 121 w 121"/>
                <a:gd name="T120" fmla="*/ 61 h 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8" name="Freeform 130"/>
            <p:cNvSpPr>
              <a:spLocks noChangeArrowheads="1"/>
            </p:cNvSpPr>
            <p:nvPr/>
          </p:nvSpPr>
          <p:spPr bwMode="auto">
            <a:xfrm>
              <a:off x="3349308" y="1108146"/>
              <a:ext cx="96361" cy="105686"/>
            </a:xfrm>
            <a:custGeom>
              <a:avLst/>
              <a:gdLst>
                <a:gd name="T0" fmla="*/ 2147483647 w 51"/>
                <a:gd name="T1" fmla="*/ 2147483647 h 56"/>
                <a:gd name="T2" fmla="*/ 2147483647 w 51"/>
                <a:gd name="T3" fmla="*/ 2147483647 h 56"/>
                <a:gd name="T4" fmla="*/ 2147483647 w 51"/>
                <a:gd name="T5" fmla="*/ 2147483647 h 56"/>
                <a:gd name="T6" fmla="*/ 2147483647 w 51"/>
                <a:gd name="T7" fmla="*/ 2147483647 h 56"/>
                <a:gd name="T8" fmla="*/ 2147483647 w 51"/>
                <a:gd name="T9" fmla="*/ 2147483647 h 56"/>
                <a:gd name="T10" fmla="*/ 2147483647 w 51"/>
                <a:gd name="T11" fmla="*/ 2147483647 h 56"/>
                <a:gd name="T12" fmla="*/ 2147483647 w 51"/>
                <a:gd name="T13" fmla="*/ 2147483647 h 56"/>
                <a:gd name="T14" fmla="*/ 2147483647 w 51"/>
                <a:gd name="T15" fmla="*/ 2147483647 h 56"/>
                <a:gd name="T16" fmla="*/ 2147483647 w 51"/>
                <a:gd name="T17" fmla="*/ 2147483647 h 56"/>
                <a:gd name="T18" fmla="*/ 2147483647 w 51"/>
                <a:gd name="T19" fmla="*/ 2147483647 h 56"/>
                <a:gd name="T20" fmla="*/ 2147483647 w 51"/>
                <a:gd name="T21" fmla="*/ 2147483647 h 56"/>
                <a:gd name="T22" fmla="*/ 2147483647 w 51"/>
                <a:gd name="T23" fmla="*/ 2147483647 h 56"/>
                <a:gd name="T24" fmla="*/ 2147483647 w 51"/>
                <a:gd name="T25" fmla="*/ 2147483647 h 56"/>
                <a:gd name="T26" fmla="*/ 2147483647 w 51"/>
                <a:gd name="T27" fmla="*/ 2147483647 h 56"/>
                <a:gd name="T28" fmla="*/ 2147483647 w 51"/>
                <a:gd name="T29" fmla="*/ 2147483647 h 56"/>
                <a:gd name="T30" fmla="*/ 2147483647 w 51"/>
                <a:gd name="T31" fmla="*/ 2147483647 h 56"/>
                <a:gd name="T32" fmla="*/ 2147483647 w 51"/>
                <a:gd name="T33" fmla="*/ 2147483647 h 56"/>
                <a:gd name="T34" fmla="*/ 2147483647 w 51"/>
                <a:gd name="T35" fmla="*/ 2147483647 h 56"/>
                <a:gd name="T36" fmla="*/ 2147483647 w 51"/>
                <a:gd name="T37" fmla="*/ 2147483647 h 56"/>
                <a:gd name="T38" fmla="*/ 2147483647 w 51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56"/>
                <a:gd name="T62" fmla="*/ 51 w 51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9" name="Freeform 131"/>
            <p:cNvSpPr>
              <a:spLocks noEditPoints="1" noChangeArrowheads="1"/>
            </p:cNvSpPr>
            <p:nvPr/>
          </p:nvSpPr>
          <p:spPr bwMode="auto">
            <a:xfrm>
              <a:off x="3395934" y="934075"/>
              <a:ext cx="214480" cy="326383"/>
            </a:xfrm>
            <a:custGeom>
              <a:avLst/>
              <a:gdLst>
                <a:gd name="T0" fmla="*/ 2147483647 w 114"/>
                <a:gd name="T1" fmla="*/ 2147483647 h 174"/>
                <a:gd name="T2" fmla="*/ 2147483647 w 114"/>
                <a:gd name="T3" fmla="*/ 2147483647 h 174"/>
                <a:gd name="T4" fmla="*/ 2147483647 w 114"/>
                <a:gd name="T5" fmla="*/ 2147483647 h 174"/>
                <a:gd name="T6" fmla="*/ 2147483647 w 114"/>
                <a:gd name="T7" fmla="*/ 2147483647 h 174"/>
                <a:gd name="T8" fmla="*/ 2147483647 w 114"/>
                <a:gd name="T9" fmla="*/ 2147483647 h 174"/>
                <a:gd name="T10" fmla="*/ 2147483647 w 114"/>
                <a:gd name="T11" fmla="*/ 2147483647 h 174"/>
                <a:gd name="T12" fmla="*/ 2147483647 w 114"/>
                <a:gd name="T13" fmla="*/ 2147483647 h 174"/>
                <a:gd name="T14" fmla="*/ 2147483647 w 114"/>
                <a:gd name="T15" fmla="*/ 2147483647 h 174"/>
                <a:gd name="T16" fmla="*/ 2147483647 w 114"/>
                <a:gd name="T17" fmla="*/ 2147483647 h 174"/>
                <a:gd name="T18" fmla="*/ 2147483647 w 114"/>
                <a:gd name="T19" fmla="*/ 2147483647 h 174"/>
                <a:gd name="T20" fmla="*/ 2147483647 w 114"/>
                <a:gd name="T21" fmla="*/ 2147483647 h 174"/>
                <a:gd name="T22" fmla="*/ 2147483647 w 114"/>
                <a:gd name="T23" fmla="*/ 2147483647 h 174"/>
                <a:gd name="T24" fmla="*/ 2147483647 w 114"/>
                <a:gd name="T25" fmla="*/ 2147483647 h 174"/>
                <a:gd name="T26" fmla="*/ 2147483647 w 114"/>
                <a:gd name="T27" fmla="*/ 2147483647 h 174"/>
                <a:gd name="T28" fmla="*/ 2147483647 w 114"/>
                <a:gd name="T29" fmla="*/ 2147483647 h 174"/>
                <a:gd name="T30" fmla="*/ 2147483647 w 114"/>
                <a:gd name="T31" fmla="*/ 2147483647 h 174"/>
                <a:gd name="T32" fmla="*/ 2147483647 w 114"/>
                <a:gd name="T33" fmla="*/ 2147483647 h 174"/>
                <a:gd name="T34" fmla="*/ 2147483647 w 114"/>
                <a:gd name="T35" fmla="*/ 2147483647 h 174"/>
                <a:gd name="T36" fmla="*/ 2147483647 w 114"/>
                <a:gd name="T37" fmla="*/ 2147483647 h 174"/>
                <a:gd name="T38" fmla="*/ 2147483647 w 114"/>
                <a:gd name="T39" fmla="*/ 2147483647 h 174"/>
                <a:gd name="T40" fmla="*/ 2147483647 w 114"/>
                <a:gd name="T41" fmla="*/ 2147483647 h 174"/>
                <a:gd name="T42" fmla="*/ 2147483647 w 114"/>
                <a:gd name="T43" fmla="*/ 2147483647 h 174"/>
                <a:gd name="T44" fmla="*/ 2147483647 w 114"/>
                <a:gd name="T45" fmla="*/ 2147483647 h 174"/>
                <a:gd name="T46" fmla="*/ 2147483647 w 114"/>
                <a:gd name="T47" fmla="*/ 2147483647 h 174"/>
                <a:gd name="T48" fmla="*/ 2147483647 w 114"/>
                <a:gd name="T49" fmla="*/ 2147483647 h 174"/>
                <a:gd name="T50" fmla="*/ 2147483647 w 114"/>
                <a:gd name="T51" fmla="*/ 2147483647 h 174"/>
                <a:gd name="T52" fmla="*/ 2147483647 w 114"/>
                <a:gd name="T53" fmla="*/ 2147483647 h 174"/>
                <a:gd name="T54" fmla="*/ 2147483647 w 114"/>
                <a:gd name="T55" fmla="*/ 2147483647 h 174"/>
                <a:gd name="T56" fmla="*/ 2147483647 w 114"/>
                <a:gd name="T57" fmla="*/ 2147483647 h 174"/>
                <a:gd name="T58" fmla="*/ 2147483647 w 114"/>
                <a:gd name="T59" fmla="*/ 2147483647 h 174"/>
                <a:gd name="T60" fmla="*/ 2147483647 w 114"/>
                <a:gd name="T61" fmla="*/ 2147483647 h 174"/>
                <a:gd name="T62" fmla="*/ 2147483647 w 114"/>
                <a:gd name="T63" fmla="*/ 2147483647 h 174"/>
                <a:gd name="T64" fmla="*/ 2147483647 w 114"/>
                <a:gd name="T65" fmla="*/ 2147483647 h 174"/>
                <a:gd name="T66" fmla="*/ 2147483647 w 114"/>
                <a:gd name="T67" fmla="*/ 2147483647 h 174"/>
                <a:gd name="T68" fmla="*/ 2147483647 w 114"/>
                <a:gd name="T69" fmla="*/ 2147483647 h 174"/>
                <a:gd name="T70" fmla="*/ 2147483647 w 114"/>
                <a:gd name="T71" fmla="*/ 2147483647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0" name="Freeform 132"/>
            <p:cNvSpPr>
              <a:spLocks noEditPoints="1" noChangeArrowheads="1"/>
            </p:cNvSpPr>
            <p:nvPr/>
          </p:nvSpPr>
          <p:spPr bwMode="auto">
            <a:xfrm>
              <a:off x="3395934" y="934075"/>
              <a:ext cx="214480" cy="326383"/>
            </a:xfrm>
            <a:custGeom>
              <a:avLst/>
              <a:gdLst>
                <a:gd name="T0" fmla="*/ 2147483647 w 114"/>
                <a:gd name="T1" fmla="*/ 2147483647 h 174"/>
                <a:gd name="T2" fmla="*/ 2147483647 w 114"/>
                <a:gd name="T3" fmla="*/ 2147483647 h 174"/>
                <a:gd name="T4" fmla="*/ 2147483647 w 114"/>
                <a:gd name="T5" fmla="*/ 2147483647 h 174"/>
                <a:gd name="T6" fmla="*/ 2147483647 w 114"/>
                <a:gd name="T7" fmla="*/ 2147483647 h 174"/>
                <a:gd name="T8" fmla="*/ 2147483647 w 114"/>
                <a:gd name="T9" fmla="*/ 2147483647 h 174"/>
                <a:gd name="T10" fmla="*/ 2147483647 w 114"/>
                <a:gd name="T11" fmla="*/ 2147483647 h 174"/>
                <a:gd name="T12" fmla="*/ 2147483647 w 114"/>
                <a:gd name="T13" fmla="*/ 2147483647 h 174"/>
                <a:gd name="T14" fmla="*/ 2147483647 w 114"/>
                <a:gd name="T15" fmla="*/ 2147483647 h 174"/>
                <a:gd name="T16" fmla="*/ 2147483647 w 114"/>
                <a:gd name="T17" fmla="*/ 2147483647 h 174"/>
                <a:gd name="T18" fmla="*/ 2147483647 w 114"/>
                <a:gd name="T19" fmla="*/ 2147483647 h 174"/>
                <a:gd name="T20" fmla="*/ 2147483647 w 114"/>
                <a:gd name="T21" fmla="*/ 2147483647 h 174"/>
                <a:gd name="T22" fmla="*/ 2147483647 w 114"/>
                <a:gd name="T23" fmla="*/ 2147483647 h 174"/>
                <a:gd name="T24" fmla="*/ 2147483647 w 114"/>
                <a:gd name="T25" fmla="*/ 2147483647 h 174"/>
                <a:gd name="T26" fmla="*/ 2147483647 w 114"/>
                <a:gd name="T27" fmla="*/ 2147483647 h 174"/>
                <a:gd name="T28" fmla="*/ 2147483647 w 114"/>
                <a:gd name="T29" fmla="*/ 2147483647 h 174"/>
                <a:gd name="T30" fmla="*/ 2147483647 w 114"/>
                <a:gd name="T31" fmla="*/ 2147483647 h 174"/>
                <a:gd name="T32" fmla="*/ 2147483647 w 114"/>
                <a:gd name="T33" fmla="*/ 2147483647 h 174"/>
                <a:gd name="T34" fmla="*/ 2147483647 w 114"/>
                <a:gd name="T35" fmla="*/ 2147483647 h 174"/>
                <a:gd name="T36" fmla="*/ 2147483647 w 114"/>
                <a:gd name="T37" fmla="*/ 2147483647 h 174"/>
                <a:gd name="T38" fmla="*/ 2147483647 w 114"/>
                <a:gd name="T39" fmla="*/ 2147483647 h 174"/>
                <a:gd name="T40" fmla="*/ 2147483647 w 114"/>
                <a:gd name="T41" fmla="*/ 2147483647 h 174"/>
                <a:gd name="T42" fmla="*/ 2147483647 w 114"/>
                <a:gd name="T43" fmla="*/ 2147483647 h 174"/>
                <a:gd name="T44" fmla="*/ 2147483647 w 114"/>
                <a:gd name="T45" fmla="*/ 2147483647 h 174"/>
                <a:gd name="T46" fmla="*/ 2147483647 w 114"/>
                <a:gd name="T47" fmla="*/ 2147483647 h 174"/>
                <a:gd name="T48" fmla="*/ 2147483647 w 114"/>
                <a:gd name="T49" fmla="*/ 2147483647 h 174"/>
                <a:gd name="T50" fmla="*/ 2147483647 w 114"/>
                <a:gd name="T51" fmla="*/ 2147483647 h 174"/>
                <a:gd name="T52" fmla="*/ 2147483647 w 114"/>
                <a:gd name="T53" fmla="*/ 2147483647 h 174"/>
                <a:gd name="T54" fmla="*/ 2147483647 w 114"/>
                <a:gd name="T55" fmla="*/ 2147483647 h 174"/>
                <a:gd name="T56" fmla="*/ 2147483647 w 114"/>
                <a:gd name="T57" fmla="*/ 2147483647 h 174"/>
                <a:gd name="T58" fmla="*/ 2147483647 w 114"/>
                <a:gd name="T59" fmla="*/ 2147483647 h 174"/>
                <a:gd name="T60" fmla="*/ 2147483647 w 114"/>
                <a:gd name="T61" fmla="*/ 2147483647 h 174"/>
                <a:gd name="T62" fmla="*/ 2147483647 w 114"/>
                <a:gd name="T63" fmla="*/ 2147483647 h 174"/>
                <a:gd name="T64" fmla="*/ 2147483647 w 114"/>
                <a:gd name="T65" fmla="*/ 2147483647 h 174"/>
                <a:gd name="T66" fmla="*/ 2147483647 w 114"/>
                <a:gd name="T67" fmla="*/ 2147483647 h 174"/>
                <a:gd name="T68" fmla="*/ 2147483647 w 114"/>
                <a:gd name="T69" fmla="*/ 2147483647 h 174"/>
                <a:gd name="T70" fmla="*/ 2147483647 w 114"/>
                <a:gd name="T71" fmla="*/ 2147483647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1" name="Freeform 133"/>
            <p:cNvSpPr>
              <a:spLocks noEditPoints="1" noChangeArrowheads="1"/>
            </p:cNvSpPr>
            <p:nvPr/>
          </p:nvSpPr>
          <p:spPr bwMode="auto">
            <a:xfrm>
              <a:off x="3740967" y="1028882"/>
              <a:ext cx="101024" cy="96361"/>
            </a:xfrm>
            <a:custGeom>
              <a:avLst/>
              <a:gdLst>
                <a:gd name="T0" fmla="*/ 2147483647 w 54"/>
                <a:gd name="T1" fmla="*/ 2147483647 h 52"/>
                <a:gd name="T2" fmla="*/ 2147483647 w 54"/>
                <a:gd name="T3" fmla="*/ 2147483647 h 52"/>
                <a:gd name="T4" fmla="*/ 2147483647 w 54"/>
                <a:gd name="T5" fmla="*/ 2147483647 h 52"/>
                <a:gd name="T6" fmla="*/ 2147483647 w 54"/>
                <a:gd name="T7" fmla="*/ 2147483647 h 52"/>
                <a:gd name="T8" fmla="*/ 2147483647 w 54"/>
                <a:gd name="T9" fmla="*/ 2147483647 h 52"/>
                <a:gd name="T10" fmla="*/ 2147483647 w 54"/>
                <a:gd name="T11" fmla="*/ 2147483647 h 52"/>
                <a:gd name="T12" fmla="*/ 2147483647 w 54"/>
                <a:gd name="T13" fmla="*/ 2147483647 h 52"/>
                <a:gd name="T14" fmla="*/ 2147483647 w 54"/>
                <a:gd name="T15" fmla="*/ 2147483647 h 52"/>
                <a:gd name="T16" fmla="*/ 2147483647 w 54"/>
                <a:gd name="T17" fmla="*/ 2147483647 h 52"/>
                <a:gd name="T18" fmla="*/ 2147483647 w 54"/>
                <a:gd name="T19" fmla="*/ 2147483647 h 52"/>
                <a:gd name="T20" fmla="*/ 2147483647 w 54"/>
                <a:gd name="T21" fmla="*/ 2147483647 h 52"/>
                <a:gd name="T22" fmla="*/ 2147483647 w 54"/>
                <a:gd name="T23" fmla="*/ 2147483647 h 52"/>
                <a:gd name="T24" fmla="*/ 2147483647 w 54"/>
                <a:gd name="T25" fmla="*/ 2147483647 h 52"/>
                <a:gd name="T26" fmla="*/ 2147483647 w 54"/>
                <a:gd name="T27" fmla="*/ 2147483647 h 52"/>
                <a:gd name="T28" fmla="*/ 2147483647 w 54"/>
                <a:gd name="T29" fmla="*/ 2147483647 h 52"/>
                <a:gd name="T30" fmla="*/ 2147483647 w 54"/>
                <a:gd name="T31" fmla="*/ 2147483647 h 52"/>
                <a:gd name="T32" fmla="*/ 2147483647 w 54"/>
                <a:gd name="T33" fmla="*/ 2147483647 h 52"/>
                <a:gd name="T34" fmla="*/ 2147483647 w 54"/>
                <a:gd name="T35" fmla="*/ 2147483647 h 52"/>
                <a:gd name="T36" fmla="*/ 2147483647 w 54"/>
                <a:gd name="T37" fmla="*/ 2147483647 h 52"/>
                <a:gd name="T38" fmla="*/ 2147483647 w 54"/>
                <a:gd name="T39" fmla="*/ 2147483647 h 52"/>
                <a:gd name="T40" fmla="*/ 2147483647 w 54"/>
                <a:gd name="T41" fmla="*/ 2147483647 h 52"/>
                <a:gd name="T42" fmla="*/ 2147483647 w 54"/>
                <a:gd name="T43" fmla="*/ 2147483647 h 52"/>
                <a:gd name="T44" fmla="*/ 2147483647 w 54"/>
                <a:gd name="T45" fmla="*/ 2147483647 h 52"/>
                <a:gd name="T46" fmla="*/ 2147483647 w 54"/>
                <a:gd name="T47" fmla="*/ 2147483647 h 52"/>
                <a:gd name="T48" fmla="*/ 2147483647 w 54"/>
                <a:gd name="T49" fmla="*/ 2147483647 h 52"/>
                <a:gd name="T50" fmla="*/ 2147483647 w 54"/>
                <a:gd name="T51" fmla="*/ 2147483647 h 52"/>
                <a:gd name="T52" fmla="*/ 2147483647 w 54"/>
                <a:gd name="T53" fmla="*/ 2147483647 h 52"/>
                <a:gd name="T54" fmla="*/ 2147483647 w 54"/>
                <a:gd name="T55" fmla="*/ 2147483647 h 52"/>
                <a:gd name="T56" fmla="*/ 2147483647 w 54"/>
                <a:gd name="T57" fmla="*/ 2147483647 h 52"/>
                <a:gd name="T58" fmla="*/ 2147483647 w 54"/>
                <a:gd name="T59" fmla="*/ 2147483647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52"/>
                <a:gd name="T92" fmla="*/ 54 w 5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2" name="Freeform 134"/>
            <p:cNvSpPr>
              <a:spLocks noEditPoints="1" noChangeArrowheads="1"/>
            </p:cNvSpPr>
            <p:nvPr/>
          </p:nvSpPr>
          <p:spPr bwMode="auto">
            <a:xfrm>
              <a:off x="3810906" y="643440"/>
              <a:ext cx="261106" cy="461599"/>
            </a:xfrm>
            <a:custGeom>
              <a:avLst/>
              <a:gdLst>
                <a:gd name="T0" fmla="*/ 2147483647 w 140"/>
                <a:gd name="T1" fmla="*/ 2147483647 h 247"/>
                <a:gd name="T2" fmla="*/ 2147483647 w 140"/>
                <a:gd name="T3" fmla="*/ 2147483647 h 247"/>
                <a:gd name="T4" fmla="*/ 2147483647 w 140"/>
                <a:gd name="T5" fmla="*/ 2147483647 h 247"/>
                <a:gd name="T6" fmla="*/ 2147483647 w 140"/>
                <a:gd name="T7" fmla="*/ 2147483647 h 247"/>
                <a:gd name="T8" fmla="*/ 2147483647 w 140"/>
                <a:gd name="T9" fmla="*/ 2147483647 h 247"/>
                <a:gd name="T10" fmla="*/ 2147483647 w 140"/>
                <a:gd name="T11" fmla="*/ 2147483647 h 247"/>
                <a:gd name="T12" fmla="*/ 2147483647 w 140"/>
                <a:gd name="T13" fmla="*/ 2147483647 h 247"/>
                <a:gd name="T14" fmla="*/ 2147483647 w 140"/>
                <a:gd name="T15" fmla="*/ 2147483647 h 247"/>
                <a:gd name="T16" fmla="*/ 2147483647 w 140"/>
                <a:gd name="T17" fmla="*/ 2147483647 h 247"/>
                <a:gd name="T18" fmla="*/ 2147483647 w 140"/>
                <a:gd name="T19" fmla="*/ 2147483647 h 247"/>
                <a:gd name="T20" fmla="*/ 2147483647 w 140"/>
                <a:gd name="T21" fmla="*/ 2147483647 h 247"/>
                <a:gd name="T22" fmla="*/ 2147483647 w 140"/>
                <a:gd name="T23" fmla="*/ 2147483647 h 247"/>
                <a:gd name="T24" fmla="*/ 2147483647 w 140"/>
                <a:gd name="T25" fmla="*/ 2147483647 h 247"/>
                <a:gd name="T26" fmla="*/ 2147483647 w 140"/>
                <a:gd name="T27" fmla="*/ 2147483647 h 247"/>
                <a:gd name="T28" fmla="*/ 2147483647 w 140"/>
                <a:gd name="T29" fmla="*/ 2147483647 h 247"/>
                <a:gd name="T30" fmla="*/ 2147483647 w 140"/>
                <a:gd name="T31" fmla="*/ 2147483647 h 247"/>
                <a:gd name="T32" fmla="*/ 2147483647 w 140"/>
                <a:gd name="T33" fmla="*/ 2147483647 h 247"/>
                <a:gd name="T34" fmla="*/ 0 w 140"/>
                <a:gd name="T35" fmla="*/ 2147483647 h 247"/>
                <a:gd name="T36" fmla="*/ 2147483647 w 140"/>
                <a:gd name="T37" fmla="*/ 2147483647 h 247"/>
                <a:gd name="T38" fmla="*/ 2147483647 w 140"/>
                <a:gd name="T39" fmla="*/ 2147483647 h 247"/>
                <a:gd name="T40" fmla="*/ 2147483647 w 140"/>
                <a:gd name="T41" fmla="*/ 2147483647 h 247"/>
                <a:gd name="T42" fmla="*/ 2147483647 w 140"/>
                <a:gd name="T43" fmla="*/ 2147483647 h 247"/>
                <a:gd name="T44" fmla="*/ 2147483647 w 140"/>
                <a:gd name="T45" fmla="*/ 2147483647 h 247"/>
                <a:gd name="T46" fmla="*/ 2147483647 w 140"/>
                <a:gd name="T47" fmla="*/ 2147483647 h 247"/>
                <a:gd name="T48" fmla="*/ 2147483647 w 140"/>
                <a:gd name="T49" fmla="*/ 2147483647 h 247"/>
                <a:gd name="T50" fmla="*/ 2147483647 w 140"/>
                <a:gd name="T51" fmla="*/ 2147483647 h 247"/>
                <a:gd name="T52" fmla="*/ 2147483647 w 140"/>
                <a:gd name="T53" fmla="*/ 2147483647 h 247"/>
                <a:gd name="T54" fmla="*/ 2147483647 w 140"/>
                <a:gd name="T55" fmla="*/ 2147483647 h 247"/>
                <a:gd name="T56" fmla="*/ 2147483647 w 140"/>
                <a:gd name="T57" fmla="*/ 2147483647 h 247"/>
                <a:gd name="T58" fmla="*/ 2147483647 w 140"/>
                <a:gd name="T59" fmla="*/ 2147483647 h 247"/>
                <a:gd name="T60" fmla="*/ 2147483647 w 140"/>
                <a:gd name="T61" fmla="*/ 2147483647 h 247"/>
                <a:gd name="T62" fmla="*/ 2147483647 w 140"/>
                <a:gd name="T63" fmla="*/ 2147483647 h 247"/>
                <a:gd name="T64" fmla="*/ 2147483647 w 140"/>
                <a:gd name="T65" fmla="*/ 2147483647 h 247"/>
                <a:gd name="T66" fmla="*/ 2147483647 w 140"/>
                <a:gd name="T67" fmla="*/ 2147483647 h 247"/>
                <a:gd name="T68" fmla="*/ 2147483647 w 140"/>
                <a:gd name="T69" fmla="*/ 2147483647 h 247"/>
                <a:gd name="T70" fmla="*/ 2147483647 w 140"/>
                <a:gd name="T71" fmla="*/ 2147483647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247"/>
                <a:gd name="T110" fmla="*/ 140 w 140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3" name="Freeform 135"/>
            <p:cNvSpPr>
              <a:spLocks noEditPoints="1" noChangeArrowheads="1"/>
            </p:cNvSpPr>
            <p:nvPr/>
          </p:nvSpPr>
          <p:spPr bwMode="auto">
            <a:xfrm>
              <a:off x="4025386" y="968268"/>
              <a:ext cx="133661" cy="65277"/>
            </a:xfrm>
            <a:custGeom>
              <a:avLst/>
              <a:gdLst>
                <a:gd name="T0" fmla="*/ 2147483647 w 71"/>
                <a:gd name="T1" fmla="*/ 2147483647 h 35"/>
                <a:gd name="T2" fmla="*/ 2147483647 w 71"/>
                <a:gd name="T3" fmla="*/ 2147483647 h 35"/>
                <a:gd name="T4" fmla="*/ 2147483647 w 71"/>
                <a:gd name="T5" fmla="*/ 2147483647 h 35"/>
                <a:gd name="T6" fmla="*/ 2147483647 w 71"/>
                <a:gd name="T7" fmla="*/ 2147483647 h 35"/>
                <a:gd name="T8" fmla="*/ 2147483647 w 71"/>
                <a:gd name="T9" fmla="*/ 2147483647 h 35"/>
                <a:gd name="T10" fmla="*/ 2147483647 w 71"/>
                <a:gd name="T11" fmla="*/ 2147483647 h 35"/>
                <a:gd name="T12" fmla="*/ 2147483647 w 71"/>
                <a:gd name="T13" fmla="*/ 2147483647 h 35"/>
                <a:gd name="T14" fmla="*/ 2147483647 w 71"/>
                <a:gd name="T15" fmla="*/ 2147483647 h 35"/>
                <a:gd name="T16" fmla="*/ 2147483647 w 71"/>
                <a:gd name="T17" fmla="*/ 2147483647 h 35"/>
                <a:gd name="T18" fmla="*/ 2147483647 w 71"/>
                <a:gd name="T19" fmla="*/ 2147483647 h 35"/>
                <a:gd name="T20" fmla="*/ 2147483647 w 71"/>
                <a:gd name="T21" fmla="*/ 2147483647 h 35"/>
                <a:gd name="T22" fmla="*/ 2147483647 w 71"/>
                <a:gd name="T23" fmla="*/ 2147483647 h 35"/>
                <a:gd name="T24" fmla="*/ 2147483647 w 71"/>
                <a:gd name="T25" fmla="*/ 2147483647 h 35"/>
                <a:gd name="T26" fmla="*/ 2147483647 w 71"/>
                <a:gd name="T27" fmla="*/ 2147483647 h 35"/>
                <a:gd name="T28" fmla="*/ 2147483647 w 71"/>
                <a:gd name="T29" fmla="*/ 2147483647 h 35"/>
                <a:gd name="T30" fmla="*/ 2147483647 w 71"/>
                <a:gd name="T31" fmla="*/ 2147483647 h 35"/>
                <a:gd name="T32" fmla="*/ 2147483647 w 71"/>
                <a:gd name="T33" fmla="*/ 2147483647 h 35"/>
                <a:gd name="T34" fmla="*/ 2147483647 w 71"/>
                <a:gd name="T35" fmla="*/ 2147483647 h 35"/>
                <a:gd name="T36" fmla="*/ 2147483647 w 71"/>
                <a:gd name="T37" fmla="*/ 2147483647 h 35"/>
                <a:gd name="T38" fmla="*/ 2147483647 w 71"/>
                <a:gd name="T39" fmla="*/ 2147483647 h 35"/>
                <a:gd name="T40" fmla="*/ 2147483647 w 71"/>
                <a:gd name="T41" fmla="*/ 2147483647 h 35"/>
                <a:gd name="T42" fmla="*/ 2147483647 w 71"/>
                <a:gd name="T43" fmla="*/ 2147483647 h 35"/>
                <a:gd name="T44" fmla="*/ 2147483647 w 71"/>
                <a:gd name="T45" fmla="*/ 2147483647 h 35"/>
                <a:gd name="T46" fmla="*/ 2147483647 w 71"/>
                <a:gd name="T47" fmla="*/ 2147483647 h 35"/>
                <a:gd name="T48" fmla="*/ 2147483647 w 71"/>
                <a:gd name="T49" fmla="*/ 2147483647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"/>
                <a:gd name="T76" fmla="*/ 0 h 35"/>
                <a:gd name="T77" fmla="*/ 71 w 71"/>
                <a:gd name="T78" fmla="*/ 35 h 3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4" name="Freeform 136"/>
            <p:cNvSpPr>
              <a:spLocks noChangeArrowheads="1"/>
            </p:cNvSpPr>
            <p:nvPr/>
          </p:nvSpPr>
          <p:spPr bwMode="auto">
            <a:xfrm>
              <a:off x="4270950" y="2312653"/>
              <a:ext cx="169409" cy="206709"/>
            </a:xfrm>
            <a:custGeom>
              <a:avLst/>
              <a:gdLst>
                <a:gd name="T0" fmla="*/ 2147483647 w 91"/>
                <a:gd name="T1" fmla="*/ 2147483647 h 110"/>
                <a:gd name="T2" fmla="*/ 2147483647 w 91"/>
                <a:gd name="T3" fmla="*/ 2147483647 h 110"/>
                <a:gd name="T4" fmla="*/ 2147483647 w 91"/>
                <a:gd name="T5" fmla="*/ 2147483647 h 110"/>
                <a:gd name="T6" fmla="*/ 2147483647 w 91"/>
                <a:gd name="T7" fmla="*/ 2147483647 h 110"/>
                <a:gd name="T8" fmla="*/ 2147483647 w 91"/>
                <a:gd name="T9" fmla="*/ 2147483647 h 110"/>
                <a:gd name="T10" fmla="*/ 2147483647 w 91"/>
                <a:gd name="T11" fmla="*/ 2147483647 h 110"/>
                <a:gd name="T12" fmla="*/ 2147483647 w 91"/>
                <a:gd name="T13" fmla="*/ 2147483647 h 110"/>
                <a:gd name="T14" fmla="*/ 2147483647 w 91"/>
                <a:gd name="T15" fmla="*/ 2147483647 h 110"/>
                <a:gd name="T16" fmla="*/ 2147483647 w 91"/>
                <a:gd name="T17" fmla="*/ 2147483647 h 110"/>
                <a:gd name="T18" fmla="*/ 2147483647 w 91"/>
                <a:gd name="T19" fmla="*/ 2147483647 h 110"/>
                <a:gd name="T20" fmla="*/ 2147483647 w 91"/>
                <a:gd name="T21" fmla="*/ 2147483647 h 110"/>
                <a:gd name="T22" fmla="*/ 2147483647 w 91"/>
                <a:gd name="T23" fmla="*/ 0 h 110"/>
                <a:gd name="T24" fmla="*/ 2147483647 w 91"/>
                <a:gd name="T25" fmla="*/ 2147483647 h 110"/>
                <a:gd name="T26" fmla="*/ 2147483647 w 91"/>
                <a:gd name="T27" fmla="*/ 2147483647 h 110"/>
                <a:gd name="T28" fmla="*/ 2147483647 w 91"/>
                <a:gd name="T29" fmla="*/ 2147483647 h 110"/>
                <a:gd name="T30" fmla="*/ 2147483647 w 91"/>
                <a:gd name="T31" fmla="*/ 2147483647 h 110"/>
                <a:gd name="T32" fmla="*/ 2147483647 w 91"/>
                <a:gd name="T33" fmla="*/ 2147483647 h 110"/>
                <a:gd name="T34" fmla="*/ 2147483647 w 91"/>
                <a:gd name="T35" fmla="*/ 2147483647 h 110"/>
                <a:gd name="T36" fmla="*/ 2147483647 w 91"/>
                <a:gd name="T37" fmla="*/ 2147483647 h 110"/>
                <a:gd name="T38" fmla="*/ 2147483647 w 91"/>
                <a:gd name="T39" fmla="*/ 2147483647 h 110"/>
                <a:gd name="T40" fmla="*/ 2147483647 w 91"/>
                <a:gd name="T41" fmla="*/ 2147483647 h 110"/>
                <a:gd name="T42" fmla="*/ 0 w 91"/>
                <a:gd name="T43" fmla="*/ 2147483647 h 110"/>
                <a:gd name="T44" fmla="*/ 0 w 91"/>
                <a:gd name="T45" fmla="*/ 2147483647 h 110"/>
                <a:gd name="T46" fmla="*/ 2147483647 w 91"/>
                <a:gd name="T47" fmla="*/ 2147483647 h 110"/>
                <a:gd name="T48" fmla="*/ 2147483647 w 91"/>
                <a:gd name="T49" fmla="*/ 2147483647 h 110"/>
                <a:gd name="T50" fmla="*/ 2147483647 w 91"/>
                <a:gd name="T51" fmla="*/ 2147483647 h 110"/>
                <a:gd name="T52" fmla="*/ 2147483647 w 91"/>
                <a:gd name="T53" fmla="*/ 2147483647 h 110"/>
                <a:gd name="T54" fmla="*/ 2147483647 w 91"/>
                <a:gd name="T55" fmla="*/ 2147483647 h 110"/>
                <a:gd name="T56" fmla="*/ 2147483647 w 91"/>
                <a:gd name="T57" fmla="*/ 2147483647 h 110"/>
                <a:gd name="T58" fmla="*/ 2147483647 w 91"/>
                <a:gd name="T59" fmla="*/ 2147483647 h 110"/>
                <a:gd name="T60" fmla="*/ 2147483647 w 91"/>
                <a:gd name="T61" fmla="*/ 2147483647 h 110"/>
                <a:gd name="T62" fmla="*/ 2147483647 w 91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"/>
                <a:gd name="T97" fmla="*/ 0 h 110"/>
                <a:gd name="T98" fmla="*/ 91 w 91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5" name="Freeform 137"/>
            <p:cNvSpPr>
              <a:spLocks noChangeArrowheads="1"/>
            </p:cNvSpPr>
            <p:nvPr/>
          </p:nvSpPr>
          <p:spPr bwMode="auto">
            <a:xfrm>
              <a:off x="4177698" y="2328196"/>
              <a:ext cx="115011" cy="119674"/>
            </a:xfrm>
            <a:custGeom>
              <a:avLst/>
              <a:gdLst>
                <a:gd name="T0" fmla="*/ 2147483647 w 62"/>
                <a:gd name="T1" fmla="*/ 2147483647 h 64"/>
                <a:gd name="T2" fmla="*/ 2147483647 w 62"/>
                <a:gd name="T3" fmla="*/ 2147483647 h 64"/>
                <a:gd name="T4" fmla="*/ 2147483647 w 62"/>
                <a:gd name="T5" fmla="*/ 0 h 64"/>
                <a:gd name="T6" fmla="*/ 2147483647 w 62"/>
                <a:gd name="T7" fmla="*/ 2147483647 h 64"/>
                <a:gd name="T8" fmla="*/ 2147483647 w 62"/>
                <a:gd name="T9" fmla="*/ 2147483647 h 64"/>
                <a:gd name="T10" fmla="*/ 2147483647 w 62"/>
                <a:gd name="T11" fmla="*/ 2147483647 h 64"/>
                <a:gd name="T12" fmla="*/ 2147483647 w 62"/>
                <a:gd name="T13" fmla="*/ 2147483647 h 64"/>
                <a:gd name="T14" fmla="*/ 2147483647 w 62"/>
                <a:gd name="T15" fmla="*/ 2147483647 h 64"/>
                <a:gd name="T16" fmla="*/ 2147483647 w 62"/>
                <a:gd name="T17" fmla="*/ 2147483647 h 64"/>
                <a:gd name="T18" fmla="*/ 2147483647 w 62"/>
                <a:gd name="T19" fmla="*/ 2147483647 h 64"/>
                <a:gd name="T20" fmla="*/ 2147483647 w 62"/>
                <a:gd name="T21" fmla="*/ 2147483647 h 64"/>
                <a:gd name="T22" fmla="*/ 2147483647 w 62"/>
                <a:gd name="T23" fmla="*/ 2147483647 h 64"/>
                <a:gd name="T24" fmla="*/ 2147483647 w 62"/>
                <a:gd name="T25" fmla="*/ 2147483647 h 64"/>
                <a:gd name="T26" fmla="*/ 2147483647 w 62"/>
                <a:gd name="T27" fmla="*/ 2147483647 h 64"/>
                <a:gd name="T28" fmla="*/ 2147483647 w 62"/>
                <a:gd name="T29" fmla="*/ 2147483647 h 64"/>
                <a:gd name="T30" fmla="*/ 0 w 62"/>
                <a:gd name="T31" fmla="*/ 2147483647 h 64"/>
                <a:gd name="T32" fmla="*/ 2147483647 w 62"/>
                <a:gd name="T33" fmla="*/ 2147483647 h 64"/>
                <a:gd name="T34" fmla="*/ 2147483647 w 62"/>
                <a:gd name="T35" fmla="*/ 2147483647 h 64"/>
                <a:gd name="T36" fmla="*/ 2147483647 w 62"/>
                <a:gd name="T37" fmla="*/ 2147483647 h 64"/>
                <a:gd name="T38" fmla="*/ 2147483647 w 62"/>
                <a:gd name="T39" fmla="*/ 2147483647 h 64"/>
                <a:gd name="T40" fmla="*/ 2147483647 w 62"/>
                <a:gd name="T41" fmla="*/ 2147483647 h 64"/>
                <a:gd name="T42" fmla="*/ 2147483647 w 62"/>
                <a:gd name="T43" fmla="*/ 2147483647 h 64"/>
                <a:gd name="T44" fmla="*/ 2147483647 w 62"/>
                <a:gd name="T45" fmla="*/ 2147483647 h 64"/>
                <a:gd name="T46" fmla="*/ 2147483647 w 62"/>
                <a:gd name="T47" fmla="*/ 2147483647 h 64"/>
                <a:gd name="T48" fmla="*/ 2147483647 w 62"/>
                <a:gd name="T49" fmla="*/ 2147483647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64"/>
                <a:gd name="T77" fmla="*/ 62 w 62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6" name="Freeform 138"/>
            <p:cNvSpPr>
              <a:spLocks noChangeArrowheads="1"/>
            </p:cNvSpPr>
            <p:nvPr/>
          </p:nvSpPr>
          <p:spPr bwMode="auto">
            <a:xfrm>
              <a:off x="4746536" y="1378577"/>
              <a:ext cx="374563" cy="216035"/>
            </a:xfrm>
            <a:custGeom>
              <a:avLst/>
              <a:gdLst>
                <a:gd name="T0" fmla="*/ 2147483647 w 200"/>
                <a:gd name="T1" fmla="*/ 2147483647 h 116"/>
                <a:gd name="T2" fmla="*/ 2147483647 w 200"/>
                <a:gd name="T3" fmla="*/ 2147483647 h 116"/>
                <a:gd name="T4" fmla="*/ 2147483647 w 200"/>
                <a:gd name="T5" fmla="*/ 2147483647 h 116"/>
                <a:gd name="T6" fmla="*/ 2147483647 w 200"/>
                <a:gd name="T7" fmla="*/ 2147483647 h 116"/>
                <a:gd name="T8" fmla="*/ 2147483647 w 200"/>
                <a:gd name="T9" fmla="*/ 2147483647 h 116"/>
                <a:gd name="T10" fmla="*/ 2147483647 w 200"/>
                <a:gd name="T11" fmla="*/ 2147483647 h 116"/>
                <a:gd name="T12" fmla="*/ 2147483647 w 200"/>
                <a:gd name="T13" fmla="*/ 2147483647 h 116"/>
                <a:gd name="T14" fmla="*/ 2147483647 w 200"/>
                <a:gd name="T15" fmla="*/ 2147483647 h 116"/>
                <a:gd name="T16" fmla="*/ 2147483647 w 200"/>
                <a:gd name="T17" fmla="*/ 2147483647 h 116"/>
                <a:gd name="T18" fmla="*/ 2147483647 w 200"/>
                <a:gd name="T19" fmla="*/ 2147483647 h 116"/>
                <a:gd name="T20" fmla="*/ 2147483647 w 200"/>
                <a:gd name="T21" fmla="*/ 2147483647 h 116"/>
                <a:gd name="T22" fmla="*/ 2147483647 w 200"/>
                <a:gd name="T23" fmla="*/ 2147483647 h 116"/>
                <a:gd name="T24" fmla="*/ 2147483647 w 200"/>
                <a:gd name="T25" fmla="*/ 2147483647 h 116"/>
                <a:gd name="T26" fmla="*/ 2147483647 w 200"/>
                <a:gd name="T27" fmla="*/ 2147483647 h 116"/>
                <a:gd name="T28" fmla="*/ 2147483647 w 200"/>
                <a:gd name="T29" fmla="*/ 2147483647 h 116"/>
                <a:gd name="T30" fmla="*/ 2147483647 w 200"/>
                <a:gd name="T31" fmla="*/ 2147483647 h 116"/>
                <a:gd name="T32" fmla="*/ 2147483647 w 200"/>
                <a:gd name="T33" fmla="*/ 2147483647 h 116"/>
                <a:gd name="T34" fmla="*/ 2147483647 w 200"/>
                <a:gd name="T35" fmla="*/ 2147483647 h 116"/>
                <a:gd name="T36" fmla="*/ 2147483647 w 200"/>
                <a:gd name="T37" fmla="*/ 0 h 116"/>
                <a:gd name="T38" fmla="*/ 2147483647 w 200"/>
                <a:gd name="T39" fmla="*/ 2147483647 h 116"/>
                <a:gd name="T40" fmla="*/ 0 w 200"/>
                <a:gd name="T41" fmla="*/ 2147483647 h 116"/>
                <a:gd name="T42" fmla="*/ 0 w 200"/>
                <a:gd name="T43" fmla="*/ 2147483647 h 116"/>
                <a:gd name="T44" fmla="*/ 2147483647 w 200"/>
                <a:gd name="T45" fmla="*/ 2147483647 h 116"/>
                <a:gd name="T46" fmla="*/ 2147483647 w 200"/>
                <a:gd name="T47" fmla="*/ 2147483647 h 116"/>
                <a:gd name="T48" fmla="*/ 2147483647 w 200"/>
                <a:gd name="T49" fmla="*/ 2147483647 h 116"/>
                <a:gd name="T50" fmla="*/ 2147483647 w 200"/>
                <a:gd name="T51" fmla="*/ 2147483647 h 116"/>
                <a:gd name="T52" fmla="*/ 2147483647 w 200"/>
                <a:gd name="T53" fmla="*/ 2147483647 h 116"/>
                <a:gd name="T54" fmla="*/ 2147483647 w 200"/>
                <a:gd name="T55" fmla="*/ 2147483647 h 116"/>
                <a:gd name="T56" fmla="*/ 2147483647 w 200"/>
                <a:gd name="T57" fmla="*/ 2147483647 h 116"/>
                <a:gd name="T58" fmla="*/ 2147483647 w 200"/>
                <a:gd name="T59" fmla="*/ 2147483647 h 116"/>
                <a:gd name="T60" fmla="*/ 2147483647 w 200"/>
                <a:gd name="T61" fmla="*/ 2147483647 h 116"/>
                <a:gd name="T62" fmla="*/ 2147483647 w 200"/>
                <a:gd name="T63" fmla="*/ 2147483647 h 116"/>
                <a:gd name="T64" fmla="*/ 2147483647 w 200"/>
                <a:gd name="T65" fmla="*/ 2147483647 h 116"/>
                <a:gd name="T66" fmla="*/ 2147483647 w 200"/>
                <a:gd name="T67" fmla="*/ 2147483647 h 116"/>
                <a:gd name="T68" fmla="*/ 2147483647 w 200"/>
                <a:gd name="T69" fmla="*/ 2147483647 h 116"/>
                <a:gd name="T70" fmla="*/ 2147483647 w 200"/>
                <a:gd name="T71" fmla="*/ 2147483647 h 116"/>
                <a:gd name="T72" fmla="*/ 2147483647 w 200"/>
                <a:gd name="T73" fmla="*/ 2147483647 h 116"/>
                <a:gd name="T74" fmla="*/ 2147483647 w 200"/>
                <a:gd name="T75" fmla="*/ 2147483647 h 116"/>
                <a:gd name="T76" fmla="*/ 2147483647 w 200"/>
                <a:gd name="T77" fmla="*/ 2147483647 h 116"/>
                <a:gd name="T78" fmla="*/ 2147483647 w 200"/>
                <a:gd name="T79" fmla="*/ 2147483647 h 116"/>
                <a:gd name="T80" fmla="*/ 2147483647 w 200"/>
                <a:gd name="T81" fmla="*/ 2147483647 h 116"/>
                <a:gd name="T82" fmla="*/ 2147483647 w 200"/>
                <a:gd name="T83" fmla="*/ 2147483647 h 116"/>
                <a:gd name="T84" fmla="*/ 2147483647 w 200"/>
                <a:gd name="T85" fmla="*/ 2147483647 h 116"/>
                <a:gd name="T86" fmla="*/ 2147483647 w 200"/>
                <a:gd name="T87" fmla="*/ 2147483647 h 116"/>
                <a:gd name="T88" fmla="*/ 2147483647 w 200"/>
                <a:gd name="T89" fmla="*/ 2147483647 h 116"/>
                <a:gd name="T90" fmla="*/ 2147483647 w 200"/>
                <a:gd name="T91" fmla="*/ 2147483647 h 116"/>
                <a:gd name="T92" fmla="*/ 2147483647 w 200"/>
                <a:gd name="T93" fmla="*/ 2147483647 h 116"/>
                <a:gd name="T94" fmla="*/ 2147483647 w 200"/>
                <a:gd name="T95" fmla="*/ 2147483647 h 116"/>
                <a:gd name="T96" fmla="*/ 2147483647 w 200"/>
                <a:gd name="T97" fmla="*/ 2147483647 h 116"/>
                <a:gd name="T98" fmla="*/ 2147483647 w 200"/>
                <a:gd name="T99" fmla="*/ 2147483647 h 116"/>
                <a:gd name="T100" fmla="*/ 2147483647 w 200"/>
                <a:gd name="T101" fmla="*/ 2147483647 h 116"/>
                <a:gd name="T102" fmla="*/ 2147483647 w 200"/>
                <a:gd name="T103" fmla="*/ 2147483647 h 116"/>
                <a:gd name="T104" fmla="*/ 2147483647 w 200"/>
                <a:gd name="T105" fmla="*/ 2147483647 h 1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116"/>
                <a:gd name="T161" fmla="*/ 200 w 200"/>
                <a:gd name="T162" fmla="*/ 116 h 1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7" name="Freeform 139"/>
            <p:cNvSpPr>
              <a:spLocks noEditPoints="1" noChangeArrowheads="1"/>
            </p:cNvSpPr>
            <p:nvPr/>
          </p:nvSpPr>
          <p:spPr bwMode="auto">
            <a:xfrm>
              <a:off x="3675691" y="156974"/>
              <a:ext cx="547079" cy="864137"/>
            </a:xfrm>
            <a:custGeom>
              <a:avLst/>
              <a:gdLst>
                <a:gd name="T0" fmla="*/ 2147483647 w 292"/>
                <a:gd name="T1" fmla="*/ 2147483647 h 462"/>
                <a:gd name="T2" fmla="*/ 2147483647 w 292"/>
                <a:gd name="T3" fmla="*/ 2147483647 h 462"/>
                <a:gd name="T4" fmla="*/ 2147483647 w 292"/>
                <a:gd name="T5" fmla="*/ 2147483647 h 462"/>
                <a:gd name="T6" fmla="*/ 2147483647 w 292"/>
                <a:gd name="T7" fmla="*/ 2147483647 h 462"/>
                <a:gd name="T8" fmla="*/ 2147483647 w 292"/>
                <a:gd name="T9" fmla="*/ 2147483647 h 462"/>
                <a:gd name="T10" fmla="*/ 2147483647 w 292"/>
                <a:gd name="T11" fmla="*/ 2147483647 h 462"/>
                <a:gd name="T12" fmla="*/ 2147483647 w 292"/>
                <a:gd name="T13" fmla="*/ 2147483647 h 462"/>
                <a:gd name="T14" fmla="*/ 2147483647 w 292"/>
                <a:gd name="T15" fmla="*/ 2147483647 h 462"/>
                <a:gd name="T16" fmla="*/ 2147483647 w 292"/>
                <a:gd name="T17" fmla="*/ 2147483647 h 462"/>
                <a:gd name="T18" fmla="*/ 2147483647 w 292"/>
                <a:gd name="T19" fmla="*/ 2147483647 h 462"/>
                <a:gd name="T20" fmla="*/ 2147483647 w 292"/>
                <a:gd name="T21" fmla="*/ 2147483647 h 462"/>
                <a:gd name="T22" fmla="*/ 2147483647 w 292"/>
                <a:gd name="T23" fmla="*/ 2147483647 h 462"/>
                <a:gd name="T24" fmla="*/ 2147483647 w 292"/>
                <a:gd name="T25" fmla="*/ 2147483647 h 462"/>
                <a:gd name="T26" fmla="*/ 2147483647 w 292"/>
                <a:gd name="T27" fmla="*/ 2147483647 h 462"/>
                <a:gd name="T28" fmla="*/ 2147483647 w 292"/>
                <a:gd name="T29" fmla="*/ 2147483647 h 462"/>
                <a:gd name="T30" fmla="*/ 2147483647 w 292"/>
                <a:gd name="T31" fmla="*/ 2147483647 h 462"/>
                <a:gd name="T32" fmla="*/ 2147483647 w 292"/>
                <a:gd name="T33" fmla="*/ 2147483647 h 462"/>
                <a:gd name="T34" fmla="*/ 2147483647 w 292"/>
                <a:gd name="T35" fmla="*/ 2147483647 h 462"/>
                <a:gd name="T36" fmla="*/ 2147483647 w 292"/>
                <a:gd name="T37" fmla="*/ 2147483647 h 462"/>
                <a:gd name="T38" fmla="*/ 2147483647 w 292"/>
                <a:gd name="T39" fmla="*/ 2147483647 h 462"/>
                <a:gd name="T40" fmla="*/ 2147483647 w 292"/>
                <a:gd name="T41" fmla="*/ 2147483647 h 462"/>
                <a:gd name="T42" fmla="*/ 2147483647 w 292"/>
                <a:gd name="T43" fmla="*/ 2147483647 h 462"/>
                <a:gd name="T44" fmla="*/ 2147483647 w 292"/>
                <a:gd name="T45" fmla="*/ 2147483647 h 462"/>
                <a:gd name="T46" fmla="*/ 2147483647 w 292"/>
                <a:gd name="T47" fmla="*/ 2147483647 h 462"/>
                <a:gd name="T48" fmla="*/ 2147483647 w 292"/>
                <a:gd name="T49" fmla="*/ 2147483647 h 462"/>
                <a:gd name="T50" fmla="*/ 2147483647 w 292"/>
                <a:gd name="T51" fmla="*/ 2147483647 h 462"/>
                <a:gd name="T52" fmla="*/ 2147483647 w 292"/>
                <a:gd name="T53" fmla="*/ 2147483647 h 462"/>
                <a:gd name="T54" fmla="*/ 2147483647 w 292"/>
                <a:gd name="T55" fmla="*/ 2147483647 h 462"/>
                <a:gd name="T56" fmla="*/ 2147483647 w 292"/>
                <a:gd name="T57" fmla="*/ 2147483647 h 462"/>
                <a:gd name="T58" fmla="*/ 2147483647 w 292"/>
                <a:gd name="T59" fmla="*/ 2147483647 h 462"/>
                <a:gd name="T60" fmla="*/ 2147483647 w 292"/>
                <a:gd name="T61" fmla="*/ 2147483647 h 462"/>
                <a:gd name="T62" fmla="*/ 2147483647 w 292"/>
                <a:gd name="T63" fmla="*/ 2147483647 h 462"/>
                <a:gd name="T64" fmla="*/ 2147483647 w 292"/>
                <a:gd name="T65" fmla="*/ 2147483647 h 462"/>
                <a:gd name="T66" fmla="*/ 2147483647 w 292"/>
                <a:gd name="T67" fmla="*/ 2147483647 h 462"/>
                <a:gd name="T68" fmla="*/ 2147483647 w 292"/>
                <a:gd name="T69" fmla="*/ 2147483647 h 462"/>
                <a:gd name="T70" fmla="*/ 2147483647 w 292"/>
                <a:gd name="T71" fmla="*/ 2147483647 h 462"/>
                <a:gd name="T72" fmla="*/ 2147483647 w 292"/>
                <a:gd name="T73" fmla="*/ 2147483647 h 462"/>
                <a:gd name="T74" fmla="*/ 2147483647 w 292"/>
                <a:gd name="T75" fmla="*/ 2147483647 h 462"/>
                <a:gd name="T76" fmla="*/ 2147483647 w 292"/>
                <a:gd name="T77" fmla="*/ 2147483647 h 462"/>
                <a:gd name="T78" fmla="*/ 2147483647 w 292"/>
                <a:gd name="T79" fmla="*/ 2147483647 h 462"/>
                <a:gd name="T80" fmla="*/ 2147483647 w 292"/>
                <a:gd name="T81" fmla="*/ 2147483647 h 462"/>
                <a:gd name="T82" fmla="*/ 2147483647 w 292"/>
                <a:gd name="T83" fmla="*/ 2147483647 h 462"/>
                <a:gd name="T84" fmla="*/ 2147483647 w 292"/>
                <a:gd name="T85" fmla="*/ 2147483647 h 462"/>
                <a:gd name="T86" fmla="*/ 2147483647 w 292"/>
                <a:gd name="T87" fmla="*/ 2147483647 h 462"/>
                <a:gd name="T88" fmla="*/ 2147483647 w 292"/>
                <a:gd name="T89" fmla="*/ 2147483647 h 462"/>
                <a:gd name="T90" fmla="*/ 2147483647 w 292"/>
                <a:gd name="T91" fmla="*/ 2147483647 h 462"/>
                <a:gd name="T92" fmla="*/ 2147483647 w 292"/>
                <a:gd name="T93" fmla="*/ 2147483647 h 462"/>
                <a:gd name="T94" fmla="*/ 2147483647 w 292"/>
                <a:gd name="T95" fmla="*/ 2147483647 h 462"/>
                <a:gd name="T96" fmla="*/ 2147483647 w 292"/>
                <a:gd name="T97" fmla="*/ 2147483647 h 462"/>
                <a:gd name="T98" fmla="*/ 2147483647 w 292"/>
                <a:gd name="T99" fmla="*/ 2147483647 h 462"/>
                <a:gd name="T100" fmla="*/ 2147483647 w 292"/>
                <a:gd name="T101" fmla="*/ 2147483647 h 462"/>
                <a:gd name="T102" fmla="*/ 2147483647 w 292"/>
                <a:gd name="T103" fmla="*/ 2147483647 h 462"/>
                <a:gd name="T104" fmla="*/ 2147483647 w 292"/>
                <a:gd name="T105" fmla="*/ 2147483647 h 462"/>
                <a:gd name="T106" fmla="*/ 2147483647 w 292"/>
                <a:gd name="T107" fmla="*/ 2147483647 h 462"/>
                <a:gd name="T108" fmla="*/ 2147483647 w 292"/>
                <a:gd name="T109" fmla="*/ 2147483647 h 462"/>
                <a:gd name="T110" fmla="*/ 2147483647 w 292"/>
                <a:gd name="T111" fmla="*/ 2147483647 h 462"/>
                <a:gd name="T112" fmla="*/ 2147483647 w 292"/>
                <a:gd name="T113" fmla="*/ 2147483647 h 462"/>
                <a:gd name="T114" fmla="*/ 2147483647 w 292"/>
                <a:gd name="T115" fmla="*/ 2147483647 h 462"/>
                <a:gd name="T116" fmla="*/ 2147483647 w 292"/>
                <a:gd name="T117" fmla="*/ 2147483647 h 462"/>
                <a:gd name="T118" fmla="*/ 2147483647 w 292"/>
                <a:gd name="T119" fmla="*/ 2147483647 h 462"/>
                <a:gd name="T120" fmla="*/ 2147483647 w 292"/>
                <a:gd name="T121" fmla="*/ 2147483647 h 462"/>
                <a:gd name="T122" fmla="*/ 2147483647 w 292"/>
                <a:gd name="T123" fmla="*/ 2147483647 h 462"/>
                <a:gd name="T124" fmla="*/ 2147483647 w 292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2"/>
                <a:gd name="T190" fmla="*/ 0 h 462"/>
                <a:gd name="T191" fmla="*/ 292 w 292"/>
                <a:gd name="T192" fmla="*/ 462 h 4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8" name="Freeform 140"/>
            <p:cNvSpPr>
              <a:spLocks noChangeArrowheads="1"/>
            </p:cNvSpPr>
            <p:nvPr/>
          </p:nvSpPr>
          <p:spPr bwMode="auto">
            <a:xfrm>
              <a:off x="7533223" y="847040"/>
              <a:ext cx="71493" cy="26422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4"/>
                <a:gd name="T17" fmla="*/ 38 w 3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9" name="Freeform 141"/>
            <p:cNvSpPr>
              <a:spLocks noEditPoints="1" noChangeArrowheads="1"/>
            </p:cNvSpPr>
            <p:nvPr/>
          </p:nvSpPr>
          <p:spPr bwMode="auto">
            <a:xfrm>
              <a:off x="6282089" y="1380132"/>
              <a:ext cx="362130" cy="360575"/>
            </a:xfrm>
            <a:custGeom>
              <a:avLst/>
              <a:gdLst>
                <a:gd name="T0" fmla="*/ 2147483647 w 193"/>
                <a:gd name="T1" fmla="*/ 2147483647 h 193"/>
                <a:gd name="T2" fmla="*/ 2147483647 w 193"/>
                <a:gd name="T3" fmla="*/ 2147483647 h 193"/>
                <a:gd name="T4" fmla="*/ 2147483647 w 193"/>
                <a:gd name="T5" fmla="*/ 2147483647 h 193"/>
                <a:gd name="T6" fmla="*/ 2147483647 w 193"/>
                <a:gd name="T7" fmla="*/ 2147483647 h 193"/>
                <a:gd name="T8" fmla="*/ 2147483647 w 193"/>
                <a:gd name="T9" fmla="*/ 2147483647 h 193"/>
                <a:gd name="T10" fmla="*/ 2147483647 w 193"/>
                <a:gd name="T11" fmla="*/ 2147483647 h 193"/>
                <a:gd name="T12" fmla="*/ 2147483647 w 193"/>
                <a:gd name="T13" fmla="*/ 2147483647 h 193"/>
                <a:gd name="T14" fmla="*/ 2147483647 w 193"/>
                <a:gd name="T15" fmla="*/ 2147483647 h 193"/>
                <a:gd name="T16" fmla="*/ 2147483647 w 193"/>
                <a:gd name="T17" fmla="*/ 2147483647 h 193"/>
                <a:gd name="T18" fmla="*/ 2147483647 w 193"/>
                <a:gd name="T19" fmla="*/ 2147483647 h 193"/>
                <a:gd name="T20" fmla="*/ 2147483647 w 193"/>
                <a:gd name="T21" fmla="*/ 2147483647 h 193"/>
                <a:gd name="T22" fmla="*/ 2147483647 w 193"/>
                <a:gd name="T23" fmla="*/ 2147483647 h 193"/>
                <a:gd name="T24" fmla="*/ 2147483647 w 193"/>
                <a:gd name="T25" fmla="*/ 2147483647 h 193"/>
                <a:gd name="T26" fmla="*/ 2147483647 w 193"/>
                <a:gd name="T27" fmla="*/ 2147483647 h 193"/>
                <a:gd name="T28" fmla="*/ 2147483647 w 193"/>
                <a:gd name="T29" fmla="*/ 2147483647 h 193"/>
                <a:gd name="T30" fmla="*/ 2147483647 w 193"/>
                <a:gd name="T31" fmla="*/ 2147483647 h 193"/>
                <a:gd name="T32" fmla="*/ 2147483647 w 193"/>
                <a:gd name="T33" fmla="*/ 2147483647 h 193"/>
                <a:gd name="T34" fmla="*/ 2147483647 w 193"/>
                <a:gd name="T35" fmla="*/ 2147483647 h 193"/>
                <a:gd name="T36" fmla="*/ 2147483647 w 193"/>
                <a:gd name="T37" fmla="*/ 2147483647 h 193"/>
                <a:gd name="T38" fmla="*/ 2147483647 w 193"/>
                <a:gd name="T39" fmla="*/ 2147483647 h 193"/>
                <a:gd name="T40" fmla="*/ 2147483647 w 193"/>
                <a:gd name="T41" fmla="*/ 2147483647 h 193"/>
                <a:gd name="T42" fmla="*/ 2147483647 w 193"/>
                <a:gd name="T43" fmla="*/ 2147483647 h 193"/>
                <a:gd name="T44" fmla="*/ 2147483647 w 193"/>
                <a:gd name="T45" fmla="*/ 2147483647 h 193"/>
                <a:gd name="T46" fmla="*/ 2147483647 w 193"/>
                <a:gd name="T47" fmla="*/ 2147483647 h 193"/>
                <a:gd name="T48" fmla="*/ 2147483647 w 193"/>
                <a:gd name="T49" fmla="*/ 2147483647 h 193"/>
                <a:gd name="T50" fmla="*/ 2147483647 w 193"/>
                <a:gd name="T51" fmla="*/ 2147483647 h 193"/>
                <a:gd name="T52" fmla="*/ 2147483647 w 193"/>
                <a:gd name="T53" fmla="*/ 2147483647 h 193"/>
                <a:gd name="T54" fmla="*/ 2147483647 w 193"/>
                <a:gd name="T55" fmla="*/ 2147483647 h 193"/>
                <a:gd name="T56" fmla="*/ 2147483647 w 193"/>
                <a:gd name="T57" fmla="*/ 2147483647 h 193"/>
                <a:gd name="T58" fmla="*/ 2147483647 w 193"/>
                <a:gd name="T59" fmla="*/ 2147483647 h 193"/>
                <a:gd name="T60" fmla="*/ 2147483647 w 193"/>
                <a:gd name="T61" fmla="*/ 2147483647 h 193"/>
                <a:gd name="T62" fmla="*/ 2147483647 w 193"/>
                <a:gd name="T63" fmla="*/ 2147483647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3"/>
                <a:gd name="T97" fmla="*/ 0 h 193"/>
                <a:gd name="T98" fmla="*/ 193 w 193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0" name="Freeform 142"/>
            <p:cNvSpPr>
              <a:spLocks noEditPoints="1" noChangeArrowheads="1"/>
            </p:cNvSpPr>
            <p:nvPr/>
          </p:nvSpPr>
          <p:spPr bwMode="auto">
            <a:xfrm>
              <a:off x="5130425" y="1160989"/>
              <a:ext cx="1266676" cy="878125"/>
            </a:xfrm>
            <a:custGeom>
              <a:avLst/>
              <a:gdLst>
                <a:gd name="T0" fmla="*/ 2147483647 w 677"/>
                <a:gd name="T1" fmla="*/ 2147483647 h 469"/>
                <a:gd name="T2" fmla="*/ 2147483647 w 677"/>
                <a:gd name="T3" fmla="*/ 2147483647 h 469"/>
                <a:gd name="T4" fmla="*/ 2147483647 w 677"/>
                <a:gd name="T5" fmla="*/ 2147483647 h 469"/>
                <a:gd name="T6" fmla="*/ 2147483647 w 677"/>
                <a:gd name="T7" fmla="*/ 2147483647 h 469"/>
                <a:gd name="T8" fmla="*/ 2147483647 w 677"/>
                <a:gd name="T9" fmla="*/ 2147483647 h 469"/>
                <a:gd name="T10" fmla="*/ 2147483647 w 677"/>
                <a:gd name="T11" fmla="*/ 2147483647 h 469"/>
                <a:gd name="T12" fmla="*/ 2147483647 w 677"/>
                <a:gd name="T13" fmla="*/ 2147483647 h 469"/>
                <a:gd name="T14" fmla="*/ 2147483647 w 677"/>
                <a:gd name="T15" fmla="*/ 2147483647 h 469"/>
                <a:gd name="T16" fmla="*/ 2147483647 w 677"/>
                <a:gd name="T17" fmla="*/ 2147483647 h 469"/>
                <a:gd name="T18" fmla="*/ 2147483647 w 677"/>
                <a:gd name="T19" fmla="*/ 2147483647 h 469"/>
                <a:gd name="T20" fmla="*/ 2147483647 w 677"/>
                <a:gd name="T21" fmla="*/ 2147483647 h 469"/>
                <a:gd name="T22" fmla="*/ 2147483647 w 677"/>
                <a:gd name="T23" fmla="*/ 2147483647 h 469"/>
                <a:gd name="T24" fmla="*/ 2147483647 w 677"/>
                <a:gd name="T25" fmla="*/ 2147483647 h 469"/>
                <a:gd name="T26" fmla="*/ 2147483647 w 677"/>
                <a:gd name="T27" fmla="*/ 2147483647 h 469"/>
                <a:gd name="T28" fmla="*/ 2147483647 w 677"/>
                <a:gd name="T29" fmla="*/ 2147483647 h 469"/>
                <a:gd name="T30" fmla="*/ 2147483647 w 677"/>
                <a:gd name="T31" fmla="*/ 2147483647 h 469"/>
                <a:gd name="T32" fmla="*/ 2147483647 w 677"/>
                <a:gd name="T33" fmla="*/ 2147483647 h 469"/>
                <a:gd name="T34" fmla="*/ 2147483647 w 677"/>
                <a:gd name="T35" fmla="*/ 2147483647 h 469"/>
                <a:gd name="T36" fmla="*/ 2147483647 w 677"/>
                <a:gd name="T37" fmla="*/ 2147483647 h 469"/>
                <a:gd name="T38" fmla="*/ 2147483647 w 677"/>
                <a:gd name="T39" fmla="*/ 2147483647 h 469"/>
                <a:gd name="T40" fmla="*/ 2147483647 w 677"/>
                <a:gd name="T41" fmla="*/ 2147483647 h 469"/>
                <a:gd name="T42" fmla="*/ 2147483647 w 677"/>
                <a:gd name="T43" fmla="*/ 2147483647 h 469"/>
                <a:gd name="T44" fmla="*/ 0 w 677"/>
                <a:gd name="T45" fmla="*/ 2147483647 h 469"/>
                <a:gd name="T46" fmla="*/ 2147483647 w 677"/>
                <a:gd name="T47" fmla="*/ 2147483647 h 469"/>
                <a:gd name="T48" fmla="*/ 2147483647 w 677"/>
                <a:gd name="T49" fmla="*/ 2147483647 h 469"/>
                <a:gd name="T50" fmla="*/ 2147483647 w 677"/>
                <a:gd name="T51" fmla="*/ 2147483647 h 469"/>
                <a:gd name="T52" fmla="*/ 2147483647 w 677"/>
                <a:gd name="T53" fmla="*/ 2147483647 h 469"/>
                <a:gd name="T54" fmla="*/ 2147483647 w 677"/>
                <a:gd name="T55" fmla="*/ 2147483647 h 469"/>
                <a:gd name="T56" fmla="*/ 2147483647 w 677"/>
                <a:gd name="T57" fmla="*/ 2147483647 h 469"/>
                <a:gd name="T58" fmla="*/ 2147483647 w 677"/>
                <a:gd name="T59" fmla="*/ 2147483647 h 469"/>
                <a:gd name="T60" fmla="*/ 2147483647 w 677"/>
                <a:gd name="T61" fmla="*/ 2147483647 h 469"/>
                <a:gd name="T62" fmla="*/ 2147483647 w 677"/>
                <a:gd name="T63" fmla="*/ 2147483647 h 469"/>
                <a:gd name="T64" fmla="*/ 2147483647 w 677"/>
                <a:gd name="T65" fmla="*/ 2147483647 h 469"/>
                <a:gd name="T66" fmla="*/ 2147483647 w 677"/>
                <a:gd name="T67" fmla="*/ 2147483647 h 469"/>
                <a:gd name="T68" fmla="*/ 2147483647 w 677"/>
                <a:gd name="T69" fmla="*/ 2147483647 h 469"/>
                <a:gd name="T70" fmla="*/ 2147483647 w 677"/>
                <a:gd name="T71" fmla="*/ 2147483647 h 469"/>
                <a:gd name="T72" fmla="*/ 2147483647 w 677"/>
                <a:gd name="T73" fmla="*/ 2147483647 h 469"/>
                <a:gd name="T74" fmla="*/ 2147483647 w 677"/>
                <a:gd name="T75" fmla="*/ 2147483647 h 469"/>
                <a:gd name="T76" fmla="*/ 2147483647 w 677"/>
                <a:gd name="T77" fmla="*/ 2147483647 h 469"/>
                <a:gd name="T78" fmla="*/ 2147483647 w 677"/>
                <a:gd name="T79" fmla="*/ 2147483647 h 469"/>
                <a:gd name="T80" fmla="*/ 2147483647 w 677"/>
                <a:gd name="T81" fmla="*/ 2147483647 h 469"/>
                <a:gd name="T82" fmla="*/ 2147483647 w 677"/>
                <a:gd name="T83" fmla="*/ 2147483647 h 469"/>
                <a:gd name="T84" fmla="*/ 2147483647 w 677"/>
                <a:gd name="T85" fmla="*/ 2147483647 h 469"/>
                <a:gd name="T86" fmla="*/ 2147483647 w 677"/>
                <a:gd name="T87" fmla="*/ 2147483647 h 469"/>
                <a:gd name="T88" fmla="*/ 2147483647 w 677"/>
                <a:gd name="T89" fmla="*/ 2147483647 h 469"/>
                <a:gd name="T90" fmla="*/ 2147483647 w 677"/>
                <a:gd name="T91" fmla="*/ 2147483647 h 469"/>
                <a:gd name="T92" fmla="*/ 2147483647 w 677"/>
                <a:gd name="T93" fmla="*/ 2147483647 h 469"/>
                <a:gd name="T94" fmla="*/ 2147483647 w 677"/>
                <a:gd name="T95" fmla="*/ 2147483647 h 469"/>
                <a:gd name="T96" fmla="*/ 2147483647 w 677"/>
                <a:gd name="T97" fmla="*/ 2147483647 h 469"/>
                <a:gd name="T98" fmla="*/ 2147483647 w 677"/>
                <a:gd name="T99" fmla="*/ 2147483647 h 469"/>
                <a:gd name="T100" fmla="*/ 2147483647 w 677"/>
                <a:gd name="T101" fmla="*/ 2147483647 h 469"/>
                <a:gd name="T102" fmla="*/ 2147483647 w 677"/>
                <a:gd name="T103" fmla="*/ 2147483647 h 469"/>
                <a:gd name="T104" fmla="*/ 2147483647 w 677"/>
                <a:gd name="T105" fmla="*/ 2147483647 h 469"/>
                <a:gd name="T106" fmla="*/ 2147483647 w 677"/>
                <a:gd name="T107" fmla="*/ 2147483647 h 469"/>
                <a:gd name="T108" fmla="*/ 2147483647 w 677"/>
                <a:gd name="T109" fmla="*/ 2147483647 h 469"/>
                <a:gd name="T110" fmla="*/ 2147483647 w 677"/>
                <a:gd name="T111" fmla="*/ 2147483647 h 469"/>
                <a:gd name="T112" fmla="*/ 2147483647 w 677"/>
                <a:gd name="T113" fmla="*/ 2147483647 h 469"/>
                <a:gd name="T114" fmla="*/ 2147483647 w 677"/>
                <a:gd name="T115" fmla="*/ 2147483647 h 469"/>
                <a:gd name="T116" fmla="*/ 2147483647 w 677"/>
                <a:gd name="T117" fmla="*/ 2147483647 h 469"/>
                <a:gd name="T118" fmla="*/ 2147483647 w 677"/>
                <a:gd name="T119" fmla="*/ 2147483647 h 469"/>
                <a:gd name="T120" fmla="*/ 2147483647 w 677"/>
                <a:gd name="T121" fmla="*/ 2147483647 h 4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77"/>
                <a:gd name="T184" fmla="*/ 0 h 469"/>
                <a:gd name="T185" fmla="*/ 677 w 677"/>
                <a:gd name="T186" fmla="*/ 469 h 4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1" name="Freeform 143"/>
            <p:cNvSpPr>
              <a:spLocks noEditPoints="1" noChangeArrowheads="1"/>
            </p:cNvSpPr>
            <p:nvPr/>
          </p:nvSpPr>
          <p:spPr bwMode="auto">
            <a:xfrm>
              <a:off x="6019429" y="2022017"/>
              <a:ext cx="203601" cy="285973"/>
            </a:xfrm>
            <a:custGeom>
              <a:avLst/>
              <a:gdLst>
                <a:gd name="T0" fmla="*/ 2147483647 w 109"/>
                <a:gd name="T1" fmla="*/ 2147483647 h 153"/>
                <a:gd name="T2" fmla="*/ 2147483647 w 109"/>
                <a:gd name="T3" fmla="*/ 2147483647 h 153"/>
                <a:gd name="T4" fmla="*/ 2147483647 w 109"/>
                <a:gd name="T5" fmla="*/ 2147483647 h 153"/>
                <a:gd name="T6" fmla="*/ 2147483647 w 109"/>
                <a:gd name="T7" fmla="*/ 2147483647 h 153"/>
                <a:gd name="T8" fmla="*/ 2147483647 w 109"/>
                <a:gd name="T9" fmla="*/ 2147483647 h 153"/>
                <a:gd name="T10" fmla="*/ 2147483647 w 109"/>
                <a:gd name="T11" fmla="*/ 2147483647 h 153"/>
                <a:gd name="T12" fmla="*/ 2147483647 w 109"/>
                <a:gd name="T13" fmla="*/ 2147483647 h 153"/>
                <a:gd name="T14" fmla="*/ 2147483647 w 109"/>
                <a:gd name="T15" fmla="*/ 2147483647 h 153"/>
                <a:gd name="T16" fmla="*/ 2147483647 w 109"/>
                <a:gd name="T17" fmla="*/ 2147483647 h 153"/>
                <a:gd name="T18" fmla="*/ 2147483647 w 109"/>
                <a:gd name="T19" fmla="*/ 2147483647 h 153"/>
                <a:gd name="T20" fmla="*/ 2147483647 w 109"/>
                <a:gd name="T21" fmla="*/ 2147483647 h 153"/>
                <a:gd name="T22" fmla="*/ 2147483647 w 109"/>
                <a:gd name="T23" fmla="*/ 2147483647 h 153"/>
                <a:gd name="T24" fmla="*/ 2147483647 w 109"/>
                <a:gd name="T25" fmla="*/ 2147483647 h 153"/>
                <a:gd name="T26" fmla="*/ 2147483647 w 109"/>
                <a:gd name="T27" fmla="*/ 2147483647 h 153"/>
                <a:gd name="T28" fmla="*/ 2147483647 w 109"/>
                <a:gd name="T29" fmla="*/ 2147483647 h 153"/>
                <a:gd name="T30" fmla="*/ 2147483647 w 109"/>
                <a:gd name="T31" fmla="*/ 2147483647 h 153"/>
                <a:gd name="T32" fmla="*/ 2147483647 w 109"/>
                <a:gd name="T33" fmla="*/ 2147483647 h 153"/>
                <a:gd name="T34" fmla="*/ 2147483647 w 109"/>
                <a:gd name="T35" fmla="*/ 2147483647 h 153"/>
                <a:gd name="T36" fmla="*/ 2147483647 w 109"/>
                <a:gd name="T37" fmla="*/ 2147483647 h 153"/>
                <a:gd name="T38" fmla="*/ 2147483647 w 109"/>
                <a:gd name="T39" fmla="*/ 2147483647 h 153"/>
                <a:gd name="T40" fmla="*/ 2147483647 w 109"/>
                <a:gd name="T41" fmla="*/ 2147483647 h 153"/>
                <a:gd name="T42" fmla="*/ 2147483647 w 109"/>
                <a:gd name="T43" fmla="*/ 2147483647 h 153"/>
                <a:gd name="T44" fmla="*/ 2147483647 w 109"/>
                <a:gd name="T45" fmla="*/ 2147483647 h 153"/>
                <a:gd name="T46" fmla="*/ 2147483647 w 109"/>
                <a:gd name="T47" fmla="*/ 2147483647 h 153"/>
                <a:gd name="T48" fmla="*/ 2147483647 w 109"/>
                <a:gd name="T49" fmla="*/ 2147483647 h 153"/>
                <a:gd name="T50" fmla="*/ 2147483647 w 109"/>
                <a:gd name="T51" fmla="*/ 2147483647 h 153"/>
                <a:gd name="T52" fmla="*/ 2147483647 w 109"/>
                <a:gd name="T53" fmla="*/ 2147483647 h 153"/>
                <a:gd name="T54" fmla="*/ 2147483647 w 109"/>
                <a:gd name="T55" fmla="*/ 2147483647 h 153"/>
                <a:gd name="T56" fmla="*/ 2147483647 w 109"/>
                <a:gd name="T57" fmla="*/ 2147483647 h 153"/>
                <a:gd name="T58" fmla="*/ 2147483647 w 109"/>
                <a:gd name="T59" fmla="*/ 2147483647 h 153"/>
                <a:gd name="T60" fmla="*/ 2147483647 w 109"/>
                <a:gd name="T61" fmla="*/ 2147483647 h 153"/>
                <a:gd name="T62" fmla="*/ 2147483647 w 109"/>
                <a:gd name="T63" fmla="*/ 2147483647 h 153"/>
                <a:gd name="T64" fmla="*/ 2147483647 w 109"/>
                <a:gd name="T65" fmla="*/ 2147483647 h 153"/>
                <a:gd name="T66" fmla="*/ 2147483647 w 109"/>
                <a:gd name="T67" fmla="*/ 2147483647 h 153"/>
                <a:gd name="T68" fmla="*/ 2147483647 w 109"/>
                <a:gd name="T69" fmla="*/ 2147483647 h 153"/>
                <a:gd name="T70" fmla="*/ 2147483647 w 109"/>
                <a:gd name="T71" fmla="*/ 2147483647 h 153"/>
                <a:gd name="T72" fmla="*/ 2147483647 w 109"/>
                <a:gd name="T73" fmla="*/ 2147483647 h 153"/>
                <a:gd name="T74" fmla="*/ 2147483647 w 109"/>
                <a:gd name="T75" fmla="*/ 2147483647 h 153"/>
                <a:gd name="T76" fmla="*/ 2147483647 w 109"/>
                <a:gd name="T77" fmla="*/ 2147483647 h 153"/>
                <a:gd name="T78" fmla="*/ 2147483647 w 109"/>
                <a:gd name="T79" fmla="*/ 2147483647 h 153"/>
                <a:gd name="T80" fmla="*/ 2147483647 w 109"/>
                <a:gd name="T81" fmla="*/ 2147483647 h 153"/>
                <a:gd name="T82" fmla="*/ 2147483647 w 109"/>
                <a:gd name="T83" fmla="*/ 2147483647 h 153"/>
                <a:gd name="T84" fmla="*/ 2147483647 w 109"/>
                <a:gd name="T85" fmla="*/ 2147483647 h 153"/>
                <a:gd name="T86" fmla="*/ 2147483647 w 109"/>
                <a:gd name="T87" fmla="*/ 2147483647 h 153"/>
                <a:gd name="T88" fmla="*/ 2147483647 w 109"/>
                <a:gd name="T89" fmla="*/ 2147483647 h 153"/>
                <a:gd name="T90" fmla="*/ 2147483647 w 109"/>
                <a:gd name="T91" fmla="*/ 2147483647 h 153"/>
                <a:gd name="T92" fmla="*/ 2147483647 w 109"/>
                <a:gd name="T93" fmla="*/ 2147483647 h 153"/>
                <a:gd name="T94" fmla="*/ 2147483647 w 109"/>
                <a:gd name="T95" fmla="*/ 2147483647 h 153"/>
                <a:gd name="T96" fmla="*/ 2147483647 w 109"/>
                <a:gd name="T97" fmla="*/ 2147483647 h 153"/>
                <a:gd name="T98" fmla="*/ 2147483647 w 109"/>
                <a:gd name="T99" fmla="*/ 2147483647 h 153"/>
                <a:gd name="T100" fmla="*/ 2147483647 w 109"/>
                <a:gd name="T101" fmla="*/ 2147483647 h 153"/>
                <a:gd name="T102" fmla="*/ 2147483647 w 109"/>
                <a:gd name="T103" fmla="*/ 2147483647 h 153"/>
                <a:gd name="T104" fmla="*/ 2147483647 w 109"/>
                <a:gd name="T105" fmla="*/ 2147483647 h 153"/>
                <a:gd name="T106" fmla="*/ 2147483647 w 109"/>
                <a:gd name="T107" fmla="*/ 2147483647 h 153"/>
                <a:gd name="T108" fmla="*/ 2147483647 w 109"/>
                <a:gd name="T109" fmla="*/ 2147483647 h 1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"/>
                <a:gd name="T166" fmla="*/ 0 h 153"/>
                <a:gd name="T167" fmla="*/ 109 w 109"/>
                <a:gd name="T168" fmla="*/ 153 h 1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2" name="Freeform 144"/>
            <p:cNvSpPr>
              <a:spLocks noEditPoints="1" noChangeArrowheads="1"/>
            </p:cNvSpPr>
            <p:nvPr/>
          </p:nvSpPr>
          <p:spPr bwMode="auto">
            <a:xfrm>
              <a:off x="6524544" y="2482061"/>
              <a:ext cx="267323" cy="169409"/>
            </a:xfrm>
            <a:custGeom>
              <a:avLst/>
              <a:gdLst>
                <a:gd name="T0" fmla="*/ 2147483647 w 143"/>
                <a:gd name="T1" fmla="*/ 2147483647 h 91"/>
                <a:gd name="T2" fmla="*/ 2147483647 w 143"/>
                <a:gd name="T3" fmla="*/ 2147483647 h 91"/>
                <a:gd name="T4" fmla="*/ 2147483647 w 143"/>
                <a:gd name="T5" fmla="*/ 2147483647 h 91"/>
                <a:gd name="T6" fmla="*/ 2147483647 w 143"/>
                <a:gd name="T7" fmla="*/ 2147483647 h 91"/>
                <a:gd name="T8" fmla="*/ 2147483647 w 143"/>
                <a:gd name="T9" fmla="*/ 2147483647 h 91"/>
                <a:gd name="T10" fmla="*/ 2147483647 w 143"/>
                <a:gd name="T11" fmla="*/ 2147483647 h 91"/>
                <a:gd name="T12" fmla="*/ 2147483647 w 143"/>
                <a:gd name="T13" fmla="*/ 2147483647 h 91"/>
                <a:gd name="T14" fmla="*/ 2147483647 w 143"/>
                <a:gd name="T15" fmla="*/ 2147483647 h 91"/>
                <a:gd name="T16" fmla="*/ 0 w 143"/>
                <a:gd name="T17" fmla="*/ 0 h 91"/>
                <a:gd name="T18" fmla="*/ 0 w 143"/>
                <a:gd name="T19" fmla="*/ 2147483647 h 91"/>
                <a:gd name="T20" fmla="*/ 2147483647 w 143"/>
                <a:gd name="T21" fmla="*/ 2147483647 h 91"/>
                <a:gd name="T22" fmla="*/ 2147483647 w 143"/>
                <a:gd name="T23" fmla="*/ 2147483647 h 91"/>
                <a:gd name="T24" fmla="*/ 2147483647 w 143"/>
                <a:gd name="T25" fmla="*/ 2147483647 h 91"/>
                <a:gd name="T26" fmla="*/ 2147483647 w 143"/>
                <a:gd name="T27" fmla="*/ 2147483647 h 91"/>
                <a:gd name="T28" fmla="*/ 2147483647 w 143"/>
                <a:gd name="T29" fmla="*/ 2147483647 h 91"/>
                <a:gd name="T30" fmla="*/ 2147483647 w 143"/>
                <a:gd name="T31" fmla="*/ 2147483647 h 91"/>
                <a:gd name="T32" fmla="*/ 2147483647 w 143"/>
                <a:gd name="T33" fmla="*/ 2147483647 h 91"/>
                <a:gd name="T34" fmla="*/ 2147483647 w 143"/>
                <a:gd name="T35" fmla="*/ 2147483647 h 91"/>
                <a:gd name="T36" fmla="*/ 2147483647 w 143"/>
                <a:gd name="T37" fmla="*/ 2147483647 h 91"/>
                <a:gd name="T38" fmla="*/ 2147483647 w 143"/>
                <a:gd name="T39" fmla="*/ 2147483647 h 91"/>
                <a:gd name="T40" fmla="*/ 2147483647 w 143"/>
                <a:gd name="T41" fmla="*/ 2147483647 h 91"/>
                <a:gd name="T42" fmla="*/ 2147483647 w 143"/>
                <a:gd name="T43" fmla="*/ 2147483647 h 91"/>
                <a:gd name="T44" fmla="*/ 2147483647 w 143"/>
                <a:gd name="T45" fmla="*/ 2147483647 h 91"/>
                <a:gd name="T46" fmla="*/ 2147483647 w 143"/>
                <a:gd name="T47" fmla="*/ 2147483647 h 91"/>
                <a:gd name="T48" fmla="*/ 2147483647 w 143"/>
                <a:gd name="T49" fmla="*/ 2147483647 h 91"/>
                <a:gd name="T50" fmla="*/ 2147483647 w 143"/>
                <a:gd name="T51" fmla="*/ 2147483647 h 91"/>
                <a:gd name="T52" fmla="*/ 2147483647 w 143"/>
                <a:gd name="T53" fmla="*/ 2147483647 h 91"/>
                <a:gd name="T54" fmla="*/ 2147483647 w 143"/>
                <a:gd name="T55" fmla="*/ 2147483647 h 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3"/>
                <a:gd name="T85" fmla="*/ 0 h 91"/>
                <a:gd name="T86" fmla="*/ 143 w 143"/>
                <a:gd name="T87" fmla="*/ 91 h 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3" name="Freeform 145"/>
            <p:cNvSpPr>
              <a:spLocks noChangeArrowheads="1"/>
            </p:cNvSpPr>
            <p:nvPr/>
          </p:nvSpPr>
          <p:spPr bwMode="auto">
            <a:xfrm>
              <a:off x="5250098" y="2216293"/>
              <a:ext cx="45072" cy="87035"/>
            </a:xfrm>
            <a:custGeom>
              <a:avLst/>
              <a:gdLst>
                <a:gd name="T0" fmla="*/ 2147483647 w 24"/>
                <a:gd name="T1" fmla="*/ 0 h 47"/>
                <a:gd name="T2" fmla="*/ 2147483647 w 24"/>
                <a:gd name="T3" fmla="*/ 2147483647 h 47"/>
                <a:gd name="T4" fmla="*/ 2147483647 w 24"/>
                <a:gd name="T5" fmla="*/ 2147483647 h 47"/>
                <a:gd name="T6" fmla="*/ 2147483647 w 24"/>
                <a:gd name="T7" fmla="*/ 2147483647 h 47"/>
                <a:gd name="T8" fmla="*/ 2147483647 w 24"/>
                <a:gd name="T9" fmla="*/ 2147483647 h 47"/>
                <a:gd name="T10" fmla="*/ 2147483647 w 2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7"/>
                <a:gd name="T20" fmla="*/ 24 w 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4" name="Freeform 146"/>
            <p:cNvSpPr>
              <a:spLocks noChangeArrowheads="1"/>
            </p:cNvSpPr>
            <p:nvPr/>
          </p:nvSpPr>
          <p:spPr bwMode="auto">
            <a:xfrm>
              <a:off x="4463671" y="2667012"/>
              <a:ext cx="156975" cy="310841"/>
            </a:xfrm>
            <a:custGeom>
              <a:avLst/>
              <a:gdLst>
                <a:gd name="T0" fmla="*/ 2147483647 w 84"/>
                <a:gd name="T1" fmla="*/ 2147483647 h 166"/>
                <a:gd name="T2" fmla="*/ 2147483647 w 84"/>
                <a:gd name="T3" fmla="*/ 2147483647 h 166"/>
                <a:gd name="T4" fmla="*/ 2147483647 w 84"/>
                <a:gd name="T5" fmla="*/ 2147483647 h 166"/>
                <a:gd name="T6" fmla="*/ 2147483647 w 84"/>
                <a:gd name="T7" fmla="*/ 2147483647 h 166"/>
                <a:gd name="T8" fmla="*/ 2147483647 w 84"/>
                <a:gd name="T9" fmla="*/ 2147483647 h 166"/>
                <a:gd name="T10" fmla="*/ 2147483647 w 84"/>
                <a:gd name="T11" fmla="*/ 2147483647 h 166"/>
                <a:gd name="T12" fmla="*/ 2147483647 w 84"/>
                <a:gd name="T13" fmla="*/ 2147483647 h 166"/>
                <a:gd name="T14" fmla="*/ 2147483647 w 84"/>
                <a:gd name="T15" fmla="*/ 2147483647 h 166"/>
                <a:gd name="T16" fmla="*/ 2147483647 w 84"/>
                <a:gd name="T17" fmla="*/ 2147483647 h 166"/>
                <a:gd name="T18" fmla="*/ 2147483647 w 84"/>
                <a:gd name="T19" fmla="*/ 2147483647 h 166"/>
                <a:gd name="T20" fmla="*/ 2147483647 w 84"/>
                <a:gd name="T21" fmla="*/ 2147483647 h 166"/>
                <a:gd name="T22" fmla="*/ 2147483647 w 84"/>
                <a:gd name="T23" fmla="*/ 2147483647 h 166"/>
                <a:gd name="T24" fmla="*/ 2147483647 w 84"/>
                <a:gd name="T25" fmla="*/ 2147483647 h 166"/>
                <a:gd name="T26" fmla="*/ 2147483647 w 84"/>
                <a:gd name="T27" fmla="*/ 2147483647 h 166"/>
                <a:gd name="T28" fmla="*/ 2147483647 w 84"/>
                <a:gd name="T29" fmla="*/ 2147483647 h 166"/>
                <a:gd name="T30" fmla="*/ 2147483647 w 84"/>
                <a:gd name="T31" fmla="*/ 2147483647 h 166"/>
                <a:gd name="T32" fmla="*/ 2147483647 w 84"/>
                <a:gd name="T33" fmla="*/ 2147483647 h 166"/>
                <a:gd name="T34" fmla="*/ 2147483647 w 84"/>
                <a:gd name="T35" fmla="*/ 2147483647 h 166"/>
                <a:gd name="T36" fmla="*/ 2147483647 w 84"/>
                <a:gd name="T37" fmla="*/ 2147483647 h 166"/>
                <a:gd name="T38" fmla="*/ 2147483647 w 84"/>
                <a:gd name="T39" fmla="*/ 2147483647 h 166"/>
                <a:gd name="T40" fmla="*/ 2147483647 w 84"/>
                <a:gd name="T41" fmla="*/ 2147483647 h 166"/>
                <a:gd name="T42" fmla="*/ 2147483647 w 84"/>
                <a:gd name="T43" fmla="*/ 2147483647 h 166"/>
                <a:gd name="T44" fmla="*/ 2147483647 w 84"/>
                <a:gd name="T45" fmla="*/ 2147483647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166"/>
                <a:gd name="T71" fmla="*/ 84 w 84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5" name="Freeform 147"/>
            <p:cNvSpPr>
              <a:spLocks noEditPoints="1" noChangeArrowheads="1"/>
            </p:cNvSpPr>
            <p:nvPr/>
          </p:nvSpPr>
          <p:spPr bwMode="auto">
            <a:xfrm>
              <a:off x="4457454" y="2009583"/>
              <a:ext cx="253336" cy="153867"/>
            </a:xfrm>
            <a:custGeom>
              <a:avLst/>
              <a:gdLst>
                <a:gd name="T0" fmla="*/ 2147483647 w 135"/>
                <a:gd name="T1" fmla="*/ 2147483647 h 82"/>
                <a:gd name="T2" fmla="*/ 2147483647 w 135"/>
                <a:gd name="T3" fmla="*/ 2147483647 h 82"/>
                <a:gd name="T4" fmla="*/ 2147483647 w 135"/>
                <a:gd name="T5" fmla="*/ 2147483647 h 82"/>
                <a:gd name="T6" fmla="*/ 2147483647 w 135"/>
                <a:gd name="T7" fmla="*/ 2147483647 h 82"/>
                <a:gd name="T8" fmla="*/ 2147483647 w 135"/>
                <a:gd name="T9" fmla="*/ 2147483647 h 82"/>
                <a:gd name="T10" fmla="*/ 2147483647 w 135"/>
                <a:gd name="T11" fmla="*/ 2147483647 h 82"/>
                <a:gd name="T12" fmla="*/ 2147483647 w 135"/>
                <a:gd name="T13" fmla="*/ 2147483647 h 82"/>
                <a:gd name="T14" fmla="*/ 2147483647 w 135"/>
                <a:gd name="T15" fmla="*/ 2147483647 h 82"/>
                <a:gd name="T16" fmla="*/ 2147483647 w 135"/>
                <a:gd name="T17" fmla="*/ 2147483647 h 82"/>
                <a:gd name="T18" fmla="*/ 0 w 135"/>
                <a:gd name="T19" fmla="*/ 2147483647 h 82"/>
                <a:gd name="T20" fmla="*/ 2147483647 w 135"/>
                <a:gd name="T21" fmla="*/ 2147483647 h 82"/>
                <a:gd name="T22" fmla="*/ 2147483647 w 135"/>
                <a:gd name="T23" fmla="*/ 2147483647 h 82"/>
                <a:gd name="T24" fmla="*/ 2147483647 w 135"/>
                <a:gd name="T25" fmla="*/ 2147483647 h 82"/>
                <a:gd name="T26" fmla="*/ 2147483647 w 135"/>
                <a:gd name="T27" fmla="*/ 2147483647 h 82"/>
                <a:gd name="T28" fmla="*/ 2147483647 w 135"/>
                <a:gd name="T29" fmla="*/ 2147483647 h 82"/>
                <a:gd name="T30" fmla="*/ 2147483647 w 135"/>
                <a:gd name="T31" fmla="*/ 2147483647 h 82"/>
                <a:gd name="T32" fmla="*/ 2147483647 w 135"/>
                <a:gd name="T33" fmla="*/ 2147483647 h 82"/>
                <a:gd name="T34" fmla="*/ 2147483647 w 135"/>
                <a:gd name="T35" fmla="*/ 2147483647 h 82"/>
                <a:gd name="T36" fmla="*/ 2147483647 w 135"/>
                <a:gd name="T37" fmla="*/ 2147483647 h 82"/>
                <a:gd name="T38" fmla="*/ 2147483647 w 135"/>
                <a:gd name="T39" fmla="*/ 2147483647 h 82"/>
                <a:gd name="T40" fmla="*/ 2147483647 w 135"/>
                <a:gd name="T41" fmla="*/ 2147483647 h 82"/>
                <a:gd name="T42" fmla="*/ 2147483647 w 135"/>
                <a:gd name="T43" fmla="*/ 0 h 82"/>
                <a:gd name="T44" fmla="*/ 2147483647 w 135"/>
                <a:gd name="T45" fmla="*/ 2147483647 h 82"/>
                <a:gd name="T46" fmla="*/ 2147483647 w 135"/>
                <a:gd name="T47" fmla="*/ 2147483647 h 82"/>
                <a:gd name="T48" fmla="*/ 2147483647 w 135"/>
                <a:gd name="T49" fmla="*/ 2147483647 h 82"/>
                <a:gd name="T50" fmla="*/ 2147483647 w 135"/>
                <a:gd name="T51" fmla="*/ 2147483647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82"/>
                <a:gd name="T80" fmla="*/ 135 w 135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6" name="Freeform 148"/>
            <p:cNvSpPr>
              <a:spLocks noEditPoints="1" noChangeArrowheads="1"/>
            </p:cNvSpPr>
            <p:nvPr/>
          </p:nvSpPr>
          <p:spPr bwMode="auto">
            <a:xfrm>
              <a:off x="6815181" y="2538012"/>
              <a:ext cx="170962" cy="122782"/>
            </a:xfrm>
            <a:custGeom>
              <a:avLst/>
              <a:gdLst>
                <a:gd name="T0" fmla="*/ 2147483647 w 92"/>
                <a:gd name="T1" fmla="*/ 2147483647 h 66"/>
                <a:gd name="T2" fmla="*/ 2147483647 w 92"/>
                <a:gd name="T3" fmla="*/ 2147483647 h 66"/>
                <a:gd name="T4" fmla="*/ 2147483647 w 92"/>
                <a:gd name="T5" fmla="*/ 2147483647 h 66"/>
                <a:gd name="T6" fmla="*/ 2147483647 w 92"/>
                <a:gd name="T7" fmla="*/ 2147483647 h 66"/>
                <a:gd name="T8" fmla="*/ 2147483647 w 92"/>
                <a:gd name="T9" fmla="*/ 2147483647 h 66"/>
                <a:gd name="T10" fmla="*/ 2147483647 w 92"/>
                <a:gd name="T11" fmla="*/ 2147483647 h 66"/>
                <a:gd name="T12" fmla="*/ 2147483647 w 92"/>
                <a:gd name="T13" fmla="*/ 2147483647 h 66"/>
                <a:gd name="T14" fmla="*/ 2147483647 w 92"/>
                <a:gd name="T15" fmla="*/ 2147483647 h 66"/>
                <a:gd name="T16" fmla="*/ 2147483647 w 92"/>
                <a:gd name="T17" fmla="*/ 2147483647 h 66"/>
                <a:gd name="T18" fmla="*/ 2147483647 w 92"/>
                <a:gd name="T19" fmla="*/ 2147483647 h 66"/>
                <a:gd name="T20" fmla="*/ 2147483647 w 92"/>
                <a:gd name="T21" fmla="*/ 2147483647 h 66"/>
                <a:gd name="T22" fmla="*/ 2147483647 w 92"/>
                <a:gd name="T23" fmla="*/ 2147483647 h 66"/>
                <a:gd name="T24" fmla="*/ 2147483647 w 92"/>
                <a:gd name="T25" fmla="*/ 2147483647 h 66"/>
                <a:gd name="T26" fmla="*/ 2147483647 w 92"/>
                <a:gd name="T27" fmla="*/ 2147483647 h 66"/>
                <a:gd name="T28" fmla="*/ 2147483647 w 92"/>
                <a:gd name="T29" fmla="*/ 2147483647 h 66"/>
                <a:gd name="T30" fmla="*/ 2147483647 w 92"/>
                <a:gd name="T31" fmla="*/ 2147483647 h 66"/>
                <a:gd name="T32" fmla="*/ 2147483647 w 92"/>
                <a:gd name="T33" fmla="*/ 2147483647 h 66"/>
                <a:gd name="T34" fmla="*/ 2147483647 w 92"/>
                <a:gd name="T35" fmla="*/ 2147483647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7" name="Freeform 149"/>
            <p:cNvSpPr>
              <a:spLocks noEditPoints="1" noChangeArrowheads="1"/>
            </p:cNvSpPr>
            <p:nvPr/>
          </p:nvSpPr>
          <p:spPr bwMode="auto">
            <a:xfrm>
              <a:off x="6815181" y="2538012"/>
              <a:ext cx="170962" cy="122782"/>
            </a:xfrm>
            <a:custGeom>
              <a:avLst/>
              <a:gdLst>
                <a:gd name="T0" fmla="*/ 2147483647 w 92"/>
                <a:gd name="T1" fmla="*/ 2147483647 h 66"/>
                <a:gd name="T2" fmla="*/ 2147483647 w 92"/>
                <a:gd name="T3" fmla="*/ 2147483647 h 66"/>
                <a:gd name="T4" fmla="*/ 2147483647 w 92"/>
                <a:gd name="T5" fmla="*/ 2147483647 h 66"/>
                <a:gd name="T6" fmla="*/ 2147483647 w 92"/>
                <a:gd name="T7" fmla="*/ 2147483647 h 66"/>
                <a:gd name="T8" fmla="*/ 2147483647 w 92"/>
                <a:gd name="T9" fmla="*/ 2147483647 h 66"/>
                <a:gd name="T10" fmla="*/ 2147483647 w 92"/>
                <a:gd name="T11" fmla="*/ 2147483647 h 66"/>
                <a:gd name="T12" fmla="*/ 2147483647 w 92"/>
                <a:gd name="T13" fmla="*/ 2147483647 h 66"/>
                <a:gd name="T14" fmla="*/ 2147483647 w 92"/>
                <a:gd name="T15" fmla="*/ 2147483647 h 66"/>
                <a:gd name="T16" fmla="*/ 2147483647 w 92"/>
                <a:gd name="T17" fmla="*/ 2147483647 h 66"/>
                <a:gd name="T18" fmla="*/ 2147483647 w 92"/>
                <a:gd name="T19" fmla="*/ 2147483647 h 66"/>
                <a:gd name="T20" fmla="*/ 2147483647 w 92"/>
                <a:gd name="T21" fmla="*/ 2147483647 h 66"/>
                <a:gd name="T22" fmla="*/ 2147483647 w 92"/>
                <a:gd name="T23" fmla="*/ 2147483647 h 66"/>
                <a:gd name="T24" fmla="*/ 2147483647 w 92"/>
                <a:gd name="T25" fmla="*/ 2147483647 h 66"/>
                <a:gd name="T26" fmla="*/ 2147483647 w 92"/>
                <a:gd name="T27" fmla="*/ 2147483647 h 66"/>
                <a:gd name="T28" fmla="*/ 2147483647 w 92"/>
                <a:gd name="T29" fmla="*/ 2147483647 h 66"/>
                <a:gd name="T30" fmla="*/ 2147483647 w 92"/>
                <a:gd name="T31" fmla="*/ 2147483647 h 66"/>
                <a:gd name="T32" fmla="*/ 2147483647 w 92"/>
                <a:gd name="T33" fmla="*/ 2147483647 h 66"/>
                <a:gd name="T34" fmla="*/ 2147483647 w 92"/>
                <a:gd name="T35" fmla="*/ 2147483647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8" name="Freeform 150"/>
            <p:cNvSpPr>
              <a:spLocks noEditPoints="1" noChangeArrowheads="1"/>
            </p:cNvSpPr>
            <p:nvPr/>
          </p:nvSpPr>
          <p:spPr bwMode="auto">
            <a:xfrm>
              <a:off x="5927730" y="2649915"/>
              <a:ext cx="865692" cy="770884"/>
            </a:xfrm>
            <a:custGeom>
              <a:avLst/>
              <a:gdLst>
                <a:gd name="T0" fmla="*/ 2147483647 w 463"/>
                <a:gd name="T1" fmla="*/ 2147483647 h 412"/>
                <a:gd name="T2" fmla="*/ 2147483647 w 463"/>
                <a:gd name="T3" fmla="*/ 2147483647 h 412"/>
                <a:gd name="T4" fmla="*/ 2147483647 w 463"/>
                <a:gd name="T5" fmla="*/ 2147483647 h 412"/>
                <a:gd name="T6" fmla="*/ 2147483647 w 463"/>
                <a:gd name="T7" fmla="*/ 2147483647 h 412"/>
                <a:gd name="T8" fmla="*/ 2147483647 w 463"/>
                <a:gd name="T9" fmla="*/ 2147483647 h 412"/>
                <a:gd name="T10" fmla="*/ 2147483647 w 463"/>
                <a:gd name="T11" fmla="*/ 2147483647 h 412"/>
                <a:gd name="T12" fmla="*/ 2147483647 w 463"/>
                <a:gd name="T13" fmla="*/ 2147483647 h 412"/>
                <a:gd name="T14" fmla="*/ 2147483647 w 463"/>
                <a:gd name="T15" fmla="*/ 2147483647 h 412"/>
                <a:gd name="T16" fmla="*/ 2147483647 w 463"/>
                <a:gd name="T17" fmla="*/ 2147483647 h 412"/>
                <a:gd name="T18" fmla="*/ 2147483647 w 463"/>
                <a:gd name="T19" fmla="*/ 2147483647 h 412"/>
                <a:gd name="T20" fmla="*/ 2147483647 w 463"/>
                <a:gd name="T21" fmla="*/ 2147483647 h 412"/>
                <a:gd name="T22" fmla="*/ 2147483647 w 463"/>
                <a:gd name="T23" fmla="*/ 2147483647 h 412"/>
                <a:gd name="T24" fmla="*/ 2147483647 w 463"/>
                <a:gd name="T25" fmla="*/ 2147483647 h 412"/>
                <a:gd name="T26" fmla="*/ 2147483647 w 463"/>
                <a:gd name="T27" fmla="*/ 2147483647 h 412"/>
                <a:gd name="T28" fmla="*/ 2147483647 w 463"/>
                <a:gd name="T29" fmla="*/ 2147483647 h 412"/>
                <a:gd name="T30" fmla="*/ 2147483647 w 463"/>
                <a:gd name="T31" fmla="*/ 2147483647 h 412"/>
                <a:gd name="T32" fmla="*/ 2147483647 w 463"/>
                <a:gd name="T33" fmla="*/ 2147483647 h 412"/>
                <a:gd name="T34" fmla="*/ 2147483647 w 463"/>
                <a:gd name="T35" fmla="*/ 2147483647 h 412"/>
                <a:gd name="T36" fmla="*/ 2147483647 w 463"/>
                <a:gd name="T37" fmla="*/ 2147483647 h 412"/>
                <a:gd name="T38" fmla="*/ 2147483647 w 463"/>
                <a:gd name="T39" fmla="*/ 2147483647 h 412"/>
                <a:gd name="T40" fmla="*/ 2147483647 w 463"/>
                <a:gd name="T41" fmla="*/ 2147483647 h 412"/>
                <a:gd name="T42" fmla="*/ 2147483647 w 463"/>
                <a:gd name="T43" fmla="*/ 2147483647 h 412"/>
                <a:gd name="T44" fmla="*/ 2147483647 w 463"/>
                <a:gd name="T45" fmla="*/ 2147483647 h 412"/>
                <a:gd name="T46" fmla="*/ 2147483647 w 463"/>
                <a:gd name="T47" fmla="*/ 2147483647 h 412"/>
                <a:gd name="T48" fmla="*/ 2147483647 w 463"/>
                <a:gd name="T49" fmla="*/ 2147483647 h 412"/>
                <a:gd name="T50" fmla="*/ 2147483647 w 463"/>
                <a:gd name="T51" fmla="*/ 2147483647 h 412"/>
                <a:gd name="T52" fmla="*/ 2147483647 w 463"/>
                <a:gd name="T53" fmla="*/ 2147483647 h 412"/>
                <a:gd name="T54" fmla="*/ 2147483647 w 463"/>
                <a:gd name="T55" fmla="*/ 2147483647 h 412"/>
                <a:gd name="T56" fmla="*/ 2147483647 w 463"/>
                <a:gd name="T57" fmla="*/ 2147483647 h 412"/>
                <a:gd name="T58" fmla="*/ 2147483647 w 463"/>
                <a:gd name="T59" fmla="*/ 2147483647 h 412"/>
                <a:gd name="T60" fmla="*/ 2147483647 w 463"/>
                <a:gd name="T61" fmla="*/ 2147483647 h 412"/>
                <a:gd name="T62" fmla="*/ 2147483647 w 463"/>
                <a:gd name="T63" fmla="*/ 2147483647 h 412"/>
                <a:gd name="T64" fmla="*/ 2147483647 w 463"/>
                <a:gd name="T65" fmla="*/ 2147483647 h 412"/>
                <a:gd name="T66" fmla="*/ 2147483647 w 463"/>
                <a:gd name="T67" fmla="*/ 2147483647 h 412"/>
                <a:gd name="T68" fmla="*/ 2147483647 w 463"/>
                <a:gd name="T69" fmla="*/ 2147483647 h 412"/>
                <a:gd name="T70" fmla="*/ 2147483647 w 463"/>
                <a:gd name="T71" fmla="*/ 2147483647 h 412"/>
                <a:gd name="T72" fmla="*/ 2147483647 w 463"/>
                <a:gd name="T73" fmla="*/ 2147483647 h 412"/>
                <a:gd name="T74" fmla="*/ 2147483647 w 463"/>
                <a:gd name="T75" fmla="*/ 2147483647 h 412"/>
                <a:gd name="T76" fmla="*/ 2147483647 w 463"/>
                <a:gd name="T77" fmla="*/ 2147483647 h 412"/>
                <a:gd name="T78" fmla="*/ 2147483647 w 463"/>
                <a:gd name="T79" fmla="*/ 2147483647 h 412"/>
                <a:gd name="T80" fmla="*/ 2147483647 w 463"/>
                <a:gd name="T81" fmla="*/ 2147483647 h 412"/>
                <a:gd name="T82" fmla="*/ 2147483647 w 463"/>
                <a:gd name="T83" fmla="*/ 2147483647 h 412"/>
                <a:gd name="T84" fmla="*/ 2147483647 w 463"/>
                <a:gd name="T85" fmla="*/ 2147483647 h 412"/>
                <a:gd name="T86" fmla="*/ 2147483647 w 463"/>
                <a:gd name="T87" fmla="*/ 2147483647 h 412"/>
                <a:gd name="T88" fmla="*/ 2147483647 w 463"/>
                <a:gd name="T89" fmla="*/ 2147483647 h 412"/>
                <a:gd name="T90" fmla="*/ 2147483647 w 463"/>
                <a:gd name="T91" fmla="*/ 2147483647 h 412"/>
                <a:gd name="T92" fmla="*/ 2147483647 w 463"/>
                <a:gd name="T93" fmla="*/ 2147483647 h 412"/>
                <a:gd name="T94" fmla="*/ 2147483647 w 463"/>
                <a:gd name="T95" fmla="*/ 2147483647 h 412"/>
                <a:gd name="T96" fmla="*/ 2147483647 w 463"/>
                <a:gd name="T97" fmla="*/ 2147483647 h 412"/>
                <a:gd name="T98" fmla="*/ 2147483647 w 463"/>
                <a:gd name="T99" fmla="*/ 2147483647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3"/>
                <a:gd name="T151" fmla="*/ 0 h 412"/>
                <a:gd name="T152" fmla="*/ 463 w 463"/>
                <a:gd name="T153" fmla="*/ 412 h 4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9" name="Freeform 151"/>
            <p:cNvSpPr>
              <a:spLocks noEditPoints="1" noChangeArrowheads="1"/>
            </p:cNvSpPr>
            <p:nvPr/>
          </p:nvSpPr>
          <p:spPr bwMode="auto">
            <a:xfrm>
              <a:off x="7060745" y="3198549"/>
              <a:ext cx="264215" cy="313949"/>
            </a:xfrm>
            <a:custGeom>
              <a:avLst/>
              <a:gdLst>
                <a:gd name="T0" fmla="*/ 2147483647 w 141"/>
                <a:gd name="T1" fmla="*/ 2147483647 h 168"/>
                <a:gd name="T2" fmla="*/ 2147483647 w 141"/>
                <a:gd name="T3" fmla="*/ 2147483647 h 168"/>
                <a:gd name="T4" fmla="*/ 2147483647 w 141"/>
                <a:gd name="T5" fmla="*/ 2147483647 h 168"/>
                <a:gd name="T6" fmla="*/ 2147483647 w 141"/>
                <a:gd name="T7" fmla="*/ 2147483647 h 168"/>
                <a:gd name="T8" fmla="*/ 2147483647 w 141"/>
                <a:gd name="T9" fmla="*/ 2147483647 h 168"/>
                <a:gd name="T10" fmla="*/ 2147483647 w 141"/>
                <a:gd name="T11" fmla="*/ 2147483647 h 168"/>
                <a:gd name="T12" fmla="*/ 2147483647 w 141"/>
                <a:gd name="T13" fmla="*/ 2147483647 h 168"/>
                <a:gd name="T14" fmla="*/ 2147483647 w 141"/>
                <a:gd name="T15" fmla="*/ 2147483647 h 168"/>
                <a:gd name="T16" fmla="*/ 2147483647 w 141"/>
                <a:gd name="T17" fmla="*/ 2147483647 h 168"/>
                <a:gd name="T18" fmla="*/ 2147483647 w 141"/>
                <a:gd name="T19" fmla="*/ 2147483647 h 168"/>
                <a:gd name="T20" fmla="*/ 2147483647 w 141"/>
                <a:gd name="T21" fmla="*/ 2147483647 h 168"/>
                <a:gd name="T22" fmla="*/ 2147483647 w 141"/>
                <a:gd name="T23" fmla="*/ 2147483647 h 168"/>
                <a:gd name="T24" fmla="*/ 2147483647 w 141"/>
                <a:gd name="T25" fmla="*/ 2147483647 h 168"/>
                <a:gd name="T26" fmla="*/ 2147483647 w 141"/>
                <a:gd name="T27" fmla="*/ 2147483647 h 168"/>
                <a:gd name="T28" fmla="*/ 2147483647 w 141"/>
                <a:gd name="T29" fmla="*/ 2147483647 h 168"/>
                <a:gd name="T30" fmla="*/ 2147483647 w 141"/>
                <a:gd name="T31" fmla="*/ 2147483647 h 168"/>
                <a:gd name="T32" fmla="*/ 2147483647 w 141"/>
                <a:gd name="T33" fmla="*/ 2147483647 h 168"/>
                <a:gd name="T34" fmla="*/ 2147483647 w 141"/>
                <a:gd name="T35" fmla="*/ 2147483647 h 168"/>
                <a:gd name="T36" fmla="*/ 2147483647 w 141"/>
                <a:gd name="T37" fmla="*/ 2147483647 h 168"/>
                <a:gd name="T38" fmla="*/ 2147483647 w 141"/>
                <a:gd name="T39" fmla="*/ 2147483647 h 168"/>
                <a:gd name="T40" fmla="*/ 2147483647 w 141"/>
                <a:gd name="T41" fmla="*/ 2147483647 h 168"/>
                <a:gd name="T42" fmla="*/ 2147483647 w 141"/>
                <a:gd name="T43" fmla="*/ 2147483647 h 168"/>
                <a:gd name="T44" fmla="*/ 2147483647 w 141"/>
                <a:gd name="T45" fmla="*/ 2147483647 h 168"/>
                <a:gd name="T46" fmla="*/ 2147483647 w 141"/>
                <a:gd name="T47" fmla="*/ 2147483647 h 168"/>
                <a:gd name="T48" fmla="*/ 2147483647 w 141"/>
                <a:gd name="T49" fmla="*/ 2147483647 h 168"/>
                <a:gd name="T50" fmla="*/ 2147483647 w 141"/>
                <a:gd name="T51" fmla="*/ 2147483647 h 168"/>
                <a:gd name="T52" fmla="*/ 2147483647 w 141"/>
                <a:gd name="T53" fmla="*/ 2147483647 h 168"/>
                <a:gd name="T54" fmla="*/ 2147483647 w 141"/>
                <a:gd name="T55" fmla="*/ 2147483647 h 168"/>
                <a:gd name="T56" fmla="*/ 2147483647 w 141"/>
                <a:gd name="T57" fmla="*/ 2147483647 h 168"/>
                <a:gd name="T58" fmla="*/ 2147483647 w 141"/>
                <a:gd name="T59" fmla="*/ 0 h 168"/>
                <a:gd name="T60" fmla="*/ 2147483647 w 141"/>
                <a:gd name="T61" fmla="*/ 2147483647 h 168"/>
                <a:gd name="T62" fmla="*/ 2147483647 w 141"/>
                <a:gd name="T63" fmla="*/ 2147483647 h 168"/>
                <a:gd name="T64" fmla="*/ 2147483647 w 141"/>
                <a:gd name="T65" fmla="*/ 2147483647 h 168"/>
                <a:gd name="T66" fmla="*/ 2147483647 w 141"/>
                <a:gd name="T67" fmla="*/ 2147483647 h 168"/>
                <a:gd name="T68" fmla="*/ 2147483647 w 141"/>
                <a:gd name="T69" fmla="*/ 2147483647 h 168"/>
                <a:gd name="T70" fmla="*/ 2147483647 w 141"/>
                <a:gd name="T71" fmla="*/ 2147483647 h 168"/>
                <a:gd name="T72" fmla="*/ 2147483647 w 141"/>
                <a:gd name="T73" fmla="*/ 2147483647 h 168"/>
                <a:gd name="T74" fmla="*/ 2147483647 w 141"/>
                <a:gd name="T75" fmla="*/ 2147483647 h 168"/>
                <a:gd name="T76" fmla="*/ 2147483647 w 141"/>
                <a:gd name="T77" fmla="*/ 2147483647 h 168"/>
                <a:gd name="T78" fmla="*/ 2147483647 w 141"/>
                <a:gd name="T79" fmla="*/ 2147483647 h 168"/>
                <a:gd name="T80" fmla="*/ 2147483647 w 141"/>
                <a:gd name="T81" fmla="*/ 2147483647 h 168"/>
                <a:gd name="T82" fmla="*/ 2147483647 w 141"/>
                <a:gd name="T83" fmla="*/ 2147483647 h 168"/>
                <a:gd name="T84" fmla="*/ 2147483647 w 141"/>
                <a:gd name="T85" fmla="*/ 2147483647 h 168"/>
                <a:gd name="T86" fmla="*/ 2147483647 w 141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"/>
                <a:gd name="T133" fmla="*/ 0 h 168"/>
                <a:gd name="T134" fmla="*/ 141 w 141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0" name="Freeform 152"/>
            <p:cNvSpPr>
              <a:spLocks noEditPoints="1" noChangeArrowheads="1"/>
            </p:cNvSpPr>
            <p:nvPr/>
          </p:nvSpPr>
          <p:spPr bwMode="auto">
            <a:xfrm>
              <a:off x="7292321" y="2771143"/>
              <a:ext cx="57506" cy="52843"/>
            </a:xfrm>
            <a:custGeom>
              <a:avLst/>
              <a:gdLst>
                <a:gd name="T0" fmla="*/ 2147483647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2147483647 h 28"/>
                <a:gd name="T6" fmla="*/ 2147483647 w 31"/>
                <a:gd name="T7" fmla="*/ 2147483647 h 28"/>
                <a:gd name="T8" fmla="*/ 2147483647 w 31"/>
                <a:gd name="T9" fmla="*/ 2147483647 h 28"/>
                <a:gd name="T10" fmla="*/ 2147483647 w 31"/>
                <a:gd name="T11" fmla="*/ 214748364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"/>
                <a:gd name="T20" fmla="*/ 31 w 3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1" name="Freeform 153"/>
            <p:cNvSpPr>
              <a:spLocks noChangeArrowheads="1"/>
            </p:cNvSpPr>
            <p:nvPr/>
          </p:nvSpPr>
          <p:spPr bwMode="auto">
            <a:xfrm>
              <a:off x="4673489" y="1453179"/>
              <a:ext cx="303070" cy="191167"/>
            </a:xfrm>
            <a:custGeom>
              <a:avLst/>
              <a:gdLst>
                <a:gd name="T0" fmla="*/ 2147483647 w 162"/>
                <a:gd name="T1" fmla="*/ 2147483647 h 102"/>
                <a:gd name="T2" fmla="*/ 2147483647 w 162"/>
                <a:gd name="T3" fmla="*/ 2147483647 h 102"/>
                <a:gd name="T4" fmla="*/ 2147483647 w 162"/>
                <a:gd name="T5" fmla="*/ 2147483647 h 102"/>
                <a:gd name="T6" fmla="*/ 2147483647 w 162"/>
                <a:gd name="T7" fmla="*/ 2147483647 h 102"/>
                <a:gd name="T8" fmla="*/ 2147483647 w 162"/>
                <a:gd name="T9" fmla="*/ 2147483647 h 102"/>
                <a:gd name="T10" fmla="*/ 2147483647 w 162"/>
                <a:gd name="T11" fmla="*/ 2147483647 h 102"/>
                <a:gd name="T12" fmla="*/ 2147483647 w 162"/>
                <a:gd name="T13" fmla="*/ 2147483647 h 102"/>
                <a:gd name="T14" fmla="*/ 2147483647 w 162"/>
                <a:gd name="T15" fmla="*/ 2147483647 h 102"/>
                <a:gd name="T16" fmla="*/ 2147483647 w 162"/>
                <a:gd name="T17" fmla="*/ 2147483647 h 102"/>
                <a:gd name="T18" fmla="*/ 2147483647 w 162"/>
                <a:gd name="T19" fmla="*/ 2147483647 h 102"/>
                <a:gd name="T20" fmla="*/ 2147483647 w 162"/>
                <a:gd name="T21" fmla="*/ 2147483647 h 102"/>
                <a:gd name="T22" fmla="*/ 2147483647 w 162"/>
                <a:gd name="T23" fmla="*/ 2147483647 h 102"/>
                <a:gd name="T24" fmla="*/ 2147483647 w 162"/>
                <a:gd name="T25" fmla="*/ 2147483647 h 102"/>
                <a:gd name="T26" fmla="*/ 2147483647 w 162"/>
                <a:gd name="T27" fmla="*/ 2147483647 h 102"/>
                <a:gd name="T28" fmla="*/ 2147483647 w 162"/>
                <a:gd name="T29" fmla="*/ 2147483647 h 102"/>
                <a:gd name="T30" fmla="*/ 2147483647 w 162"/>
                <a:gd name="T31" fmla="*/ 2147483647 h 102"/>
                <a:gd name="T32" fmla="*/ 2147483647 w 162"/>
                <a:gd name="T33" fmla="*/ 2147483647 h 102"/>
                <a:gd name="T34" fmla="*/ 2147483647 w 162"/>
                <a:gd name="T35" fmla="*/ 2147483647 h 102"/>
                <a:gd name="T36" fmla="*/ 2147483647 w 162"/>
                <a:gd name="T37" fmla="*/ 2147483647 h 102"/>
                <a:gd name="T38" fmla="*/ 2147483647 w 162"/>
                <a:gd name="T39" fmla="*/ 2147483647 h 102"/>
                <a:gd name="T40" fmla="*/ 2147483647 w 162"/>
                <a:gd name="T41" fmla="*/ 2147483647 h 102"/>
                <a:gd name="T42" fmla="*/ 2147483647 w 162"/>
                <a:gd name="T43" fmla="*/ 2147483647 h 102"/>
                <a:gd name="T44" fmla="*/ 2147483647 w 162"/>
                <a:gd name="T45" fmla="*/ 2147483647 h 102"/>
                <a:gd name="T46" fmla="*/ 2147483647 w 162"/>
                <a:gd name="T47" fmla="*/ 2147483647 h 102"/>
                <a:gd name="T48" fmla="*/ 2147483647 w 162"/>
                <a:gd name="T49" fmla="*/ 2147483647 h 102"/>
                <a:gd name="T50" fmla="*/ 2147483647 w 162"/>
                <a:gd name="T51" fmla="*/ 2147483647 h 102"/>
                <a:gd name="T52" fmla="*/ 2147483647 w 162"/>
                <a:gd name="T53" fmla="*/ 2147483647 h 102"/>
                <a:gd name="T54" fmla="*/ 2147483647 w 162"/>
                <a:gd name="T55" fmla="*/ 2147483647 h 102"/>
                <a:gd name="T56" fmla="*/ 2147483647 w 162"/>
                <a:gd name="T57" fmla="*/ 2147483647 h 102"/>
                <a:gd name="T58" fmla="*/ 2147483647 w 162"/>
                <a:gd name="T59" fmla="*/ 2147483647 h 102"/>
                <a:gd name="T60" fmla="*/ 2147483647 w 162"/>
                <a:gd name="T61" fmla="*/ 2147483647 h 102"/>
                <a:gd name="T62" fmla="*/ 2147483647 w 162"/>
                <a:gd name="T63" fmla="*/ 2147483647 h 102"/>
                <a:gd name="T64" fmla="*/ 2147483647 w 162"/>
                <a:gd name="T65" fmla="*/ 2147483647 h 102"/>
                <a:gd name="T66" fmla="*/ 2147483647 w 162"/>
                <a:gd name="T67" fmla="*/ 2147483647 h 102"/>
                <a:gd name="T68" fmla="*/ 2147483647 w 162"/>
                <a:gd name="T69" fmla="*/ 2147483647 h 102"/>
                <a:gd name="T70" fmla="*/ 2147483647 w 162"/>
                <a:gd name="T71" fmla="*/ 2147483647 h 102"/>
                <a:gd name="T72" fmla="*/ 2147483647 w 162"/>
                <a:gd name="T73" fmla="*/ 2147483647 h 102"/>
                <a:gd name="T74" fmla="*/ 2147483647 w 162"/>
                <a:gd name="T75" fmla="*/ 2147483647 h 102"/>
                <a:gd name="T76" fmla="*/ 2147483647 w 162"/>
                <a:gd name="T77" fmla="*/ 2147483647 h 102"/>
                <a:gd name="T78" fmla="*/ 2147483647 w 162"/>
                <a:gd name="T79" fmla="*/ 2147483647 h 102"/>
                <a:gd name="T80" fmla="*/ 2147483647 w 162"/>
                <a:gd name="T81" fmla="*/ 2147483647 h 102"/>
                <a:gd name="T82" fmla="*/ 2147483647 w 162"/>
                <a:gd name="T83" fmla="*/ 2147483647 h 102"/>
                <a:gd name="T84" fmla="*/ 2147483647 w 162"/>
                <a:gd name="T85" fmla="*/ 2147483647 h 102"/>
                <a:gd name="T86" fmla="*/ 2147483647 w 162"/>
                <a:gd name="T87" fmla="*/ 2147483647 h 102"/>
                <a:gd name="T88" fmla="*/ 2147483647 w 162"/>
                <a:gd name="T89" fmla="*/ 2147483647 h 102"/>
                <a:gd name="T90" fmla="*/ 2147483647 w 162"/>
                <a:gd name="T91" fmla="*/ 2147483647 h 102"/>
                <a:gd name="T92" fmla="*/ 2147483647 w 162"/>
                <a:gd name="T93" fmla="*/ 2147483647 h 102"/>
                <a:gd name="T94" fmla="*/ 2147483647 w 162"/>
                <a:gd name="T95" fmla="*/ 2147483647 h 1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2"/>
                <a:gd name="T145" fmla="*/ 0 h 102"/>
                <a:gd name="T146" fmla="*/ 162 w 162"/>
                <a:gd name="T147" fmla="*/ 102 h 1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2" name="Freeform 154"/>
            <p:cNvSpPr>
              <a:spLocks noChangeArrowheads="1"/>
            </p:cNvSpPr>
            <p:nvPr/>
          </p:nvSpPr>
          <p:spPr bwMode="auto">
            <a:xfrm>
              <a:off x="4490093" y="1521564"/>
              <a:ext cx="416526" cy="352804"/>
            </a:xfrm>
            <a:custGeom>
              <a:avLst/>
              <a:gdLst>
                <a:gd name="T0" fmla="*/ 2147483647 w 223"/>
                <a:gd name="T1" fmla="*/ 2147483647 h 188"/>
                <a:gd name="T2" fmla="*/ 2147483647 w 223"/>
                <a:gd name="T3" fmla="*/ 2147483647 h 188"/>
                <a:gd name="T4" fmla="*/ 2147483647 w 223"/>
                <a:gd name="T5" fmla="*/ 2147483647 h 188"/>
                <a:gd name="T6" fmla="*/ 2147483647 w 223"/>
                <a:gd name="T7" fmla="*/ 2147483647 h 188"/>
                <a:gd name="T8" fmla="*/ 2147483647 w 223"/>
                <a:gd name="T9" fmla="*/ 2147483647 h 188"/>
                <a:gd name="T10" fmla="*/ 2147483647 w 223"/>
                <a:gd name="T11" fmla="*/ 2147483647 h 188"/>
                <a:gd name="T12" fmla="*/ 2147483647 w 223"/>
                <a:gd name="T13" fmla="*/ 2147483647 h 188"/>
                <a:gd name="T14" fmla="*/ 2147483647 w 223"/>
                <a:gd name="T15" fmla="*/ 2147483647 h 188"/>
                <a:gd name="T16" fmla="*/ 2147483647 w 223"/>
                <a:gd name="T17" fmla="*/ 2147483647 h 188"/>
                <a:gd name="T18" fmla="*/ 2147483647 w 223"/>
                <a:gd name="T19" fmla="*/ 2147483647 h 188"/>
                <a:gd name="T20" fmla="*/ 2147483647 w 223"/>
                <a:gd name="T21" fmla="*/ 2147483647 h 188"/>
                <a:gd name="T22" fmla="*/ 2147483647 w 223"/>
                <a:gd name="T23" fmla="*/ 2147483647 h 188"/>
                <a:gd name="T24" fmla="*/ 2147483647 w 223"/>
                <a:gd name="T25" fmla="*/ 2147483647 h 188"/>
                <a:gd name="T26" fmla="*/ 2147483647 w 223"/>
                <a:gd name="T27" fmla="*/ 2147483647 h 188"/>
                <a:gd name="T28" fmla="*/ 2147483647 w 223"/>
                <a:gd name="T29" fmla="*/ 2147483647 h 188"/>
                <a:gd name="T30" fmla="*/ 2147483647 w 223"/>
                <a:gd name="T31" fmla="*/ 2147483647 h 188"/>
                <a:gd name="T32" fmla="*/ 2147483647 w 223"/>
                <a:gd name="T33" fmla="*/ 2147483647 h 188"/>
                <a:gd name="T34" fmla="*/ 2147483647 w 223"/>
                <a:gd name="T35" fmla="*/ 2147483647 h 188"/>
                <a:gd name="T36" fmla="*/ 2147483647 w 223"/>
                <a:gd name="T37" fmla="*/ 2147483647 h 188"/>
                <a:gd name="T38" fmla="*/ 2147483647 w 223"/>
                <a:gd name="T39" fmla="*/ 2147483647 h 188"/>
                <a:gd name="T40" fmla="*/ 2147483647 w 223"/>
                <a:gd name="T41" fmla="*/ 2147483647 h 188"/>
                <a:gd name="T42" fmla="*/ 2147483647 w 223"/>
                <a:gd name="T43" fmla="*/ 2147483647 h 188"/>
                <a:gd name="T44" fmla="*/ 2147483647 w 223"/>
                <a:gd name="T45" fmla="*/ 2147483647 h 188"/>
                <a:gd name="T46" fmla="*/ 2147483647 w 223"/>
                <a:gd name="T47" fmla="*/ 2147483647 h 188"/>
                <a:gd name="T48" fmla="*/ 2147483647 w 223"/>
                <a:gd name="T49" fmla="*/ 2147483647 h 188"/>
                <a:gd name="T50" fmla="*/ 2147483647 w 223"/>
                <a:gd name="T51" fmla="*/ 2147483647 h 188"/>
                <a:gd name="T52" fmla="*/ 2147483647 w 223"/>
                <a:gd name="T53" fmla="*/ 2147483647 h 188"/>
                <a:gd name="T54" fmla="*/ 2147483647 w 223"/>
                <a:gd name="T55" fmla="*/ 2147483647 h 188"/>
                <a:gd name="T56" fmla="*/ 2147483647 w 223"/>
                <a:gd name="T57" fmla="*/ 2147483647 h 188"/>
                <a:gd name="T58" fmla="*/ 2147483647 w 223"/>
                <a:gd name="T59" fmla="*/ 2147483647 h 188"/>
                <a:gd name="T60" fmla="*/ 2147483647 w 223"/>
                <a:gd name="T61" fmla="*/ 2147483647 h 188"/>
                <a:gd name="T62" fmla="*/ 2147483647 w 223"/>
                <a:gd name="T63" fmla="*/ 2147483647 h 188"/>
                <a:gd name="T64" fmla="*/ 2147483647 w 223"/>
                <a:gd name="T65" fmla="*/ 2147483647 h 188"/>
                <a:gd name="T66" fmla="*/ 2147483647 w 223"/>
                <a:gd name="T67" fmla="*/ 2147483647 h 188"/>
                <a:gd name="T68" fmla="*/ 2147483647 w 223"/>
                <a:gd name="T69" fmla="*/ 2147483647 h 188"/>
                <a:gd name="T70" fmla="*/ 2147483647 w 223"/>
                <a:gd name="T71" fmla="*/ 2147483647 h 188"/>
                <a:gd name="T72" fmla="*/ 2147483647 w 223"/>
                <a:gd name="T73" fmla="*/ 2147483647 h 188"/>
                <a:gd name="T74" fmla="*/ 2147483647 w 223"/>
                <a:gd name="T75" fmla="*/ 2147483647 h 188"/>
                <a:gd name="T76" fmla="*/ 2147483647 w 223"/>
                <a:gd name="T77" fmla="*/ 2147483647 h 188"/>
                <a:gd name="T78" fmla="*/ 2147483647 w 223"/>
                <a:gd name="T79" fmla="*/ 2147483647 h 188"/>
                <a:gd name="T80" fmla="*/ 2147483647 w 223"/>
                <a:gd name="T81" fmla="*/ 2147483647 h 188"/>
                <a:gd name="T82" fmla="*/ 2147483647 w 223"/>
                <a:gd name="T83" fmla="*/ 2147483647 h 188"/>
                <a:gd name="T84" fmla="*/ 2147483647 w 223"/>
                <a:gd name="T85" fmla="*/ 2147483647 h 188"/>
                <a:gd name="T86" fmla="*/ 2147483647 w 223"/>
                <a:gd name="T87" fmla="*/ 2147483647 h 188"/>
                <a:gd name="T88" fmla="*/ 2147483647 w 223"/>
                <a:gd name="T89" fmla="*/ 2147483647 h 188"/>
                <a:gd name="T90" fmla="*/ 2147483647 w 223"/>
                <a:gd name="T91" fmla="*/ 2147483647 h 188"/>
                <a:gd name="T92" fmla="*/ 2147483647 w 223"/>
                <a:gd name="T93" fmla="*/ 2147483647 h 188"/>
                <a:gd name="T94" fmla="*/ 2147483647 w 223"/>
                <a:gd name="T95" fmla="*/ 2147483647 h 188"/>
                <a:gd name="T96" fmla="*/ 2147483647 w 223"/>
                <a:gd name="T97" fmla="*/ 2147483647 h 188"/>
                <a:gd name="T98" fmla="*/ 2147483647 w 223"/>
                <a:gd name="T99" fmla="*/ 2147483647 h 188"/>
                <a:gd name="T100" fmla="*/ 2147483647 w 223"/>
                <a:gd name="T101" fmla="*/ 2147483647 h 188"/>
                <a:gd name="T102" fmla="*/ 2147483647 w 223"/>
                <a:gd name="T103" fmla="*/ 2147483647 h 188"/>
                <a:gd name="T104" fmla="*/ 2147483647 w 223"/>
                <a:gd name="T105" fmla="*/ 2147483647 h 188"/>
                <a:gd name="T106" fmla="*/ 2147483647 w 223"/>
                <a:gd name="T107" fmla="*/ 2147483647 h 188"/>
                <a:gd name="T108" fmla="*/ 2147483647 w 223"/>
                <a:gd name="T109" fmla="*/ 2147483647 h 188"/>
                <a:gd name="T110" fmla="*/ 2147483647 w 223"/>
                <a:gd name="T111" fmla="*/ 2147483647 h 188"/>
                <a:gd name="T112" fmla="*/ 2147483647 w 223"/>
                <a:gd name="T113" fmla="*/ 2147483647 h 188"/>
                <a:gd name="T114" fmla="*/ 2147483647 w 223"/>
                <a:gd name="T115" fmla="*/ 2147483647 h 188"/>
                <a:gd name="T116" fmla="*/ 2147483647 w 223"/>
                <a:gd name="T117" fmla="*/ 2147483647 h 188"/>
                <a:gd name="T118" fmla="*/ 2147483647 w 223"/>
                <a:gd name="T119" fmla="*/ 2147483647 h 188"/>
                <a:gd name="T120" fmla="*/ 2147483647 w 223"/>
                <a:gd name="T121" fmla="*/ 2147483647 h 188"/>
                <a:gd name="T122" fmla="*/ 2147483647 w 223"/>
                <a:gd name="T123" fmla="*/ 2147483647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188"/>
                <a:gd name="T188" fmla="*/ 223 w 223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3" name="Freeform 155"/>
            <p:cNvSpPr>
              <a:spLocks noEditPoints="1" noChangeArrowheads="1"/>
            </p:cNvSpPr>
            <p:nvPr/>
          </p:nvSpPr>
          <p:spPr bwMode="auto">
            <a:xfrm>
              <a:off x="4544490" y="1105038"/>
              <a:ext cx="857920" cy="404093"/>
            </a:xfrm>
            <a:custGeom>
              <a:avLst/>
              <a:gdLst>
                <a:gd name="T0" fmla="*/ 2147483647 w 459"/>
                <a:gd name="T1" fmla="*/ 2147483647 h 216"/>
                <a:gd name="T2" fmla="*/ 2147483647 w 459"/>
                <a:gd name="T3" fmla="*/ 2147483647 h 216"/>
                <a:gd name="T4" fmla="*/ 2147483647 w 459"/>
                <a:gd name="T5" fmla="*/ 2147483647 h 216"/>
                <a:gd name="T6" fmla="*/ 2147483647 w 459"/>
                <a:gd name="T7" fmla="*/ 2147483647 h 216"/>
                <a:gd name="T8" fmla="*/ 2147483647 w 459"/>
                <a:gd name="T9" fmla="*/ 2147483647 h 216"/>
                <a:gd name="T10" fmla="*/ 2147483647 w 459"/>
                <a:gd name="T11" fmla="*/ 2147483647 h 216"/>
                <a:gd name="T12" fmla="*/ 2147483647 w 459"/>
                <a:gd name="T13" fmla="*/ 2147483647 h 216"/>
                <a:gd name="T14" fmla="*/ 2147483647 w 459"/>
                <a:gd name="T15" fmla="*/ 2147483647 h 216"/>
                <a:gd name="T16" fmla="*/ 2147483647 w 459"/>
                <a:gd name="T17" fmla="*/ 2147483647 h 216"/>
                <a:gd name="T18" fmla="*/ 2147483647 w 459"/>
                <a:gd name="T19" fmla="*/ 2147483647 h 216"/>
                <a:gd name="T20" fmla="*/ 2147483647 w 459"/>
                <a:gd name="T21" fmla="*/ 2147483647 h 216"/>
                <a:gd name="T22" fmla="*/ 2147483647 w 459"/>
                <a:gd name="T23" fmla="*/ 2147483647 h 216"/>
                <a:gd name="T24" fmla="*/ 2147483647 w 459"/>
                <a:gd name="T25" fmla="*/ 2147483647 h 216"/>
                <a:gd name="T26" fmla="*/ 2147483647 w 459"/>
                <a:gd name="T27" fmla="*/ 2147483647 h 216"/>
                <a:gd name="T28" fmla="*/ 2147483647 w 459"/>
                <a:gd name="T29" fmla="*/ 2147483647 h 216"/>
                <a:gd name="T30" fmla="*/ 2147483647 w 459"/>
                <a:gd name="T31" fmla="*/ 2147483647 h 216"/>
                <a:gd name="T32" fmla="*/ 2147483647 w 459"/>
                <a:gd name="T33" fmla="*/ 2147483647 h 216"/>
                <a:gd name="T34" fmla="*/ 2147483647 w 459"/>
                <a:gd name="T35" fmla="*/ 2147483647 h 216"/>
                <a:gd name="T36" fmla="*/ 2147483647 w 459"/>
                <a:gd name="T37" fmla="*/ 2147483647 h 216"/>
                <a:gd name="T38" fmla="*/ 2147483647 w 459"/>
                <a:gd name="T39" fmla="*/ 2147483647 h 216"/>
                <a:gd name="T40" fmla="*/ 2147483647 w 459"/>
                <a:gd name="T41" fmla="*/ 2147483647 h 216"/>
                <a:gd name="T42" fmla="*/ 2147483647 w 459"/>
                <a:gd name="T43" fmla="*/ 2147483647 h 216"/>
                <a:gd name="T44" fmla="*/ 2147483647 w 459"/>
                <a:gd name="T45" fmla="*/ 2147483647 h 216"/>
                <a:gd name="T46" fmla="*/ 2147483647 w 459"/>
                <a:gd name="T47" fmla="*/ 2147483647 h 216"/>
                <a:gd name="T48" fmla="*/ 2147483647 w 459"/>
                <a:gd name="T49" fmla="*/ 2147483647 h 216"/>
                <a:gd name="T50" fmla="*/ 2147483647 w 459"/>
                <a:gd name="T51" fmla="*/ 2147483647 h 216"/>
                <a:gd name="T52" fmla="*/ 2147483647 w 459"/>
                <a:gd name="T53" fmla="*/ 2147483647 h 216"/>
                <a:gd name="T54" fmla="*/ 2147483647 w 459"/>
                <a:gd name="T55" fmla="*/ 2147483647 h 216"/>
                <a:gd name="T56" fmla="*/ 2147483647 w 459"/>
                <a:gd name="T57" fmla="*/ 2147483647 h 216"/>
                <a:gd name="T58" fmla="*/ 2147483647 w 459"/>
                <a:gd name="T59" fmla="*/ 2147483647 h 216"/>
                <a:gd name="T60" fmla="*/ 2147483647 w 459"/>
                <a:gd name="T61" fmla="*/ 2147483647 h 216"/>
                <a:gd name="T62" fmla="*/ 2147483647 w 459"/>
                <a:gd name="T63" fmla="*/ 2147483647 h 216"/>
                <a:gd name="T64" fmla="*/ 2147483647 w 459"/>
                <a:gd name="T65" fmla="*/ 2147483647 h 216"/>
                <a:gd name="T66" fmla="*/ 2147483647 w 459"/>
                <a:gd name="T67" fmla="*/ 2147483647 h 216"/>
                <a:gd name="T68" fmla="*/ 2147483647 w 459"/>
                <a:gd name="T69" fmla="*/ 2147483647 h 216"/>
                <a:gd name="T70" fmla="*/ 2147483647 w 459"/>
                <a:gd name="T71" fmla="*/ 2147483647 h 216"/>
                <a:gd name="T72" fmla="*/ 2147483647 w 459"/>
                <a:gd name="T73" fmla="*/ 2147483647 h 216"/>
                <a:gd name="T74" fmla="*/ 2147483647 w 459"/>
                <a:gd name="T75" fmla="*/ 2147483647 h 216"/>
                <a:gd name="T76" fmla="*/ 2147483647 w 459"/>
                <a:gd name="T77" fmla="*/ 2147483647 h 216"/>
                <a:gd name="T78" fmla="*/ 2147483647 w 459"/>
                <a:gd name="T79" fmla="*/ 2147483647 h 216"/>
                <a:gd name="T80" fmla="*/ 2147483647 w 459"/>
                <a:gd name="T81" fmla="*/ 2147483647 h 216"/>
                <a:gd name="T82" fmla="*/ 2147483647 w 459"/>
                <a:gd name="T83" fmla="*/ 2147483647 h 216"/>
                <a:gd name="T84" fmla="*/ 2147483647 w 459"/>
                <a:gd name="T85" fmla="*/ 2147483647 h 216"/>
                <a:gd name="T86" fmla="*/ 2147483647 w 459"/>
                <a:gd name="T87" fmla="*/ 2147483647 h 216"/>
                <a:gd name="T88" fmla="*/ 2147483647 w 459"/>
                <a:gd name="T89" fmla="*/ 2147483647 h 216"/>
                <a:gd name="T90" fmla="*/ 2147483647 w 459"/>
                <a:gd name="T91" fmla="*/ 2147483647 h 216"/>
                <a:gd name="T92" fmla="*/ 2147483647 w 459"/>
                <a:gd name="T93" fmla="*/ 2147483647 h 216"/>
                <a:gd name="T94" fmla="*/ 2147483647 w 459"/>
                <a:gd name="T95" fmla="*/ 2147483647 h 216"/>
                <a:gd name="T96" fmla="*/ 2147483647 w 459"/>
                <a:gd name="T97" fmla="*/ 2147483647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9"/>
                <a:gd name="T148" fmla="*/ 0 h 216"/>
                <a:gd name="T149" fmla="*/ 459 w 45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4" name="Freeform 156"/>
            <p:cNvSpPr>
              <a:spLocks noEditPoints="1" noChangeArrowheads="1"/>
            </p:cNvSpPr>
            <p:nvPr/>
          </p:nvSpPr>
          <p:spPr bwMode="auto">
            <a:xfrm>
              <a:off x="3978760" y="110348"/>
              <a:ext cx="3604197" cy="1381687"/>
            </a:xfrm>
            <a:custGeom>
              <a:avLst/>
              <a:gdLst>
                <a:gd name="T0" fmla="*/ 2147483647 w 1926"/>
                <a:gd name="T1" fmla="*/ 2147483647 h 739"/>
                <a:gd name="T2" fmla="*/ 2147483647 w 1926"/>
                <a:gd name="T3" fmla="*/ 2147483647 h 739"/>
                <a:gd name="T4" fmla="*/ 2147483647 w 1926"/>
                <a:gd name="T5" fmla="*/ 2147483647 h 739"/>
                <a:gd name="T6" fmla="*/ 2147483647 w 1926"/>
                <a:gd name="T7" fmla="*/ 2147483647 h 739"/>
                <a:gd name="T8" fmla="*/ 2147483647 w 1926"/>
                <a:gd name="T9" fmla="*/ 2147483647 h 739"/>
                <a:gd name="T10" fmla="*/ 2147483647 w 1926"/>
                <a:gd name="T11" fmla="*/ 2147483647 h 739"/>
                <a:gd name="T12" fmla="*/ 2147483647 w 1926"/>
                <a:gd name="T13" fmla="*/ 2147483647 h 739"/>
                <a:gd name="T14" fmla="*/ 2147483647 w 1926"/>
                <a:gd name="T15" fmla="*/ 2147483647 h 739"/>
                <a:gd name="T16" fmla="*/ 2147483647 w 1926"/>
                <a:gd name="T17" fmla="*/ 2147483647 h 739"/>
                <a:gd name="T18" fmla="*/ 2147483647 w 1926"/>
                <a:gd name="T19" fmla="*/ 2147483647 h 739"/>
                <a:gd name="T20" fmla="*/ 2147483647 w 1926"/>
                <a:gd name="T21" fmla="*/ 2147483647 h 739"/>
                <a:gd name="T22" fmla="*/ 2147483647 w 1926"/>
                <a:gd name="T23" fmla="*/ 2147483647 h 739"/>
                <a:gd name="T24" fmla="*/ 2147483647 w 1926"/>
                <a:gd name="T25" fmla="*/ 2147483647 h 739"/>
                <a:gd name="T26" fmla="*/ 2147483647 w 1926"/>
                <a:gd name="T27" fmla="*/ 2147483647 h 739"/>
                <a:gd name="T28" fmla="*/ 2147483647 w 1926"/>
                <a:gd name="T29" fmla="*/ 2147483647 h 739"/>
                <a:gd name="T30" fmla="*/ 2147483647 w 1926"/>
                <a:gd name="T31" fmla="*/ 2147483647 h 739"/>
                <a:gd name="T32" fmla="*/ 2147483647 w 1926"/>
                <a:gd name="T33" fmla="*/ 2147483647 h 739"/>
                <a:gd name="T34" fmla="*/ 2147483647 w 1926"/>
                <a:gd name="T35" fmla="*/ 2147483647 h 739"/>
                <a:gd name="T36" fmla="*/ 2147483647 w 1926"/>
                <a:gd name="T37" fmla="*/ 2147483647 h 739"/>
                <a:gd name="T38" fmla="*/ 2147483647 w 1926"/>
                <a:gd name="T39" fmla="*/ 2147483647 h 739"/>
                <a:gd name="T40" fmla="*/ 2147483647 w 1926"/>
                <a:gd name="T41" fmla="*/ 2147483647 h 739"/>
                <a:gd name="T42" fmla="*/ 2147483647 w 1926"/>
                <a:gd name="T43" fmla="*/ 2147483647 h 739"/>
                <a:gd name="T44" fmla="*/ 2147483647 w 1926"/>
                <a:gd name="T45" fmla="*/ 2147483647 h 739"/>
                <a:gd name="T46" fmla="*/ 2147483647 w 1926"/>
                <a:gd name="T47" fmla="*/ 2147483647 h 739"/>
                <a:gd name="T48" fmla="*/ 2147483647 w 1926"/>
                <a:gd name="T49" fmla="*/ 2147483647 h 739"/>
                <a:gd name="T50" fmla="*/ 2147483647 w 1926"/>
                <a:gd name="T51" fmla="*/ 2147483647 h 739"/>
                <a:gd name="T52" fmla="*/ 2147483647 w 1926"/>
                <a:gd name="T53" fmla="*/ 2147483647 h 739"/>
                <a:gd name="T54" fmla="*/ 2147483647 w 1926"/>
                <a:gd name="T55" fmla="*/ 2147483647 h 739"/>
                <a:gd name="T56" fmla="*/ 2147483647 w 1926"/>
                <a:gd name="T57" fmla="*/ 2147483647 h 739"/>
                <a:gd name="T58" fmla="*/ 2147483647 w 1926"/>
                <a:gd name="T59" fmla="*/ 2147483647 h 739"/>
                <a:gd name="T60" fmla="*/ 2147483647 w 1926"/>
                <a:gd name="T61" fmla="*/ 2147483647 h 739"/>
                <a:gd name="T62" fmla="*/ 2147483647 w 1926"/>
                <a:gd name="T63" fmla="*/ 2147483647 h 739"/>
                <a:gd name="T64" fmla="*/ 2147483647 w 1926"/>
                <a:gd name="T65" fmla="*/ 2147483647 h 739"/>
                <a:gd name="T66" fmla="*/ 2147483647 w 1926"/>
                <a:gd name="T67" fmla="*/ 2147483647 h 739"/>
                <a:gd name="T68" fmla="*/ 2147483647 w 1926"/>
                <a:gd name="T69" fmla="*/ 2147483647 h 739"/>
                <a:gd name="T70" fmla="*/ 2147483647 w 1926"/>
                <a:gd name="T71" fmla="*/ 2147483647 h 739"/>
                <a:gd name="T72" fmla="*/ 2147483647 w 1926"/>
                <a:gd name="T73" fmla="*/ 2147483647 h 739"/>
                <a:gd name="T74" fmla="*/ 2147483647 w 1926"/>
                <a:gd name="T75" fmla="*/ 2147483647 h 739"/>
                <a:gd name="T76" fmla="*/ 2147483647 w 1926"/>
                <a:gd name="T77" fmla="*/ 2147483647 h 739"/>
                <a:gd name="T78" fmla="*/ 2147483647 w 1926"/>
                <a:gd name="T79" fmla="*/ 2147483647 h 739"/>
                <a:gd name="T80" fmla="*/ 2147483647 w 1926"/>
                <a:gd name="T81" fmla="*/ 2147483647 h 739"/>
                <a:gd name="T82" fmla="*/ 2147483647 w 1926"/>
                <a:gd name="T83" fmla="*/ 2147483647 h 739"/>
                <a:gd name="T84" fmla="*/ 2147483647 w 1926"/>
                <a:gd name="T85" fmla="*/ 2147483647 h 739"/>
                <a:gd name="T86" fmla="*/ 2147483647 w 1926"/>
                <a:gd name="T87" fmla="*/ 2147483647 h 739"/>
                <a:gd name="T88" fmla="*/ 2147483647 w 1926"/>
                <a:gd name="T89" fmla="*/ 2147483647 h 739"/>
                <a:gd name="T90" fmla="*/ 2147483647 w 1926"/>
                <a:gd name="T91" fmla="*/ 2147483647 h 739"/>
                <a:gd name="T92" fmla="*/ 2147483647 w 1926"/>
                <a:gd name="T93" fmla="*/ 2147483647 h 739"/>
                <a:gd name="T94" fmla="*/ 2147483647 w 1926"/>
                <a:gd name="T95" fmla="*/ 2147483647 h 739"/>
                <a:gd name="T96" fmla="*/ 2147483647 w 1926"/>
                <a:gd name="T97" fmla="*/ 2147483647 h 739"/>
                <a:gd name="T98" fmla="*/ 2147483647 w 1926"/>
                <a:gd name="T99" fmla="*/ 2147483647 h 739"/>
                <a:gd name="T100" fmla="*/ 2147483647 w 1926"/>
                <a:gd name="T101" fmla="*/ 2147483647 h 739"/>
                <a:gd name="T102" fmla="*/ 2147483647 w 1926"/>
                <a:gd name="T103" fmla="*/ 2147483647 h 739"/>
                <a:gd name="T104" fmla="*/ 2147483647 w 1926"/>
                <a:gd name="T105" fmla="*/ 2147483647 h 739"/>
                <a:gd name="T106" fmla="*/ 2147483647 w 1926"/>
                <a:gd name="T107" fmla="*/ 2147483647 h 739"/>
                <a:gd name="T108" fmla="*/ 2147483647 w 1926"/>
                <a:gd name="T109" fmla="*/ 2147483647 h 739"/>
                <a:gd name="T110" fmla="*/ 2147483647 w 1926"/>
                <a:gd name="T111" fmla="*/ 2147483647 h 739"/>
                <a:gd name="T112" fmla="*/ 2147483647 w 1926"/>
                <a:gd name="T113" fmla="*/ 2147483647 h 739"/>
                <a:gd name="T114" fmla="*/ 2147483647 w 1926"/>
                <a:gd name="T115" fmla="*/ 2147483647 h 739"/>
                <a:gd name="T116" fmla="*/ 2147483647 w 1926"/>
                <a:gd name="T117" fmla="*/ 2147483647 h 739"/>
                <a:gd name="T118" fmla="*/ 2147483647 w 1926"/>
                <a:gd name="T119" fmla="*/ 2147483647 h 739"/>
                <a:gd name="T120" fmla="*/ 2147483647 w 1926"/>
                <a:gd name="T121" fmla="*/ 2147483647 h 739"/>
                <a:gd name="T122" fmla="*/ 2147483647 w 1926"/>
                <a:gd name="T123" fmla="*/ 2147483647 h 7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26"/>
                <a:gd name="T187" fmla="*/ 0 h 739"/>
                <a:gd name="T188" fmla="*/ 1926 w 1926"/>
                <a:gd name="T189" fmla="*/ 739 h 73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5" name="Freeform 158"/>
            <p:cNvSpPr>
              <a:spLocks noChangeArrowheads="1"/>
            </p:cNvSpPr>
            <p:nvPr/>
          </p:nvSpPr>
          <p:spPr bwMode="auto">
            <a:xfrm>
              <a:off x="3826448" y="2298665"/>
              <a:ext cx="386997" cy="407201"/>
            </a:xfrm>
            <a:custGeom>
              <a:avLst/>
              <a:gdLst>
                <a:gd name="T0" fmla="*/ 2147483647 w 206"/>
                <a:gd name="T1" fmla="*/ 2147483647 h 218"/>
                <a:gd name="T2" fmla="*/ 2147483647 w 206"/>
                <a:gd name="T3" fmla="*/ 2147483647 h 218"/>
                <a:gd name="T4" fmla="*/ 2147483647 w 206"/>
                <a:gd name="T5" fmla="*/ 2147483647 h 218"/>
                <a:gd name="T6" fmla="*/ 2147483647 w 206"/>
                <a:gd name="T7" fmla="*/ 2147483647 h 218"/>
                <a:gd name="T8" fmla="*/ 2147483647 w 206"/>
                <a:gd name="T9" fmla="*/ 2147483647 h 218"/>
                <a:gd name="T10" fmla="*/ 2147483647 w 206"/>
                <a:gd name="T11" fmla="*/ 2147483647 h 218"/>
                <a:gd name="T12" fmla="*/ 2147483647 w 206"/>
                <a:gd name="T13" fmla="*/ 2147483647 h 218"/>
                <a:gd name="T14" fmla="*/ 2147483647 w 206"/>
                <a:gd name="T15" fmla="*/ 2147483647 h 218"/>
                <a:gd name="T16" fmla="*/ 2147483647 w 206"/>
                <a:gd name="T17" fmla="*/ 2147483647 h 218"/>
                <a:gd name="T18" fmla="*/ 2147483647 w 206"/>
                <a:gd name="T19" fmla="*/ 2147483647 h 218"/>
                <a:gd name="T20" fmla="*/ 2147483647 w 206"/>
                <a:gd name="T21" fmla="*/ 2147483647 h 218"/>
                <a:gd name="T22" fmla="*/ 2147483647 w 206"/>
                <a:gd name="T23" fmla="*/ 2147483647 h 218"/>
                <a:gd name="T24" fmla="*/ 2147483647 w 206"/>
                <a:gd name="T25" fmla="*/ 2147483647 h 218"/>
                <a:gd name="T26" fmla="*/ 2147483647 w 206"/>
                <a:gd name="T27" fmla="*/ 2147483647 h 218"/>
                <a:gd name="T28" fmla="*/ 2147483647 w 206"/>
                <a:gd name="T29" fmla="*/ 2147483647 h 218"/>
                <a:gd name="T30" fmla="*/ 2147483647 w 206"/>
                <a:gd name="T31" fmla="*/ 2147483647 h 218"/>
                <a:gd name="T32" fmla="*/ 2147483647 w 206"/>
                <a:gd name="T33" fmla="*/ 2147483647 h 218"/>
                <a:gd name="T34" fmla="*/ 2147483647 w 206"/>
                <a:gd name="T35" fmla="*/ 2147483647 h 218"/>
                <a:gd name="T36" fmla="*/ 2147483647 w 206"/>
                <a:gd name="T37" fmla="*/ 2147483647 h 218"/>
                <a:gd name="T38" fmla="*/ 2147483647 w 206"/>
                <a:gd name="T39" fmla="*/ 2147483647 h 218"/>
                <a:gd name="T40" fmla="*/ 2147483647 w 206"/>
                <a:gd name="T41" fmla="*/ 2147483647 h 218"/>
                <a:gd name="T42" fmla="*/ 2147483647 w 206"/>
                <a:gd name="T43" fmla="*/ 2147483647 h 218"/>
                <a:gd name="T44" fmla="*/ 0 w 206"/>
                <a:gd name="T45" fmla="*/ 2147483647 h 218"/>
                <a:gd name="T46" fmla="*/ 2147483647 w 206"/>
                <a:gd name="T47" fmla="*/ 2147483647 h 218"/>
                <a:gd name="T48" fmla="*/ 2147483647 w 206"/>
                <a:gd name="T49" fmla="*/ 2147483647 h 218"/>
                <a:gd name="T50" fmla="*/ 2147483647 w 206"/>
                <a:gd name="T51" fmla="*/ 2147483647 h 218"/>
                <a:gd name="T52" fmla="*/ 2147483647 w 206"/>
                <a:gd name="T53" fmla="*/ 2147483647 h 218"/>
                <a:gd name="T54" fmla="*/ 2147483647 w 206"/>
                <a:gd name="T55" fmla="*/ 2147483647 h 218"/>
                <a:gd name="T56" fmla="*/ 2147483647 w 206"/>
                <a:gd name="T57" fmla="*/ 2147483647 h 218"/>
                <a:gd name="T58" fmla="*/ 2147483647 w 206"/>
                <a:gd name="T59" fmla="*/ 2147483647 h 218"/>
                <a:gd name="T60" fmla="*/ 2147483647 w 206"/>
                <a:gd name="T61" fmla="*/ 2147483647 h 218"/>
                <a:gd name="T62" fmla="*/ 2147483647 w 206"/>
                <a:gd name="T63" fmla="*/ 2147483647 h 218"/>
                <a:gd name="T64" fmla="*/ 2147483647 w 206"/>
                <a:gd name="T65" fmla="*/ 2147483647 h 218"/>
                <a:gd name="T66" fmla="*/ 2147483647 w 206"/>
                <a:gd name="T67" fmla="*/ 2147483647 h 218"/>
                <a:gd name="T68" fmla="*/ 2147483647 w 206"/>
                <a:gd name="T69" fmla="*/ 2147483647 h 218"/>
                <a:gd name="T70" fmla="*/ 2147483647 w 206"/>
                <a:gd name="T71" fmla="*/ 2147483647 h 218"/>
                <a:gd name="T72" fmla="*/ 2147483647 w 206"/>
                <a:gd name="T73" fmla="*/ 2147483647 h 218"/>
                <a:gd name="T74" fmla="*/ 2147483647 w 206"/>
                <a:gd name="T75" fmla="*/ 2147483647 h 218"/>
                <a:gd name="T76" fmla="*/ 2147483647 w 206"/>
                <a:gd name="T77" fmla="*/ 2147483647 h 218"/>
                <a:gd name="T78" fmla="*/ 2147483647 w 206"/>
                <a:gd name="T79" fmla="*/ 2147483647 h 218"/>
                <a:gd name="T80" fmla="*/ 2147483647 w 206"/>
                <a:gd name="T81" fmla="*/ 2147483647 h 218"/>
                <a:gd name="T82" fmla="*/ 2147483647 w 206"/>
                <a:gd name="T83" fmla="*/ 2147483647 h 218"/>
                <a:gd name="T84" fmla="*/ 2147483647 w 206"/>
                <a:gd name="T85" fmla="*/ 2147483647 h 218"/>
                <a:gd name="T86" fmla="*/ 2147483647 w 206"/>
                <a:gd name="T87" fmla="*/ 2147483647 h 2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218"/>
                <a:gd name="T134" fmla="*/ 206 w 206"/>
                <a:gd name="T135" fmla="*/ 218 h 2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6" name="Freeform 159"/>
            <p:cNvSpPr>
              <a:spLocks noChangeArrowheads="1"/>
            </p:cNvSpPr>
            <p:nvPr/>
          </p:nvSpPr>
          <p:spPr bwMode="auto">
            <a:xfrm>
              <a:off x="4171481" y="2468074"/>
              <a:ext cx="34192" cy="45072"/>
            </a:xfrm>
            <a:custGeom>
              <a:avLst/>
              <a:gdLst>
                <a:gd name="T0" fmla="*/ 2147483647 w 18"/>
                <a:gd name="T1" fmla="*/ 2147483647 h 24"/>
                <a:gd name="T2" fmla="*/ 2147483647 w 18"/>
                <a:gd name="T3" fmla="*/ 2147483647 h 24"/>
                <a:gd name="T4" fmla="*/ 2147483647 w 18"/>
                <a:gd name="T5" fmla="*/ 2147483647 h 24"/>
                <a:gd name="T6" fmla="*/ 2147483647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2147483647 w 18"/>
                <a:gd name="T15" fmla="*/ 2147483647 h 24"/>
                <a:gd name="T16" fmla="*/ 0 w 18"/>
                <a:gd name="T17" fmla="*/ 2147483647 h 24"/>
                <a:gd name="T18" fmla="*/ 0 w 18"/>
                <a:gd name="T19" fmla="*/ 2147483647 h 24"/>
                <a:gd name="T20" fmla="*/ 2147483647 w 18"/>
                <a:gd name="T21" fmla="*/ 2147483647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7" name="Freeform 160"/>
            <p:cNvSpPr>
              <a:spLocks noChangeArrowheads="1"/>
            </p:cNvSpPr>
            <p:nvPr/>
          </p:nvSpPr>
          <p:spPr bwMode="auto">
            <a:xfrm>
              <a:off x="4191686" y="2642144"/>
              <a:ext cx="225360" cy="360575"/>
            </a:xfrm>
            <a:custGeom>
              <a:avLst/>
              <a:gdLst>
                <a:gd name="T0" fmla="*/ 2147483647 w 120"/>
                <a:gd name="T1" fmla="*/ 2147483647 h 193"/>
                <a:gd name="T2" fmla="*/ 2147483647 w 120"/>
                <a:gd name="T3" fmla="*/ 2147483647 h 193"/>
                <a:gd name="T4" fmla="*/ 2147483647 w 120"/>
                <a:gd name="T5" fmla="*/ 2147483647 h 193"/>
                <a:gd name="T6" fmla="*/ 2147483647 w 120"/>
                <a:gd name="T7" fmla="*/ 0 h 193"/>
                <a:gd name="T8" fmla="*/ 2147483647 w 120"/>
                <a:gd name="T9" fmla="*/ 2147483647 h 193"/>
                <a:gd name="T10" fmla="*/ 2147483647 w 120"/>
                <a:gd name="T11" fmla="*/ 2147483647 h 193"/>
                <a:gd name="T12" fmla="*/ 2147483647 w 120"/>
                <a:gd name="T13" fmla="*/ 2147483647 h 193"/>
                <a:gd name="T14" fmla="*/ 2147483647 w 120"/>
                <a:gd name="T15" fmla="*/ 2147483647 h 193"/>
                <a:gd name="T16" fmla="*/ 2147483647 w 120"/>
                <a:gd name="T17" fmla="*/ 2147483647 h 193"/>
                <a:gd name="T18" fmla="*/ 2147483647 w 120"/>
                <a:gd name="T19" fmla="*/ 2147483647 h 193"/>
                <a:gd name="T20" fmla="*/ 2147483647 w 120"/>
                <a:gd name="T21" fmla="*/ 2147483647 h 193"/>
                <a:gd name="T22" fmla="*/ 2147483647 w 120"/>
                <a:gd name="T23" fmla="*/ 2147483647 h 193"/>
                <a:gd name="T24" fmla="*/ 2147483647 w 120"/>
                <a:gd name="T25" fmla="*/ 2147483647 h 193"/>
                <a:gd name="T26" fmla="*/ 2147483647 w 120"/>
                <a:gd name="T27" fmla="*/ 2147483647 h 193"/>
                <a:gd name="T28" fmla="*/ 2147483647 w 120"/>
                <a:gd name="T29" fmla="*/ 2147483647 h 193"/>
                <a:gd name="T30" fmla="*/ 2147483647 w 120"/>
                <a:gd name="T31" fmla="*/ 2147483647 h 193"/>
                <a:gd name="T32" fmla="*/ 2147483647 w 120"/>
                <a:gd name="T33" fmla="*/ 2147483647 h 193"/>
                <a:gd name="T34" fmla="*/ 2147483647 w 120"/>
                <a:gd name="T35" fmla="*/ 2147483647 h 193"/>
                <a:gd name="T36" fmla="*/ 2147483647 w 120"/>
                <a:gd name="T37" fmla="*/ 2147483647 h 193"/>
                <a:gd name="T38" fmla="*/ 2147483647 w 120"/>
                <a:gd name="T39" fmla="*/ 2147483647 h 193"/>
                <a:gd name="T40" fmla="*/ 2147483647 w 120"/>
                <a:gd name="T41" fmla="*/ 2147483647 h 193"/>
                <a:gd name="T42" fmla="*/ 2147483647 w 120"/>
                <a:gd name="T43" fmla="*/ 2147483647 h 193"/>
                <a:gd name="T44" fmla="*/ 2147483647 w 120"/>
                <a:gd name="T45" fmla="*/ 2147483647 h 193"/>
                <a:gd name="T46" fmla="*/ 0 w 120"/>
                <a:gd name="T47" fmla="*/ 2147483647 h 193"/>
                <a:gd name="T48" fmla="*/ 2147483647 w 120"/>
                <a:gd name="T49" fmla="*/ 2147483647 h 193"/>
                <a:gd name="T50" fmla="*/ 2147483647 w 120"/>
                <a:gd name="T51" fmla="*/ 2147483647 h 193"/>
                <a:gd name="T52" fmla="*/ 2147483647 w 120"/>
                <a:gd name="T53" fmla="*/ 2147483647 h 193"/>
                <a:gd name="T54" fmla="*/ 2147483647 w 120"/>
                <a:gd name="T55" fmla="*/ 2147483647 h 193"/>
                <a:gd name="T56" fmla="*/ 2147483647 w 120"/>
                <a:gd name="T57" fmla="*/ 2147483647 h 193"/>
                <a:gd name="T58" fmla="*/ 2147483647 w 120"/>
                <a:gd name="T59" fmla="*/ 2147483647 h 193"/>
                <a:gd name="T60" fmla="*/ 2147483647 w 120"/>
                <a:gd name="T61" fmla="*/ 2147483647 h 193"/>
                <a:gd name="T62" fmla="*/ 2147483647 w 120"/>
                <a:gd name="T63" fmla="*/ 2147483647 h 193"/>
                <a:gd name="T64" fmla="*/ 2147483647 w 120"/>
                <a:gd name="T65" fmla="*/ 2147483647 h 193"/>
                <a:gd name="T66" fmla="*/ 2147483647 w 120"/>
                <a:gd name="T67" fmla="*/ 2147483647 h 193"/>
                <a:gd name="T68" fmla="*/ 2147483647 w 120"/>
                <a:gd name="T69" fmla="*/ 2147483647 h 193"/>
                <a:gd name="T70" fmla="*/ 2147483647 w 120"/>
                <a:gd name="T71" fmla="*/ 2147483647 h 193"/>
                <a:gd name="T72" fmla="*/ 2147483647 w 120"/>
                <a:gd name="T73" fmla="*/ 2147483647 h 193"/>
                <a:gd name="T74" fmla="*/ 2147483647 w 120"/>
                <a:gd name="T75" fmla="*/ 2147483647 h 193"/>
                <a:gd name="T76" fmla="*/ 2147483647 w 120"/>
                <a:gd name="T77" fmla="*/ 2147483647 h 193"/>
                <a:gd name="T78" fmla="*/ 2147483647 w 120"/>
                <a:gd name="T79" fmla="*/ 2147483647 h 193"/>
                <a:gd name="T80" fmla="*/ 2147483647 w 120"/>
                <a:gd name="T81" fmla="*/ 2147483647 h 193"/>
                <a:gd name="T82" fmla="*/ 2147483647 w 120"/>
                <a:gd name="T83" fmla="*/ 2147483647 h 193"/>
                <a:gd name="T84" fmla="*/ 2147483647 w 120"/>
                <a:gd name="T85" fmla="*/ 2147483647 h 193"/>
                <a:gd name="T86" fmla="*/ 2147483647 w 120"/>
                <a:gd name="T87" fmla="*/ 2147483647 h 193"/>
                <a:gd name="T88" fmla="*/ 2147483647 w 120"/>
                <a:gd name="T89" fmla="*/ 2147483647 h 193"/>
                <a:gd name="T90" fmla="*/ 2147483647 w 120"/>
                <a:gd name="T91" fmla="*/ 2147483647 h 193"/>
                <a:gd name="T92" fmla="*/ 2147483647 w 120"/>
                <a:gd name="T93" fmla="*/ 2147483647 h 193"/>
                <a:gd name="T94" fmla="*/ 2147483647 w 120"/>
                <a:gd name="T95" fmla="*/ 2147483647 h 193"/>
                <a:gd name="T96" fmla="*/ 2147483647 w 120"/>
                <a:gd name="T97" fmla="*/ 2147483647 h 193"/>
                <a:gd name="T98" fmla="*/ 2147483647 w 120"/>
                <a:gd name="T99" fmla="*/ 2147483647 h 193"/>
                <a:gd name="T100" fmla="*/ 2147483647 w 120"/>
                <a:gd name="T101" fmla="*/ 2147483647 h 193"/>
                <a:gd name="T102" fmla="*/ 2147483647 w 120"/>
                <a:gd name="T103" fmla="*/ 2147483647 h 193"/>
                <a:gd name="T104" fmla="*/ 2147483647 w 120"/>
                <a:gd name="T105" fmla="*/ 2147483647 h 1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93"/>
                <a:gd name="T161" fmla="*/ 120 w 120"/>
                <a:gd name="T162" fmla="*/ 193 h 1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8" name="Freeform 161"/>
            <p:cNvSpPr>
              <a:spLocks noChangeArrowheads="1"/>
            </p:cNvSpPr>
            <p:nvPr/>
          </p:nvSpPr>
          <p:spPr bwMode="auto">
            <a:xfrm>
              <a:off x="4179252" y="2436990"/>
              <a:ext cx="228468" cy="233130"/>
            </a:xfrm>
            <a:custGeom>
              <a:avLst/>
              <a:gdLst>
                <a:gd name="T0" fmla="*/ 2147483647 w 122"/>
                <a:gd name="T1" fmla="*/ 2147483647 h 125"/>
                <a:gd name="T2" fmla="*/ 2147483647 w 122"/>
                <a:gd name="T3" fmla="*/ 2147483647 h 125"/>
                <a:gd name="T4" fmla="*/ 2147483647 w 122"/>
                <a:gd name="T5" fmla="*/ 2147483647 h 125"/>
                <a:gd name="T6" fmla="*/ 2147483647 w 122"/>
                <a:gd name="T7" fmla="*/ 2147483647 h 125"/>
                <a:gd name="T8" fmla="*/ 2147483647 w 122"/>
                <a:gd name="T9" fmla="*/ 2147483647 h 125"/>
                <a:gd name="T10" fmla="*/ 2147483647 w 122"/>
                <a:gd name="T11" fmla="*/ 2147483647 h 125"/>
                <a:gd name="T12" fmla="*/ 2147483647 w 122"/>
                <a:gd name="T13" fmla="*/ 2147483647 h 125"/>
                <a:gd name="T14" fmla="*/ 2147483647 w 122"/>
                <a:gd name="T15" fmla="*/ 2147483647 h 125"/>
                <a:gd name="T16" fmla="*/ 2147483647 w 122"/>
                <a:gd name="T17" fmla="*/ 2147483647 h 125"/>
                <a:gd name="T18" fmla="*/ 2147483647 w 122"/>
                <a:gd name="T19" fmla="*/ 2147483647 h 125"/>
                <a:gd name="T20" fmla="*/ 2147483647 w 122"/>
                <a:gd name="T21" fmla="*/ 2147483647 h 125"/>
                <a:gd name="T22" fmla="*/ 2147483647 w 122"/>
                <a:gd name="T23" fmla="*/ 2147483647 h 125"/>
                <a:gd name="T24" fmla="*/ 2147483647 w 122"/>
                <a:gd name="T25" fmla="*/ 0 h 125"/>
                <a:gd name="T26" fmla="*/ 2147483647 w 122"/>
                <a:gd name="T27" fmla="*/ 2147483647 h 125"/>
                <a:gd name="T28" fmla="*/ 2147483647 w 122"/>
                <a:gd name="T29" fmla="*/ 2147483647 h 125"/>
                <a:gd name="T30" fmla="*/ 2147483647 w 122"/>
                <a:gd name="T31" fmla="*/ 2147483647 h 125"/>
                <a:gd name="T32" fmla="*/ 2147483647 w 122"/>
                <a:gd name="T33" fmla="*/ 2147483647 h 125"/>
                <a:gd name="T34" fmla="*/ 2147483647 w 122"/>
                <a:gd name="T35" fmla="*/ 2147483647 h 125"/>
                <a:gd name="T36" fmla="*/ 2147483647 w 122"/>
                <a:gd name="T37" fmla="*/ 2147483647 h 125"/>
                <a:gd name="T38" fmla="*/ 2147483647 w 122"/>
                <a:gd name="T39" fmla="*/ 2147483647 h 125"/>
                <a:gd name="T40" fmla="*/ 2147483647 w 122"/>
                <a:gd name="T41" fmla="*/ 2147483647 h 125"/>
                <a:gd name="T42" fmla="*/ 0 w 122"/>
                <a:gd name="T43" fmla="*/ 2147483647 h 125"/>
                <a:gd name="T44" fmla="*/ 2147483647 w 122"/>
                <a:gd name="T45" fmla="*/ 2147483647 h 125"/>
                <a:gd name="T46" fmla="*/ 2147483647 w 122"/>
                <a:gd name="T47" fmla="*/ 2147483647 h 125"/>
                <a:gd name="T48" fmla="*/ 2147483647 w 122"/>
                <a:gd name="T49" fmla="*/ 2147483647 h 125"/>
                <a:gd name="T50" fmla="*/ 2147483647 w 122"/>
                <a:gd name="T51" fmla="*/ 2147483647 h 125"/>
                <a:gd name="T52" fmla="*/ 2147483647 w 122"/>
                <a:gd name="T53" fmla="*/ 2147483647 h 125"/>
                <a:gd name="T54" fmla="*/ 2147483647 w 122"/>
                <a:gd name="T55" fmla="*/ 2147483647 h 125"/>
                <a:gd name="T56" fmla="*/ 2147483647 w 122"/>
                <a:gd name="T57" fmla="*/ 2147483647 h 125"/>
                <a:gd name="T58" fmla="*/ 2147483647 w 122"/>
                <a:gd name="T59" fmla="*/ 2147483647 h 125"/>
                <a:gd name="T60" fmla="*/ 2147483647 w 122"/>
                <a:gd name="T61" fmla="*/ 2147483647 h 125"/>
                <a:gd name="T62" fmla="*/ 2147483647 w 122"/>
                <a:gd name="T63" fmla="*/ 2147483647 h 125"/>
                <a:gd name="T64" fmla="*/ 2147483647 w 122"/>
                <a:gd name="T65" fmla="*/ 2147483647 h 125"/>
                <a:gd name="T66" fmla="*/ 2147483647 w 122"/>
                <a:gd name="T67" fmla="*/ 2147483647 h 125"/>
                <a:gd name="T68" fmla="*/ 2147483647 w 122"/>
                <a:gd name="T69" fmla="*/ 2147483647 h 125"/>
                <a:gd name="T70" fmla="*/ 2147483647 w 122"/>
                <a:gd name="T71" fmla="*/ 2147483647 h 125"/>
                <a:gd name="T72" fmla="*/ 2147483647 w 122"/>
                <a:gd name="T73" fmla="*/ 2147483647 h 125"/>
                <a:gd name="T74" fmla="*/ 2147483647 w 122"/>
                <a:gd name="T75" fmla="*/ 2147483647 h 125"/>
                <a:gd name="T76" fmla="*/ 2147483647 w 122"/>
                <a:gd name="T77" fmla="*/ 2147483647 h 125"/>
                <a:gd name="T78" fmla="*/ 2147483647 w 122"/>
                <a:gd name="T79" fmla="*/ 2147483647 h 125"/>
                <a:gd name="T80" fmla="*/ 2147483647 w 122"/>
                <a:gd name="T81" fmla="*/ 2147483647 h 125"/>
                <a:gd name="T82" fmla="*/ 2147483647 w 122"/>
                <a:gd name="T83" fmla="*/ 2147483647 h 125"/>
                <a:gd name="T84" fmla="*/ 2147483647 w 122"/>
                <a:gd name="T85" fmla="*/ 2147483647 h 125"/>
                <a:gd name="T86" fmla="*/ 2147483647 w 122"/>
                <a:gd name="T87" fmla="*/ 2147483647 h 125"/>
                <a:gd name="T88" fmla="*/ 2147483647 w 122"/>
                <a:gd name="T89" fmla="*/ 2147483647 h 1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"/>
                <a:gd name="T136" fmla="*/ 0 h 125"/>
                <a:gd name="T137" fmla="*/ 122 w 122"/>
                <a:gd name="T138" fmla="*/ 125 h 1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9" name="Freeform 162"/>
            <p:cNvSpPr>
              <a:spLocks noChangeArrowheads="1"/>
            </p:cNvSpPr>
            <p:nvPr/>
          </p:nvSpPr>
          <p:spPr bwMode="auto">
            <a:xfrm>
              <a:off x="4246083" y="2621939"/>
              <a:ext cx="69940" cy="164745"/>
            </a:xfrm>
            <a:custGeom>
              <a:avLst/>
              <a:gdLst>
                <a:gd name="T0" fmla="*/ 2147483647 w 37"/>
                <a:gd name="T1" fmla="*/ 2147483647 h 88"/>
                <a:gd name="T2" fmla="*/ 2147483647 w 37"/>
                <a:gd name="T3" fmla="*/ 2147483647 h 88"/>
                <a:gd name="T4" fmla="*/ 2147483647 w 37"/>
                <a:gd name="T5" fmla="*/ 2147483647 h 88"/>
                <a:gd name="T6" fmla="*/ 2147483647 w 37"/>
                <a:gd name="T7" fmla="*/ 2147483647 h 88"/>
                <a:gd name="T8" fmla="*/ 2147483647 w 37"/>
                <a:gd name="T9" fmla="*/ 2147483647 h 88"/>
                <a:gd name="T10" fmla="*/ 2147483647 w 37"/>
                <a:gd name="T11" fmla="*/ 2147483647 h 88"/>
                <a:gd name="T12" fmla="*/ 2147483647 w 37"/>
                <a:gd name="T13" fmla="*/ 2147483647 h 88"/>
                <a:gd name="T14" fmla="*/ 2147483647 w 37"/>
                <a:gd name="T15" fmla="*/ 2147483647 h 88"/>
                <a:gd name="T16" fmla="*/ 2147483647 w 37"/>
                <a:gd name="T17" fmla="*/ 2147483647 h 88"/>
                <a:gd name="T18" fmla="*/ 2147483647 w 37"/>
                <a:gd name="T19" fmla="*/ 2147483647 h 88"/>
                <a:gd name="T20" fmla="*/ 2147483647 w 37"/>
                <a:gd name="T21" fmla="*/ 2147483647 h 88"/>
                <a:gd name="T22" fmla="*/ 0 w 37"/>
                <a:gd name="T23" fmla="*/ 2147483647 h 88"/>
                <a:gd name="T24" fmla="*/ 2147483647 w 37"/>
                <a:gd name="T25" fmla="*/ 2147483647 h 88"/>
                <a:gd name="T26" fmla="*/ 2147483647 w 37"/>
                <a:gd name="T27" fmla="*/ 2147483647 h 88"/>
                <a:gd name="T28" fmla="*/ 2147483647 w 37"/>
                <a:gd name="T29" fmla="*/ 2147483647 h 88"/>
                <a:gd name="T30" fmla="*/ 2147483647 w 37"/>
                <a:gd name="T31" fmla="*/ 2147483647 h 88"/>
                <a:gd name="T32" fmla="*/ 2147483647 w 37"/>
                <a:gd name="T33" fmla="*/ 2147483647 h 88"/>
                <a:gd name="T34" fmla="*/ 2147483647 w 37"/>
                <a:gd name="T35" fmla="*/ 2147483647 h 88"/>
                <a:gd name="T36" fmla="*/ 2147483647 w 37"/>
                <a:gd name="T37" fmla="*/ 2147483647 h 88"/>
                <a:gd name="T38" fmla="*/ 2147483647 w 37"/>
                <a:gd name="T39" fmla="*/ 2147483647 h 88"/>
                <a:gd name="T40" fmla="*/ 2147483647 w 37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88"/>
                <a:gd name="T65" fmla="*/ 37 w 37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0" name="Freeform 163"/>
            <p:cNvSpPr>
              <a:spLocks noChangeArrowheads="1"/>
            </p:cNvSpPr>
            <p:nvPr/>
          </p:nvSpPr>
          <p:spPr bwMode="auto">
            <a:xfrm>
              <a:off x="7014119" y="2858178"/>
              <a:ext cx="71493" cy="55951"/>
            </a:xfrm>
            <a:custGeom>
              <a:avLst/>
              <a:gdLst>
                <a:gd name="T0" fmla="*/ 2147483647 w 38"/>
                <a:gd name="T1" fmla="*/ 2147483647 h 30"/>
                <a:gd name="T2" fmla="*/ 2147483647 w 38"/>
                <a:gd name="T3" fmla="*/ 2147483647 h 30"/>
                <a:gd name="T4" fmla="*/ 2147483647 w 38"/>
                <a:gd name="T5" fmla="*/ 2147483647 h 30"/>
                <a:gd name="T6" fmla="*/ 0 60000 65536"/>
                <a:gd name="T7" fmla="*/ 0 60000 65536"/>
                <a:gd name="T8" fmla="*/ 0 60000 65536"/>
                <a:gd name="T9" fmla="*/ 0 w 38"/>
                <a:gd name="T10" fmla="*/ 0 h 30"/>
                <a:gd name="T11" fmla="*/ 38 w 3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1" name="Freeform 164"/>
            <p:cNvSpPr>
              <a:spLocks noChangeArrowheads="1"/>
            </p:cNvSpPr>
            <p:nvPr/>
          </p:nvSpPr>
          <p:spPr bwMode="auto">
            <a:xfrm>
              <a:off x="4995209" y="1498251"/>
              <a:ext cx="163192" cy="108794"/>
            </a:xfrm>
            <a:custGeom>
              <a:avLst/>
              <a:gdLst>
                <a:gd name="T0" fmla="*/ 2147483647 w 87"/>
                <a:gd name="T1" fmla="*/ 2147483647 h 58"/>
                <a:gd name="T2" fmla="*/ 2147483647 w 87"/>
                <a:gd name="T3" fmla="*/ 2147483647 h 58"/>
                <a:gd name="T4" fmla="*/ 2147483647 w 87"/>
                <a:gd name="T5" fmla="*/ 2147483647 h 58"/>
                <a:gd name="T6" fmla="*/ 2147483647 w 87"/>
                <a:gd name="T7" fmla="*/ 2147483647 h 58"/>
                <a:gd name="T8" fmla="*/ 2147483647 w 87"/>
                <a:gd name="T9" fmla="*/ 2147483647 h 58"/>
                <a:gd name="T10" fmla="*/ 2147483647 w 87"/>
                <a:gd name="T11" fmla="*/ 2147483647 h 58"/>
                <a:gd name="T12" fmla="*/ 2147483647 w 87"/>
                <a:gd name="T13" fmla="*/ 2147483647 h 58"/>
                <a:gd name="T14" fmla="*/ 2147483647 w 87"/>
                <a:gd name="T15" fmla="*/ 2147483647 h 58"/>
                <a:gd name="T16" fmla="*/ 2147483647 w 87"/>
                <a:gd name="T17" fmla="*/ 2147483647 h 58"/>
                <a:gd name="T18" fmla="*/ 2147483647 w 87"/>
                <a:gd name="T19" fmla="*/ 2147483647 h 58"/>
                <a:gd name="T20" fmla="*/ 2147483647 w 87"/>
                <a:gd name="T21" fmla="*/ 2147483647 h 58"/>
                <a:gd name="T22" fmla="*/ 2147483647 w 87"/>
                <a:gd name="T23" fmla="*/ 2147483647 h 58"/>
                <a:gd name="T24" fmla="*/ 2147483647 w 87"/>
                <a:gd name="T25" fmla="*/ 2147483647 h 58"/>
                <a:gd name="T26" fmla="*/ 2147483647 w 87"/>
                <a:gd name="T27" fmla="*/ 2147483647 h 58"/>
                <a:gd name="T28" fmla="*/ 2147483647 w 87"/>
                <a:gd name="T29" fmla="*/ 2147483647 h 58"/>
                <a:gd name="T30" fmla="*/ 2147483647 w 87"/>
                <a:gd name="T31" fmla="*/ 2147483647 h 58"/>
                <a:gd name="T32" fmla="*/ 2147483647 w 87"/>
                <a:gd name="T33" fmla="*/ 2147483647 h 58"/>
                <a:gd name="T34" fmla="*/ 2147483647 w 87"/>
                <a:gd name="T35" fmla="*/ 2147483647 h 58"/>
                <a:gd name="T36" fmla="*/ 2147483647 w 87"/>
                <a:gd name="T37" fmla="*/ 2147483647 h 58"/>
                <a:gd name="T38" fmla="*/ 2147483647 w 87"/>
                <a:gd name="T39" fmla="*/ 2147483647 h 58"/>
                <a:gd name="T40" fmla="*/ 2147483647 w 87"/>
                <a:gd name="T41" fmla="*/ 2147483647 h 58"/>
                <a:gd name="T42" fmla="*/ 2147483647 w 87"/>
                <a:gd name="T43" fmla="*/ 2147483647 h 58"/>
                <a:gd name="T44" fmla="*/ 2147483647 w 87"/>
                <a:gd name="T45" fmla="*/ 2147483647 h 58"/>
                <a:gd name="T46" fmla="*/ 2147483647 w 87"/>
                <a:gd name="T47" fmla="*/ 2147483647 h 58"/>
                <a:gd name="T48" fmla="*/ 2147483647 w 87"/>
                <a:gd name="T49" fmla="*/ 2147483647 h 58"/>
                <a:gd name="T50" fmla="*/ 2147483647 w 87"/>
                <a:gd name="T51" fmla="*/ 2147483647 h 58"/>
                <a:gd name="T52" fmla="*/ 2147483647 w 87"/>
                <a:gd name="T53" fmla="*/ 2147483647 h 58"/>
                <a:gd name="T54" fmla="*/ 2147483647 w 87"/>
                <a:gd name="T55" fmla="*/ 2147483647 h 58"/>
                <a:gd name="T56" fmla="*/ 2147483647 w 87"/>
                <a:gd name="T57" fmla="*/ 2147483647 h 58"/>
                <a:gd name="T58" fmla="*/ 2147483647 w 87"/>
                <a:gd name="T59" fmla="*/ 2147483647 h 58"/>
                <a:gd name="T60" fmla="*/ 2147483647 w 87"/>
                <a:gd name="T61" fmla="*/ 214748364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58"/>
                <a:gd name="T95" fmla="*/ 87 w 87"/>
                <a:gd name="T96" fmla="*/ 58 h 5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2" name="Freeform 165"/>
            <p:cNvSpPr>
              <a:spLocks noChangeArrowheads="1"/>
            </p:cNvSpPr>
            <p:nvPr/>
          </p:nvSpPr>
          <p:spPr bwMode="auto">
            <a:xfrm>
              <a:off x="1902345" y="1868152"/>
              <a:ext cx="18650" cy="38856"/>
            </a:xfrm>
            <a:custGeom>
              <a:avLst/>
              <a:gdLst>
                <a:gd name="T0" fmla="*/ 2147483647 w 10"/>
                <a:gd name="T1" fmla="*/ 2147483647 h 21"/>
                <a:gd name="T2" fmla="*/ 2147483647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2147483647 h 21"/>
                <a:gd name="T10" fmla="*/ 2147483647 w 10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1"/>
                <a:gd name="T20" fmla="*/ 10 w 10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3" name="Freeform 166"/>
            <p:cNvSpPr>
              <a:spLocks noChangeArrowheads="1"/>
            </p:cNvSpPr>
            <p:nvPr/>
          </p:nvSpPr>
          <p:spPr bwMode="auto">
            <a:xfrm>
              <a:off x="2250486" y="2188317"/>
              <a:ext cx="24867" cy="20205"/>
            </a:xfrm>
            <a:custGeom>
              <a:avLst/>
              <a:gdLst>
                <a:gd name="T0" fmla="*/ 2147483647 w 13"/>
                <a:gd name="T1" fmla="*/ 2147483647 h 11"/>
                <a:gd name="T2" fmla="*/ 2147483647 w 13"/>
                <a:gd name="T3" fmla="*/ 2147483647 h 11"/>
                <a:gd name="T4" fmla="*/ 2147483647 w 13"/>
                <a:gd name="T5" fmla="*/ 2147483647 h 11"/>
                <a:gd name="T6" fmla="*/ 2147483647 w 13"/>
                <a:gd name="T7" fmla="*/ 2147483647 h 11"/>
                <a:gd name="T8" fmla="*/ 2147483647 w 13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1"/>
                <a:gd name="T17" fmla="*/ 13 w 1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4" name="Freeform 167"/>
            <p:cNvSpPr>
              <a:spLocks noChangeArrowheads="1"/>
            </p:cNvSpPr>
            <p:nvPr/>
          </p:nvSpPr>
          <p:spPr bwMode="auto">
            <a:xfrm>
              <a:off x="4476105" y="1487371"/>
              <a:ext cx="69940" cy="60614"/>
            </a:xfrm>
            <a:custGeom>
              <a:avLst/>
              <a:gdLst>
                <a:gd name="T0" fmla="*/ 2147483647 w 37"/>
                <a:gd name="T1" fmla="*/ 2147483647 h 33"/>
                <a:gd name="T2" fmla="*/ 2147483647 w 37"/>
                <a:gd name="T3" fmla="*/ 2147483647 h 33"/>
                <a:gd name="T4" fmla="*/ 2147483647 w 37"/>
                <a:gd name="T5" fmla="*/ 2147483647 h 33"/>
                <a:gd name="T6" fmla="*/ 2147483647 w 37"/>
                <a:gd name="T7" fmla="*/ 2147483647 h 33"/>
                <a:gd name="T8" fmla="*/ 2147483647 w 37"/>
                <a:gd name="T9" fmla="*/ 2147483647 h 33"/>
                <a:gd name="T10" fmla="*/ 0 w 37"/>
                <a:gd name="T11" fmla="*/ 2147483647 h 33"/>
                <a:gd name="T12" fmla="*/ 2147483647 w 37"/>
                <a:gd name="T13" fmla="*/ 2147483647 h 33"/>
                <a:gd name="T14" fmla="*/ 2147483647 w 37"/>
                <a:gd name="T15" fmla="*/ 2147483647 h 33"/>
                <a:gd name="T16" fmla="*/ 2147483647 w 37"/>
                <a:gd name="T17" fmla="*/ 2147483647 h 33"/>
                <a:gd name="T18" fmla="*/ 2147483647 w 37"/>
                <a:gd name="T19" fmla="*/ 2147483647 h 33"/>
                <a:gd name="T20" fmla="*/ 2147483647 w 37"/>
                <a:gd name="T21" fmla="*/ 2147483647 h 33"/>
                <a:gd name="T22" fmla="*/ 2147483647 w 37"/>
                <a:gd name="T23" fmla="*/ 2147483647 h 33"/>
                <a:gd name="T24" fmla="*/ 2147483647 w 37"/>
                <a:gd name="T25" fmla="*/ 2147483647 h 33"/>
                <a:gd name="T26" fmla="*/ 2147483647 w 37"/>
                <a:gd name="T27" fmla="*/ 2147483647 h 33"/>
                <a:gd name="T28" fmla="*/ 2147483647 w 37"/>
                <a:gd name="T29" fmla="*/ 2147483647 h 33"/>
                <a:gd name="T30" fmla="*/ 2147483647 w 37"/>
                <a:gd name="T31" fmla="*/ 2147483647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3"/>
                <a:gd name="T50" fmla="*/ 37 w 37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5" name="Freeform 168"/>
            <p:cNvSpPr>
              <a:spLocks noEditPoints="1" noChangeArrowheads="1"/>
            </p:cNvSpPr>
            <p:nvPr/>
          </p:nvSpPr>
          <p:spPr bwMode="auto">
            <a:xfrm>
              <a:off x="4508744" y="1473384"/>
              <a:ext cx="104132" cy="85482"/>
            </a:xfrm>
            <a:custGeom>
              <a:avLst/>
              <a:gdLst>
                <a:gd name="T0" fmla="*/ 2147483647 w 56"/>
                <a:gd name="T1" fmla="*/ 2147483647 h 46"/>
                <a:gd name="T2" fmla="*/ 2147483647 w 56"/>
                <a:gd name="T3" fmla="*/ 2147483647 h 46"/>
                <a:gd name="T4" fmla="*/ 2147483647 w 56"/>
                <a:gd name="T5" fmla="*/ 2147483647 h 46"/>
                <a:gd name="T6" fmla="*/ 2147483647 w 56"/>
                <a:gd name="T7" fmla="*/ 2147483647 h 46"/>
                <a:gd name="T8" fmla="*/ 2147483647 w 56"/>
                <a:gd name="T9" fmla="*/ 2147483647 h 46"/>
                <a:gd name="T10" fmla="*/ 2147483647 w 56"/>
                <a:gd name="T11" fmla="*/ 0 h 46"/>
                <a:gd name="T12" fmla="*/ 2147483647 w 56"/>
                <a:gd name="T13" fmla="*/ 2147483647 h 46"/>
                <a:gd name="T14" fmla="*/ 2147483647 w 56"/>
                <a:gd name="T15" fmla="*/ 2147483647 h 46"/>
                <a:gd name="T16" fmla="*/ 2147483647 w 56"/>
                <a:gd name="T17" fmla="*/ 2147483647 h 46"/>
                <a:gd name="T18" fmla="*/ 2147483647 w 56"/>
                <a:gd name="T19" fmla="*/ 2147483647 h 46"/>
                <a:gd name="T20" fmla="*/ 2147483647 w 56"/>
                <a:gd name="T21" fmla="*/ 2147483647 h 46"/>
                <a:gd name="T22" fmla="*/ 2147483647 w 56"/>
                <a:gd name="T23" fmla="*/ 2147483647 h 46"/>
                <a:gd name="T24" fmla="*/ 2147483647 w 56"/>
                <a:gd name="T25" fmla="*/ 2147483647 h 46"/>
                <a:gd name="T26" fmla="*/ 2147483647 w 56"/>
                <a:gd name="T27" fmla="*/ 2147483647 h 46"/>
                <a:gd name="T28" fmla="*/ 2147483647 w 56"/>
                <a:gd name="T29" fmla="*/ 2147483647 h 46"/>
                <a:gd name="T30" fmla="*/ 2147483647 w 56"/>
                <a:gd name="T31" fmla="*/ 2147483647 h 46"/>
                <a:gd name="T32" fmla="*/ 2147483647 w 56"/>
                <a:gd name="T33" fmla="*/ 2147483647 h 46"/>
                <a:gd name="T34" fmla="*/ 2147483647 w 56"/>
                <a:gd name="T35" fmla="*/ 2147483647 h 46"/>
                <a:gd name="T36" fmla="*/ 2147483647 w 56"/>
                <a:gd name="T37" fmla="*/ 2147483647 h 46"/>
                <a:gd name="T38" fmla="*/ 2147483647 w 56"/>
                <a:gd name="T39" fmla="*/ 2147483647 h 46"/>
                <a:gd name="T40" fmla="*/ 0 w 56"/>
                <a:gd name="T41" fmla="*/ 2147483647 h 46"/>
                <a:gd name="T42" fmla="*/ 2147483647 w 56"/>
                <a:gd name="T43" fmla="*/ 2147483647 h 46"/>
                <a:gd name="T44" fmla="*/ 2147483647 w 56"/>
                <a:gd name="T45" fmla="*/ 2147483647 h 46"/>
                <a:gd name="T46" fmla="*/ 2147483647 w 56"/>
                <a:gd name="T47" fmla="*/ 2147483647 h 46"/>
                <a:gd name="T48" fmla="*/ 2147483647 w 56"/>
                <a:gd name="T49" fmla="*/ 2147483647 h 46"/>
                <a:gd name="T50" fmla="*/ 2147483647 w 56"/>
                <a:gd name="T51" fmla="*/ 2147483647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6"/>
                <a:gd name="T80" fmla="*/ 56 w 5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6" name="Freeform 169"/>
            <p:cNvSpPr>
              <a:spLocks noChangeArrowheads="1"/>
            </p:cNvSpPr>
            <p:nvPr/>
          </p:nvSpPr>
          <p:spPr bwMode="auto">
            <a:xfrm>
              <a:off x="4842897" y="1561973"/>
              <a:ext cx="303070" cy="216035"/>
            </a:xfrm>
            <a:custGeom>
              <a:avLst/>
              <a:gdLst>
                <a:gd name="T0" fmla="*/ 2147483647 w 162"/>
                <a:gd name="T1" fmla="*/ 2147483647 h 116"/>
                <a:gd name="T2" fmla="*/ 2147483647 w 162"/>
                <a:gd name="T3" fmla="*/ 2147483647 h 116"/>
                <a:gd name="T4" fmla="*/ 2147483647 w 162"/>
                <a:gd name="T5" fmla="*/ 2147483647 h 116"/>
                <a:gd name="T6" fmla="*/ 2147483647 w 162"/>
                <a:gd name="T7" fmla="*/ 2147483647 h 116"/>
                <a:gd name="T8" fmla="*/ 2147483647 w 162"/>
                <a:gd name="T9" fmla="*/ 2147483647 h 116"/>
                <a:gd name="T10" fmla="*/ 2147483647 w 162"/>
                <a:gd name="T11" fmla="*/ 2147483647 h 116"/>
                <a:gd name="T12" fmla="*/ 2147483647 w 162"/>
                <a:gd name="T13" fmla="*/ 2147483647 h 116"/>
                <a:gd name="T14" fmla="*/ 2147483647 w 162"/>
                <a:gd name="T15" fmla="*/ 2147483647 h 116"/>
                <a:gd name="T16" fmla="*/ 2147483647 w 162"/>
                <a:gd name="T17" fmla="*/ 2147483647 h 116"/>
                <a:gd name="T18" fmla="*/ 2147483647 w 162"/>
                <a:gd name="T19" fmla="*/ 2147483647 h 116"/>
                <a:gd name="T20" fmla="*/ 2147483647 w 162"/>
                <a:gd name="T21" fmla="*/ 2147483647 h 116"/>
                <a:gd name="T22" fmla="*/ 2147483647 w 162"/>
                <a:gd name="T23" fmla="*/ 2147483647 h 116"/>
                <a:gd name="T24" fmla="*/ 2147483647 w 162"/>
                <a:gd name="T25" fmla="*/ 2147483647 h 116"/>
                <a:gd name="T26" fmla="*/ 2147483647 w 162"/>
                <a:gd name="T27" fmla="*/ 2147483647 h 116"/>
                <a:gd name="T28" fmla="*/ 2147483647 w 162"/>
                <a:gd name="T29" fmla="*/ 2147483647 h 116"/>
                <a:gd name="T30" fmla="*/ 2147483647 w 162"/>
                <a:gd name="T31" fmla="*/ 2147483647 h 116"/>
                <a:gd name="T32" fmla="*/ 2147483647 w 162"/>
                <a:gd name="T33" fmla="*/ 2147483647 h 116"/>
                <a:gd name="T34" fmla="*/ 2147483647 w 162"/>
                <a:gd name="T35" fmla="*/ 2147483647 h 116"/>
                <a:gd name="T36" fmla="*/ 2147483647 w 162"/>
                <a:gd name="T37" fmla="*/ 2147483647 h 116"/>
                <a:gd name="T38" fmla="*/ 2147483647 w 162"/>
                <a:gd name="T39" fmla="*/ 2147483647 h 116"/>
                <a:gd name="T40" fmla="*/ 2147483647 w 162"/>
                <a:gd name="T41" fmla="*/ 2147483647 h 116"/>
                <a:gd name="T42" fmla="*/ 2147483647 w 162"/>
                <a:gd name="T43" fmla="*/ 2147483647 h 116"/>
                <a:gd name="T44" fmla="*/ 2147483647 w 162"/>
                <a:gd name="T45" fmla="*/ 2147483647 h 116"/>
                <a:gd name="T46" fmla="*/ 2147483647 w 162"/>
                <a:gd name="T47" fmla="*/ 2147483647 h 116"/>
                <a:gd name="T48" fmla="*/ 2147483647 w 162"/>
                <a:gd name="T49" fmla="*/ 2147483647 h 116"/>
                <a:gd name="T50" fmla="*/ 2147483647 w 162"/>
                <a:gd name="T51" fmla="*/ 2147483647 h 116"/>
                <a:gd name="T52" fmla="*/ 2147483647 w 162"/>
                <a:gd name="T53" fmla="*/ 2147483647 h 116"/>
                <a:gd name="T54" fmla="*/ 2147483647 w 162"/>
                <a:gd name="T55" fmla="*/ 2147483647 h 116"/>
                <a:gd name="T56" fmla="*/ 2147483647 w 162"/>
                <a:gd name="T57" fmla="*/ 2147483647 h 116"/>
                <a:gd name="T58" fmla="*/ 2147483647 w 162"/>
                <a:gd name="T59" fmla="*/ 2147483647 h 116"/>
                <a:gd name="T60" fmla="*/ 2147483647 w 162"/>
                <a:gd name="T61" fmla="*/ 2147483647 h 116"/>
                <a:gd name="T62" fmla="*/ 2147483647 w 162"/>
                <a:gd name="T63" fmla="*/ 2147483647 h 116"/>
                <a:gd name="T64" fmla="*/ 2147483647 w 162"/>
                <a:gd name="T65" fmla="*/ 2147483647 h 116"/>
                <a:gd name="T66" fmla="*/ 2147483647 w 162"/>
                <a:gd name="T67" fmla="*/ 2147483647 h 116"/>
                <a:gd name="T68" fmla="*/ 2147483647 w 162"/>
                <a:gd name="T69" fmla="*/ 2147483647 h 116"/>
                <a:gd name="T70" fmla="*/ 2147483647 w 162"/>
                <a:gd name="T71" fmla="*/ 2147483647 h 116"/>
                <a:gd name="T72" fmla="*/ 2147483647 w 162"/>
                <a:gd name="T73" fmla="*/ 2147483647 h 116"/>
                <a:gd name="T74" fmla="*/ 2147483647 w 162"/>
                <a:gd name="T75" fmla="*/ 2147483647 h 116"/>
                <a:gd name="T76" fmla="*/ 2147483647 w 162"/>
                <a:gd name="T77" fmla="*/ 2147483647 h 116"/>
                <a:gd name="T78" fmla="*/ 2147483647 w 162"/>
                <a:gd name="T79" fmla="*/ 2147483647 h 116"/>
                <a:gd name="T80" fmla="*/ 2147483647 w 162"/>
                <a:gd name="T81" fmla="*/ 2147483647 h 116"/>
                <a:gd name="T82" fmla="*/ 2147483647 w 162"/>
                <a:gd name="T83" fmla="*/ 2147483647 h 116"/>
                <a:gd name="T84" fmla="*/ 2147483647 w 162"/>
                <a:gd name="T85" fmla="*/ 2147483647 h 116"/>
                <a:gd name="T86" fmla="*/ 2147483647 w 162"/>
                <a:gd name="T87" fmla="*/ 2147483647 h 116"/>
                <a:gd name="T88" fmla="*/ 2147483647 w 162"/>
                <a:gd name="T89" fmla="*/ 2147483647 h 116"/>
                <a:gd name="T90" fmla="*/ 2147483647 w 162"/>
                <a:gd name="T91" fmla="*/ 2147483647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2"/>
                <a:gd name="T139" fmla="*/ 0 h 116"/>
                <a:gd name="T140" fmla="*/ 162 w 162"/>
                <a:gd name="T141" fmla="*/ 116 h 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7" name="Freeform 170"/>
            <p:cNvSpPr>
              <a:spLocks noChangeArrowheads="1"/>
            </p:cNvSpPr>
            <p:nvPr/>
          </p:nvSpPr>
          <p:spPr bwMode="auto">
            <a:xfrm>
              <a:off x="4855330" y="1594612"/>
              <a:ext cx="348141" cy="313949"/>
            </a:xfrm>
            <a:custGeom>
              <a:avLst/>
              <a:gdLst>
                <a:gd name="T0" fmla="*/ 2147483647 w 186"/>
                <a:gd name="T1" fmla="*/ 2147483647 h 168"/>
                <a:gd name="T2" fmla="*/ 2147483647 w 186"/>
                <a:gd name="T3" fmla="*/ 2147483647 h 168"/>
                <a:gd name="T4" fmla="*/ 2147483647 w 186"/>
                <a:gd name="T5" fmla="*/ 2147483647 h 168"/>
                <a:gd name="T6" fmla="*/ 2147483647 w 186"/>
                <a:gd name="T7" fmla="*/ 2147483647 h 168"/>
                <a:gd name="T8" fmla="*/ 2147483647 w 186"/>
                <a:gd name="T9" fmla="*/ 2147483647 h 168"/>
                <a:gd name="T10" fmla="*/ 2147483647 w 186"/>
                <a:gd name="T11" fmla="*/ 2147483647 h 168"/>
                <a:gd name="T12" fmla="*/ 2147483647 w 186"/>
                <a:gd name="T13" fmla="*/ 2147483647 h 168"/>
                <a:gd name="T14" fmla="*/ 2147483647 w 186"/>
                <a:gd name="T15" fmla="*/ 2147483647 h 168"/>
                <a:gd name="T16" fmla="*/ 2147483647 w 186"/>
                <a:gd name="T17" fmla="*/ 2147483647 h 168"/>
                <a:gd name="T18" fmla="*/ 2147483647 w 186"/>
                <a:gd name="T19" fmla="*/ 2147483647 h 168"/>
                <a:gd name="T20" fmla="*/ 2147483647 w 186"/>
                <a:gd name="T21" fmla="*/ 2147483647 h 168"/>
                <a:gd name="T22" fmla="*/ 0 w 186"/>
                <a:gd name="T23" fmla="*/ 2147483647 h 168"/>
                <a:gd name="T24" fmla="*/ 2147483647 w 186"/>
                <a:gd name="T25" fmla="*/ 2147483647 h 168"/>
                <a:gd name="T26" fmla="*/ 2147483647 w 186"/>
                <a:gd name="T27" fmla="*/ 2147483647 h 168"/>
                <a:gd name="T28" fmla="*/ 2147483647 w 186"/>
                <a:gd name="T29" fmla="*/ 2147483647 h 168"/>
                <a:gd name="T30" fmla="*/ 2147483647 w 186"/>
                <a:gd name="T31" fmla="*/ 2147483647 h 168"/>
                <a:gd name="T32" fmla="*/ 2147483647 w 186"/>
                <a:gd name="T33" fmla="*/ 2147483647 h 168"/>
                <a:gd name="T34" fmla="*/ 2147483647 w 186"/>
                <a:gd name="T35" fmla="*/ 2147483647 h 168"/>
                <a:gd name="T36" fmla="*/ 2147483647 w 186"/>
                <a:gd name="T37" fmla="*/ 2147483647 h 168"/>
                <a:gd name="T38" fmla="*/ 2147483647 w 186"/>
                <a:gd name="T39" fmla="*/ 2147483647 h 168"/>
                <a:gd name="T40" fmla="*/ 2147483647 w 186"/>
                <a:gd name="T41" fmla="*/ 2147483647 h 168"/>
                <a:gd name="T42" fmla="*/ 2147483647 w 186"/>
                <a:gd name="T43" fmla="*/ 2147483647 h 168"/>
                <a:gd name="T44" fmla="*/ 2147483647 w 186"/>
                <a:gd name="T45" fmla="*/ 2147483647 h 168"/>
                <a:gd name="T46" fmla="*/ 2147483647 w 186"/>
                <a:gd name="T47" fmla="*/ 2147483647 h 168"/>
                <a:gd name="T48" fmla="*/ 2147483647 w 186"/>
                <a:gd name="T49" fmla="*/ 2147483647 h 168"/>
                <a:gd name="T50" fmla="*/ 2147483647 w 186"/>
                <a:gd name="T51" fmla="*/ 2147483647 h 168"/>
                <a:gd name="T52" fmla="*/ 2147483647 w 186"/>
                <a:gd name="T53" fmla="*/ 2147483647 h 168"/>
                <a:gd name="T54" fmla="*/ 2147483647 w 186"/>
                <a:gd name="T55" fmla="*/ 2147483647 h 168"/>
                <a:gd name="T56" fmla="*/ 2147483647 w 186"/>
                <a:gd name="T57" fmla="*/ 2147483647 h 168"/>
                <a:gd name="T58" fmla="*/ 2147483647 w 186"/>
                <a:gd name="T59" fmla="*/ 2147483647 h 168"/>
                <a:gd name="T60" fmla="*/ 2147483647 w 186"/>
                <a:gd name="T61" fmla="*/ 2147483647 h 168"/>
                <a:gd name="T62" fmla="*/ 2147483647 w 186"/>
                <a:gd name="T63" fmla="*/ 2147483647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6"/>
                <a:gd name="T97" fmla="*/ 0 h 168"/>
                <a:gd name="T98" fmla="*/ 186 w 186"/>
                <a:gd name="T99" fmla="*/ 168 h 1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8" name="Freeform 171"/>
            <p:cNvSpPr>
              <a:spLocks noEditPoints="1" noChangeArrowheads="1"/>
            </p:cNvSpPr>
            <p:nvPr/>
          </p:nvSpPr>
          <p:spPr bwMode="auto">
            <a:xfrm>
              <a:off x="5553168" y="2297111"/>
              <a:ext cx="971377" cy="352804"/>
            </a:xfrm>
            <a:custGeom>
              <a:avLst/>
              <a:gdLst>
                <a:gd name="T0" fmla="*/ 2147483647 w 519"/>
                <a:gd name="T1" fmla="*/ 2147483647 h 189"/>
                <a:gd name="T2" fmla="*/ 2147483647 w 519"/>
                <a:gd name="T3" fmla="*/ 2147483647 h 189"/>
                <a:gd name="T4" fmla="*/ 2147483647 w 519"/>
                <a:gd name="T5" fmla="*/ 2147483647 h 189"/>
                <a:gd name="T6" fmla="*/ 2147483647 w 519"/>
                <a:gd name="T7" fmla="*/ 2147483647 h 189"/>
                <a:gd name="T8" fmla="*/ 2147483647 w 519"/>
                <a:gd name="T9" fmla="*/ 2147483647 h 189"/>
                <a:gd name="T10" fmla="*/ 2147483647 w 519"/>
                <a:gd name="T11" fmla="*/ 2147483647 h 189"/>
                <a:gd name="T12" fmla="*/ 2147483647 w 519"/>
                <a:gd name="T13" fmla="*/ 2147483647 h 189"/>
                <a:gd name="T14" fmla="*/ 2147483647 w 519"/>
                <a:gd name="T15" fmla="*/ 2147483647 h 189"/>
                <a:gd name="T16" fmla="*/ 2147483647 w 519"/>
                <a:gd name="T17" fmla="*/ 2147483647 h 189"/>
                <a:gd name="T18" fmla="*/ 2147483647 w 519"/>
                <a:gd name="T19" fmla="*/ 2147483647 h 189"/>
                <a:gd name="T20" fmla="*/ 2147483647 w 519"/>
                <a:gd name="T21" fmla="*/ 2147483647 h 189"/>
                <a:gd name="T22" fmla="*/ 2147483647 w 519"/>
                <a:gd name="T23" fmla="*/ 2147483647 h 189"/>
                <a:gd name="T24" fmla="*/ 2147483647 w 519"/>
                <a:gd name="T25" fmla="*/ 2147483647 h 189"/>
                <a:gd name="T26" fmla="*/ 2147483647 w 519"/>
                <a:gd name="T27" fmla="*/ 2147483647 h 189"/>
                <a:gd name="T28" fmla="*/ 2147483647 w 519"/>
                <a:gd name="T29" fmla="*/ 2147483647 h 189"/>
                <a:gd name="T30" fmla="*/ 2147483647 w 519"/>
                <a:gd name="T31" fmla="*/ 2147483647 h 189"/>
                <a:gd name="T32" fmla="*/ 2147483647 w 519"/>
                <a:gd name="T33" fmla="*/ 2147483647 h 189"/>
                <a:gd name="T34" fmla="*/ 2147483647 w 519"/>
                <a:gd name="T35" fmla="*/ 2147483647 h 189"/>
                <a:gd name="T36" fmla="*/ 2147483647 w 519"/>
                <a:gd name="T37" fmla="*/ 2147483647 h 189"/>
                <a:gd name="T38" fmla="*/ 2147483647 w 519"/>
                <a:gd name="T39" fmla="*/ 2147483647 h 189"/>
                <a:gd name="T40" fmla="*/ 2147483647 w 519"/>
                <a:gd name="T41" fmla="*/ 2147483647 h 189"/>
                <a:gd name="T42" fmla="*/ 2147483647 w 519"/>
                <a:gd name="T43" fmla="*/ 2147483647 h 189"/>
                <a:gd name="T44" fmla="*/ 2147483647 w 519"/>
                <a:gd name="T45" fmla="*/ 2147483647 h 189"/>
                <a:gd name="T46" fmla="*/ 2147483647 w 519"/>
                <a:gd name="T47" fmla="*/ 2147483647 h 189"/>
                <a:gd name="T48" fmla="*/ 2147483647 w 519"/>
                <a:gd name="T49" fmla="*/ 2147483647 h 189"/>
                <a:gd name="T50" fmla="*/ 2147483647 w 519"/>
                <a:gd name="T51" fmla="*/ 2147483647 h 189"/>
                <a:gd name="T52" fmla="*/ 2147483647 w 519"/>
                <a:gd name="T53" fmla="*/ 2147483647 h 189"/>
                <a:gd name="T54" fmla="*/ 2147483647 w 519"/>
                <a:gd name="T55" fmla="*/ 2147483647 h 189"/>
                <a:gd name="T56" fmla="*/ 2147483647 w 519"/>
                <a:gd name="T57" fmla="*/ 2147483647 h 189"/>
                <a:gd name="T58" fmla="*/ 2147483647 w 519"/>
                <a:gd name="T59" fmla="*/ 2147483647 h 189"/>
                <a:gd name="T60" fmla="*/ 2147483647 w 519"/>
                <a:gd name="T61" fmla="*/ 2147483647 h 189"/>
                <a:gd name="T62" fmla="*/ 2147483647 w 519"/>
                <a:gd name="T63" fmla="*/ 2147483647 h 189"/>
                <a:gd name="T64" fmla="*/ 2147483647 w 519"/>
                <a:gd name="T65" fmla="*/ 2147483647 h 189"/>
                <a:gd name="T66" fmla="*/ 2147483647 w 519"/>
                <a:gd name="T67" fmla="*/ 2147483647 h 189"/>
                <a:gd name="T68" fmla="*/ 2147483647 w 519"/>
                <a:gd name="T69" fmla="*/ 2147483647 h 189"/>
                <a:gd name="T70" fmla="*/ 2147483647 w 519"/>
                <a:gd name="T71" fmla="*/ 2147483647 h 189"/>
                <a:gd name="T72" fmla="*/ 2147483647 w 519"/>
                <a:gd name="T73" fmla="*/ 2147483647 h 189"/>
                <a:gd name="T74" fmla="*/ 2147483647 w 519"/>
                <a:gd name="T75" fmla="*/ 2147483647 h 189"/>
                <a:gd name="T76" fmla="*/ 2147483647 w 519"/>
                <a:gd name="T77" fmla="*/ 2147483647 h 189"/>
                <a:gd name="T78" fmla="*/ 2147483647 w 519"/>
                <a:gd name="T79" fmla="*/ 2147483647 h 189"/>
                <a:gd name="T80" fmla="*/ 2147483647 w 519"/>
                <a:gd name="T81" fmla="*/ 2147483647 h 189"/>
                <a:gd name="T82" fmla="*/ 2147483647 w 519"/>
                <a:gd name="T83" fmla="*/ 2147483647 h 189"/>
                <a:gd name="T84" fmla="*/ 2147483647 w 519"/>
                <a:gd name="T85" fmla="*/ 2147483647 h 189"/>
                <a:gd name="T86" fmla="*/ 2147483647 w 519"/>
                <a:gd name="T87" fmla="*/ 2147483647 h 189"/>
                <a:gd name="T88" fmla="*/ 2147483647 w 519"/>
                <a:gd name="T89" fmla="*/ 2147483647 h 189"/>
                <a:gd name="T90" fmla="*/ 2147483647 w 519"/>
                <a:gd name="T91" fmla="*/ 2147483647 h 189"/>
                <a:gd name="T92" fmla="*/ 2147483647 w 519"/>
                <a:gd name="T93" fmla="*/ 2147483647 h 189"/>
                <a:gd name="T94" fmla="*/ 2147483647 w 519"/>
                <a:gd name="T95" fmla="*/ 2147483647 h 189"/>
                <a:gd name="T96" fmla="*/ 2147483647 w 519"/>
                <a:gd name="T97" fmla="*/ 2147483647 h 189"/>
                <a:gd name="T98" fmla="*/ 2147483647 w 519"/>
                <a:gd name="T99" fmla="*/ 2147483647 h 189"/>
                <a:gd name="T100" fmla="*/ 2147483647 w 519"/>
                <a:gd name="T101" fmla="*/ 2147483647 h 189"/>
                <a:gd name="T102" fmla="*/ 2147483647 w 519"/>
                <a:gd name="T103" fmla="*/ 2147483647 h 189"/>
                <a:gd name="T104" fmla="*/ 2147483647 w 519"/>
                <a:gd name="T105" fmla="*/ 2147483647 h 189"/>
                <a:gd name="T106" fmla="*/ 2147483647 w 519"/>
                <a:gd name="T107" fmla="*/ 2147483647 h 189"/>
                <a:gd name="T108" fmla="*/ 2147483647 w 519"/>
                <a:gd name="T109" fmla="*/ 2147483647 h 189"/>
                <a:gd name="T110" fmla="*/ 2147483647 w 519"/>
                <a:gd name="T111" fmla="*/ 2147483647 h 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9"/>
                <a:gd name="T169" fmla="*/ 0 h 189"/>
                <a:gd name="T170" fmla="*/ 519 w 519"/>
                <a:gd name="T171" fmla="*/ 189 h 1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9" name="Freeform 172"/>
            <p:cNvSpPr>
              <a:spLocks noEditPoints="1" noChangeArrowheads="1"/>
            </p:cNvSpPr>
            <p:nvPr/>
          </p:nvSpPr>
          <p:spPr bwMode="auto">
            <a:xfrm>
              <a:off x="6165524" y="2595518"/>
              <a:ext cx="68385" cy="29530"/>
            </a:xfrm>
            <a:custGeom>
              <a:avLst/>
              <a:gdLst>
                <a:gd name="T0" fmla="*/ 2147483647 w 37"/>
                <a:gd name="T1" fmla="*/ 2147483647 h 16"/>
                <a:gd name="T2" fmla="*/ 0 w 37"/>
                <a:gd name="T3" fmla="*/ 2147483647 h 16"/>
                <a:gd name="T4" fmla="*/ 2147483647 w 37"/>
                <a:gd name="T5" fmla="*/ 2147483647 h 16"/>
                <a:gd name="T6" fmla="*/ 2147483647 w 37"/>
                <a:gd name="T7" fmla="*/ 2147483647 h 16"/>
                <a:gd name="T8" fmla="*/ 2147483647 w 37"/>
                <a:gd name="T9" fmla="*/ 2147483647 h 16"/>
                <a:gd name="T10" fmla="*/ 2147483647 w 37"/>
                <a:gd name="T11" fmla="*/ 2147483647 h 16"/>
                <a:gd name="T12" fmla="*/ 2147483647 w 37"/>
                <a:gd name="T13" fmla="*/ 2147483647 h 16"/>
                <a:gd name="T14" fmla="*/ 2147483647 w 37"/>
                <a:gd name="T15" fmla="*/ 2147483647 h 16"/>
                <a:gd name="T16" fmla="*/ 2147483647 w 37"/>
                <a:gd name="T17" fmla="*/ 2147483647 h 16"/>
                <a:gd name="T18" fmla="*/ 2147483647 w 37"/>
                <a:gd name="T19" fmla="*/ 2147483647 h 16"/>
                <a:gd name="T20" fmla="*/ 2147483647 w 37"/>
                <a:gd name="T21" fmla="*/ 2147483647 h 16"/>
                <a:gd name="T22" fmla="*/ 2147483647 w 37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16"/>
                <a:gd name="T38" fmla="*/ 37 w 37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0" name="Freeform 173"/>
            <p:cNvSpPr>
              <a:spLocks noChangeArrowheads="1"/>
            </p:cNvSpPr>
            <p:nvPr/>
          </p:nvSpPr>
          <p:spPr bwMode="auto">
            <a:xfrm>
              <a:off x="3843545" y="1341276"/>
              <a:ext cx="71493" cy="38856"/>
            </a:xfrm>
            <a:custGeom>
              <a:avLst/>
              <a:gdLst>
                <a:gd name="T0" fmla="*/ 0 w 38"/>
                <a:gd name="T1" fmla="*/ 2147483647 h 21"/>
                <a:gd name="T2" fmla="*/ 2147483647 w 38"/>
                <a:gd name="T3" fmla="*/ 2147483647 h 21"/>
                <a:gd name="T4" fmla="*/ 2147483647 w 38"/>
                <a:gd name="T5" fmla="*/ 2147483647 h 21"/>
                <a:gd name="T6" fmla="*/ 2147483647 w 38"/>
                <a:gd name="T7" fmla="*/ 2147483647 h 21"/>
                <a:gd name="T8" fmla="*/ 2147483647 w 38"/>
                <a:gd name="T9" fmla="*/ 2147483647 h 21"/>
                <a:gd name="T10" fmla="*/ 2147483647 w 38"/>
                <a:gd name="T11" fmla="*/ 2147483647 h 21"/>
                <a:gd name="T12" fmla="*/ 2147483647 w 38"/>
                <a:gd name="T13" fmla="*/ 2147483647 h 21"/>
                <a:gd name="T14" fmla="*/ 2147483647 w 38"/>
                <a:gd name="T15" fmla="*/ 2147483647 h 21"/>
                <a:gd name="T16" fmla="*/ 2147483647 w 38"/>
                <a:gd name="T17" fmla="*/ 0 h 21"/>
                <a:gd name="T18" fmla="*/ 2147483647 w 38"/>
                <a:gd name="T19" fmla="*/ 2147483647 h 21"/>
                <a:gd name="T20" fmla="*/ 2147483647 w 38"/>
                <a:gd name="T21" fmla="*/ 2147483647 h 21"/>
                <a:gd name="T22" fmla="*/ 2147483647 w 38"/>
                <a:gd name="T23" fmla="*/ 2147483647 h 21"/>
                <a:gd name="T24" fmla="*/ 2147483647 w 38"/>
                <a:gd name="T25" fmla="*/ 2147483647 h 21"/>
                <a:gd name="T26" fmla="*/ 0 w 38"/>
                <a:gd name="T27" fmla="*/ 2147483647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21"/>
                <a:gd name="T44" fmla="*/ 38 w 3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1" name="Freeform 174"/>
            <p:cNvSpPr>
              <a:spLocks noEditPoints="1" noChangeArrowheads="1"/>
            </p:cNvSpPr>
            <p:nvPr/>
          </p:nvSpPr>
          <p:spPr bwMode="auto">
            <a:xfrm>
              <a:off x="3711437" y="1336614"/>
              <a:ext cx="242456" cy="264214"/>
            </a:xfrm>
            <a:custGeom>
              <a:avLst/>
              <a:gdLst>
                <a:gd name="T0" fmla="*/ 2147483647 w 130"/>
                <a:gd name="T1" fmla="*/ 2147483647 h 141"/>
                <a:gd name="T2" fmla="*/ 2147483647 w 130"/>
                <a:gd name="T3" fmla="*/ 2147483647 h 141"/>
                <a:gd name="T4" fmla="*/ 2147483647 w 130"/>
                <a:gd name="T5" fmla="*/ 2147483647 h 141"/>
                <a:gd name="T6" fmla="*/ 2147483647 w 130"/>
                <a:gd name="T7" fmla="*/ 2147483647 h 141"/>
                <a:gd name="T8" fmla="*/ 2147483647 w 130"/>
                <a:gd name="T9" fmla="*/ 2147483647 h 141"/>
                <a:gd name="T10" fmla="*/ 2147483647 w 130"/>
                <a:gd name="T11" fmla="*/ 2147483647 h 141"/>
                <a:gd name="T12" fmla="*/ 2147483647 w 130"/>
                <a:gd name="T13" fmla="*/ 2147483647 h 141"/>
                <a:gd name="T14" fmla="*/ 2147483647 w 130"/>
                <a:gd name="T15" fmla="*/ 2147483647 h 141"/>
                <a:gd name="T16" fmla="*/ 2147483647 w 130"/>
                <a:gd name="T17" fmla="*/ 2147483647 h 141"/>
                <a:gd name="T18" fmla="*/ 2147483647 w 130"/>
                <a:gd name="T19" fmla="*/ 2147483647 h 141"/>
                <a:gd name="T20" fmla="*/ 2147483647 w 130"/>
                <a:gd name="T21" fmla="*/ 2147483647 h 141"/>
                <a:gd name="T22" fmla="*/ 2147483647 w 130"/>
                <a:gd name="T23" fmla="*/ 2147483647 h 141"/>
                <a:gd name="T24" fmla="*/ 2147483647 w 130"/>
                <a:gd name="T25" fmla="*/ 2147483647 h 141"/>
                <a:gd name="T26" fmla="*/ 2147483647 w 130"/>
                <a:gd name="T27" fmla="*/ 2147483647 h 141"/>
                <a:gd name="T28" fmla="*/ 2147483647 w 130"/>
                <a:gd name="T29" fmla="*/ 2147483647 h 141"/>
                <a:gd name="T30" fmla="*/ 2147483647 w 130"/>
                <a:gd name="T31" fmla="*/ 2147483647 h 141"/>
                <a:gd name="T32" fmla="*/ 2147483647 w 130"/>
                <a:gd name="T33" fmla="*/ 2147483647 h 141"/>
                <a:gd name="T34" fmla="*/ 2147483647 w 130"/>
                <a:gd name="T35" fmla="*/ 2147483647 h 141"/>
                <a:gd name="T36" fmla="*/ 2147483647 w 130"/>
                <a:gd name="T37" fmla="*/ 2147483647 h 141"/>
                <a:gd name="T38" fmla="*/ 2147483647 w 130"/>
                <a:gd name="T39" fmla="*/ 2147483647 h 141"/>
                <a:gd name="T40" fmla="*/ 2147483647 w 130"/>
                <a:gd name="T41" fmla="*/ 2147483647 h 141"/>
                <a:gd name="T42" fmla="*/ 2147483647 w 130"/>
                <a:gd name="T43" fmla="*/ 2147483647 h 141"/>
                <a:gd name="T44" fmla="*/ 2147483647 w 130"/>
                <a:gd name="T45" fmla="*/ 2147483647 h 141"/>
                <a:gd name="T46" fmla="*/ 2147483647 w 130"/>
                <a:gd name="T47" fmla="*/ 0 h 141"/>
                <a:gd name="T48" fmla="*/ 2147483647 w 130"/>
                <a:gd name="T49" fmla="*/ 2147483647 h 141"/>
                <a:gd name="T50" fmla="*/ 2147483647 w 130"/>
                <a:gd name="T51" fmla="*/ 2147483647 h 141"/>
                <a:gd name="T52" fmla="*/ 2147483647 w 130"/>
                <a:gd name="T53" fmla="*/ 2147483647 h 141"/>
                <a:gd name="T54" fmla="*/ 2147483647 w 130"/>
                <a:gd name="T55" fmla="*/ 2147483647 h 141"/>
                <a:gd name="T56" fmla="*/ 2147483647 w 130"/>
                <a:gd name="T57" fmla="*/ 2147483647 h 141"/>
                <a:gd name="T58" fmla="*/ 2147483647 w 130"/>
                <a:gd name="T59" fmla="*/ 2147483647 h 141"/>
                <a:gd name="T60" fmla="*/ 2147483647 w 130"/>
                <a:gd name="T61" fmla="*/ 2147483647 h 141"/>
                <a:gd name="T62" fmla="*/ 2147483647 w 130"/>
                <a:gd name="T63" fmla="*/ 2147483647 h 141"/>
                <a:gd name="T64" fmla="*/ 2147483647 w 130"/>
                <a:gd name="T65" fmla="*/ 2147483647 h 141"/>
                <a:gd name="T66" fmla="*/ 2147483647 w 130"/>
                <a:gd name="T67" fmla="*/ 2147483647 h 141"/>
                <a:gd name="T68" fmla="*/ 2147483647 w 130"/>
                <a:gd name="T69" fmla="*/ 2147483647 h 141"/>
                <a:gd name="T70" fmla="*/ 2147483647 w 130"/>
                <a:gd name="T71" fmla="*/ 2147483647 h 141"/>
                <a:gd name="T72" fmla="*/ 2147483647 w 130"/>
                <a:gd name="T73" fmla="*/ 2147483647 h 141"/>
                <a:gd name="T74" fmla="*/ 2147483647 w 130"/>
                <a:gd name="T75" fmla="*/ 2147483647 h 141"/>
                <a:gd name="T76" fmla="*/ 2147483647 w 130"/>
                <a:gd name="T77" fmla="*/ 2147483647 h 141"/>
                <a:gd name="T78" fmla="*/ 2147483647 w 130"/>
                <a:gd name="T79" fmla="*/ 2147483647 h 141"/>
                <a:gd name="T80" fmla="*/ 2147483647 w 130"/>
                <a:gd name="T81" fmla="*/ 2147483647 h 141"/>
                <a:gd name="T82" fmla="*/ 2147483647 w 130"/>
                <a:gd name="T83" fmla="*/ 2147483647 h 141"/>
                <a:gd name="T84" fmla="*/ 2147483647 w 130"/>
                <a:gd name="T85" fmla="*/ 2147483647 h 141"/>
                <a:gd name="T86" fmla="*/ 2147483647 w 130"/>
                <a:gd name="T87" fmla="*/ 2147483647 h 141"/>
                <a:gd name="T88" fmla="*/ 2147483647 w 130"/>
                <a:gd name="T89" fmla="*/ 2147483647 h 141"/>
                <a:gd name="T90" fmla="*/ 2147483647 w 130"/>
                <a:gd name="T91" fmla="*/ 2147483647 h 141"/>
                <a:gd name="T92" fmla="*/ 2147483647 w 130"/>
                <a:gd name="T93" fmla="*/ 2147483647 h 141"/>
                <a:gd name="T94" fmla="*/ 2147483647 w 130"/>
                <a:gd name="T95" fmla="*/ 2147483647 h 141"/>
                <a:gd name="T96" fmla="*/ 2147483647 w 130"/>
                <a:gd name="T97" fmla="*/ 2147483647 h 141"/>
                <a:gd name="T98" fmla="*/ 2147483647 w 130"/>
                <a:gd name="T99" fmla="*/ 2147483647 h 141"/>
                <a:gd name="T100" fmla="*/ 2147483647 w 130"/>
                <a:gd name="T101" fmla="*/ 2147483647 h 141"/>
                <a:gd name="T102" fmla="*/ 2147483647 w 130"/>
                <a:gd name="T103" fmla="*/ 2147483647 h 141"/>
                <a:gd name="T104" fmla="*/ 2147483647 w 130"/>
                <a:gd name="T105" fmla="*/ 2147483647 h 141"/>
                <a:gd name="T106" fmla="*/ 2147483647 w 130"/>
                <a:gd name="T107" fmla="*/ 2147483647 h 141"/>
                <a:gd name="T108" fmla="*/ 2147483647 w 130"/>
                <a:gd name="T109" fmla="*/ 2147483647 h 141"/>
                <a:gd name="T110" fmla="*/ 2147483647 w 130"/>
                <a:gd name="T111" fmla="*/ 2147483647 h 141"/>
                <a:gd name="T112" fmla="*/ 2147483647 w 130"/>
                <a:gd name="T113" fmla="*/ 2147483647 h 141"/>
                <a:gd name="T114" fmla="*/ 2147483647 w 130"/>
                <a:gd name="T115" fmla="*/ 2147483647 h 141"/>
                <a:gd name="T116" fmla="*/ 2147483647 w 130"/>
                <a:gd name="T117" fmla="*/ 2147483647 h 141"/>
                <a:gd name="T118" fmla="*/ 2147483647 w 130"/>
                <a:gd name="T119" fmla="*/ 2147483647 h 141"/>
                <a:gd name="T120" fmla="*/ 2147483647 w 130"/>
                <a:gd name="T121" fmla="*/ 2147483647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"/>
                <a:gd name="T184" fmla="*/ 0 h 141"/>
                <a:gd name="T185" fmla="*/ 130 w 130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2" name="Freeform 175"/>
            <p:cNvSpPr>
              <a:spLocks noChangeArrowheads="1"/>
            </p:cNvSpPr>
            <p:nvPr/>
          </p:nvSpPr>
          <p:spPr bwMode="auto">
            <a:xfrm>
              <a:off x="3953893" y="1434529"/>
              <a:ext cx="26422" cy="32639"/>
            </a:xfrm>
            <a:custGeom>
              <a:avLst/>
              <a:gdLst>
                <a:gd name="T0" fmla="*/ 2147483647 w 14"/>
                <a:gd name="T1" fmla="*/ 0 h 18"/>
                <a:gd name="T2" fmla="*/ 2147483647 w 14"/>
                <a:gd name="T3" fmla="*/ 2147483647 h 18"/>
                <a:gd name="T4" fmla="*/ 0 w 14"/>
                <a:gd name="T5" fmla="*/ 2147483647 h 18"/>
                <a:gd name="T6" fmla="*/ 2147483647 w 14"/>
                <a:gd name="T7" fmla="*/ 2147483647 h 18"/>
                <a:gd name="T8" fmla="*/ 2147483647 w 14"/>
                <a:gd name="T9" fmla="*/ 2147483647 h 18"/>
                <a:gd name="T10" fmla="*/ 2147483647 w 14"/>
                <a:gd name="T11" fmla="*/ 2147483647 h 18"/>
                <a:gd name="T12" fmla="*/ 2147483647 w 14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3" name="Freeform 176"/>
            <p:cNvSpPr>
              <a:spLocks noChangeArrowheads="1"/>
            </p:cNvSpPr>
            <p:nvPr/>
          </p:nvSpPr>
          <p:spPr bwMode="auto">
            <a:xfrm>
              <a:off x="3960109" y="1359927"/>
              <a:ext cx="88590" cy="104132"/>
            </a:xfrm>
            <a:custGeom>
              <a:avLst/>
              <a:gdLst>
                <a:gd name="T0" fmla="*/ 2147483647 w 47"/>
                <a:gd name="T1" fmla="*/ 2147483647 h 56"/>
                <a:gd name="T2" fmla="*/ 2147483647 w 47"/>
                <a:gd name="T3" fmla="*/ 2147483647 h 56"/>
                <a:gd name="T4" fmla="*/ 2147483647 w 47"/>
                <a:gd name="T5" fmla="*/ 2147483647 h 56"/>
                <a:gd name="T6" fmla="*/ 2147483647 w 47"/>
                <a:gd name="T7" fmla="*/ 2147483647 h 56"/>
                <a:gd name="T8" fmla="*/ 2147483647 w 47"/>
                <a:gd name="T9" fmla="*/ 2147483647 h 56"/>
                <a:gd name="T10" fmla="*/ 2147483647 w 47"/>
                <a:gd name="T11" fmla="*/ 2147483647 h 56"/>
                <a:gd name="T12" fmla="*/ 2147483647 w 47"/>
                <a:gd name="T13" fmla="*/ 2147483647 h 56"/>
                <a:gd name="T14" fmla="*/ 2147483647 w 47"/>
                <a:gd name="T15" fmla="*/ 2147483647 h 56"/>
                <a:gd name="T16" fmla="*/ 2147483647 w 47"/>
                <a:gd name="T17" fmla="*/ 2147483647 h 56"/>
                <a:gd name="T18" fmla="*/ 2147483647 w 47"/>
                <a:gd name="T19" fmla="*/ 0 h 56"/>
                <a:gd name="T20" fmla="*/ 0 w 47"/>
                <a:gd name="T21" fmla="*/ 2147483647 h 56"/>
                <a:gd name="T22" fmla="*/ 2147483647 w 47"/>
                <a:gd name="T23" fmla="*/ 2147483647 h 56"/>
                <a:gd name="T24" fmla="*/ 2147483647 w 47"/>
                <a:gd name="T25" fmla="*/ 2147483647 h 56"/>
                <a:gd name="T26" fmla="*/ 2147483647 w 47"/>
                <a:gd name="T27" fmla="*/ 2147483647 h 56"/>
                <a:gd name="T28" fmla="*/ 2147483647 w 47"/>
                <a:gd name="T29" fmla="*/ 2147483647 h 56"/>
                <a:gd name="T30" fmla="*/ 2147483647 w 47"/>
                <a:gd name="T31" fmla="*/ 2147483647 h 56"/>
                <a:gd name="T32" fmla="*/ 2147483647 w 47"/>
                <a:gd name="T33" fmla="*/ 2147483647 h 56"/>
                <a:gd name="T34" fmla="*/ 2147483647 w 47"/>
                <a:gd name="T35" fmla="*/ 2147483647 h 56"/>
                <a:gd name="T36" fmla="*/ 2147483647 w 47"/>
                <a:gd name="T37" fmla="*/ 2147483647 h 56"/>
                <a:gd name="T38" fmla="*/ 2147483647 w 47"/>
                <a:gd name="T39" fmla="*/ 2147483647 h 56"/>
                <a:gd name="T40" fmla="*/ 2147483647 w 47"/>
                <a:gd name="T41" fmla="*/ 2147483647 h 56"/>
                <a:gd name="T42" fmla="*/ 2147483647 w 47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56"/>
                <a:gd name="T68" fmla="*/ 47 w 47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chemeClr val="bg1"/>
            </a:solidFill>
            <a:ln w="1" cap="flat" cmpd="sng">
              <a:solidFill>
                <a:srgbClr val="3F3F3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矩形 213"/>
          <p:cNvSpPr>
            <a:spLocks noChangeArrowheads="1"/>
          </p:cNvSpPr>
          <p:nvPr/>
        </p:nvSpPr>
        <p:spPr bwMode="auto">
          <a:xfrm>
            <a:off x="6007100" y="3394075"/>
            <a:ext cx="3136900" cy="1749425"/>
          </a:xfrm>
          <a:prstGeom prst="rect">
            <a:avLst/>
          </a:prstGeom>
          <a:solidFill>
            <a:srgbClr val="EBEBEB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17" name="矩形 212"/>
          <p:cNvSpPr>
            <a:spLocks noChangeArrowheads="1"/>
          </p:cNvSpPr>
          <p:nvPr/>
        </p:nvSpPr>
        <p:spPr bwMode="auto">
          <a:xfrm>
            <a:off x="3122613" y="3389313"/>
            <a:ext cx="2884487" cy="1766887"/>
          </a:xfrm>
          <a:prstGeom prst="rect">
            <a:avLst/>
          </a:prstGeom>
          <a:solidFill>
            <a:srgbClr val="EBEBEB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18" name="TextBox 175"/>
          <p:cNvSpPr>
            <a:spLocks noChangeArrowheads="1"/>
          </p:cNvSpPr>
          <p:nvPr/>
        </p:nvSpPr>
        <p:spPr bwMode="auto">
          <a:xfrm>
            <a:off x="3435350" y="444500"/>
            <a:ext cx="2571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国外研究现状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19" name="TextBox 176"/>
          <p:cNvSpPr>
            <a:spLocks noChangeArrowheads="1"/>
          </p:cNvSpPr>
          <p:nvPr/>
        </p:nvSpPr>
        <p:spPr bwMode="auto">
          <a:xfrm>
            <a:off x="3454400" y="812800"/>
            <a:ext cx="2376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Overseas Research  Situation</a:t>
            </a:r>
            <a:endParaRPr lang="zh-CN" altLang="en-US" sz="140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3320" name="矩形 177"/>
          <p:cNvSpPr>
            <a:spLocks noChangeArrowheads="1"/>
          </p:cNvSpPr>
          <p:nvPr/>
        </p:nvSpPr>
        <p:spPr bwMode="auto">
          <a:xfrm>
            <a:off x="0" y="3362325"/>
            <a:ext cx="3130550" cy="1781175"/>
          </a:xfrm>
          <a:prstGeom prst="rect">
            <a:avLst/>
          </a:prstGeom>
          <a:solidFill>
            <a:srgbClr val="EBEBEB">
              <a:alpha val="8705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3321" name="组合 182"/>
          <p:cNvGrpSpPr/>
          <p:nvPr/>
        </p:nvGrpSpPr>
        <p:grpSpPr bwMode="auto">
          <a:xfrm>
            <a:off x="266700" y="3656013"/>
            <a:ext cx="2959100" cy="833437"/>
            <a:chOff x="0" y="0"/>
            <a:chExt cx="2958580" cy="832696"/>
          </a:xfrm>
        </p:grpSpPr>
        <p:grpSp>
          <p:nvGrpSpPr>
            <p:cNvPr id="13337" name="组合 183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3339" name="TextBox 185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340" name="流程图: 联系 186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3341" name="TextBox 187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3338" name="TextBox 184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3322" name="组合 200"/>
          <p:cNvGrpSpPr/>
          <p:nvPr/>
        </p:nvGrpSpPr>
        <p:grpSpPr bwMode="auto">
          <a:xfrm>
            <a:off x="3200400" y="3635375"/>
            <a:ext cx="2957513" cy="831850"/>
            <a:chOff x="0" y="0"/>
            <a:chExt cx="2958580" cy="832696"/>
          </a:xfrm>
        </p:grpSpPr>
        <p:grpSp>
          <p:nvGrpSpPr>
            <p:cNvPr id="13332" name="组合 201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3334" name="TextBox 203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335" name="流程图: 联系 204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3336" name="TextBox 205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3333" name="TextBox 202"/>
            <p:cNvSpPr>
              <a:spLocks noChangeArrowheads="1"/>
            </p:cNvSpPr>
            <p:nvPr/>
          </p:nvSpPr>
          <p:spPr bwMode="auto">
            <a:xfrm>
              <a:off x="15625" y="68256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3323" name="组合 206"/>
          <p:cNvGrpSpPr/>
          <p:nvPr/>
        </p:nvGrpSpPr>
        <p:grpSpPr bwMode="auto">
          <a:xfrm>
            <a:off x="6078538" y="3600450"/>
            <a:ext cx="2957512" cy="833438"/>
            <a:chOff x="0" y="0"/>
            <a:chExt cx="2958580" cy="832696"/>
          </a:xfrm>
        </p:grpSpPr>
        <p:grpSp>
          <p:nvGrpSpPr>
            <p:cNvPr id="13327" name="组合 207"/>
            <p:cNvGrpSpPr/>
            <p:nvPr/>
          </p:nvGrpSpPr>
          <p:grpSpPr bwMode="auto">
            <a:xfrm>
              <a:off x="0" y="0"/>
              <a:ext cx="2958580" cy="832696"/>
              <a:chOff x="0" y="0"/>
              <a:chExt cx="2958580" cy="832696"/>
            </a:xfrm>
          </p:grpSpPr>
          <p:sp>
            <p:nvSpPr>
              <p:cNvPr id="13329" name="TextBox 209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24994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 </a:t>
                </a:r>
                <a:endParaRPr lang="en-US" altLang="zh-CN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400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此处添加文本 此处添加文本</a:t>
                </a:r>
                <a:endParaRPr lang="zh-CN" altLang="en-US" sz="1400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330" name="流程图: 联系 210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rgbClr val="09223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3331" name="TextBox 211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9223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添加标题</a:t>
                </a:r>
                <a:endParaRPr lang="zh-CN" altLang="en-US">
                  <a:solidFill>
                    <a:srgbClr val="09223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3328" name="TextBox 208"/>
            <p:cNvSpPr>
              <a:spLocks noChangeArrowheads="1"/>
            </p:cNvSpPr>
            <p:nvPr/>
          </p:nvSpPr>
          <p:spPr bwMode="auto">
            <a:xfrm>
              <a:off x="18694" y="68256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3324" name="流程图: 联系 214"/>
          <p:cNvSpPr>
            <a:spLocks noChangeArrowheads="1"/>
          </p:cNvSpPr>
          <p:nvPr/>
        </p:nvSpPr>
        <p:spPr bwMode="auto">
          <a:xfrm>
            <a:off x="1860550" y="2020888"/>
            <a:ext cx="514350" cy="514350"/>
          </a:xfrm>
          <a:prstGeom prst="flowChartConnector">
            <a:avLst/>
          </a:prstGeom>
          <a:solidFill>
            <a:srgbClr val="0B2945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25" name="流程图: 联系 215"/>
          <p:cNvSpPr>
            <a:spLocks noChangeArrowheads="1"/>
          </p:cNvSpPr>
          <p:nvPr/>
        </p:nvSpPr>
        <p:spPr bwMode="auto">
          <a:xfrm>
            <a:off x="6296025" y="1982788"/>
            <a:ext cx="857250" cy="855662"/>
          </a:xfrm>
          <a:prstGeom prst="flowChartConnector">
            <a:avLst/>
          </a:prstGeom>
          <a:solidFill>
            <a:srgbClr val="0B2945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26" name="流程图: 联系 216"/>
          <p:cNvSpPr>
            <a:spLocks noChangeArrowheads="1"/>
          </p:cNvSpPr>
          <p:nvPr/>
        </p:nvSpPr>
        <p:spPr bwMode="auto">
          <a:xfrm>
            <a:off x="5483225" y="2641600"/>
            <a:ext cx="644525" cy="642938"/>
          </a:xfrm>
          <a:prstGeom prst="flowChartConnector">
            <a:avLst/>
          </a:prstGeom>
          <a:solidFill>
            <a:srgbClr val="0B2945">
              <a:alpha val="72156"/>
            </a:srgbClr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10"/>
          <p:cNvSpPr>
            <a:spLocks noChangeArrowheads="1"/>
          </p:cNvSpPr>
          <p:nvPr/>
        </p:nvSpPr>
        <p:spPr bwMode="auto">
          <a:xfrm>
            <a:off x="3128963" y="2198688"/>
            <a:ext cx="3744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理论渊源及框架</a:t>
            </a:r>
            <a:endParaRPr lang="zh-CN" altLang="en-US"/>
          </a:p>
        </p:txBody>
      </p:sp>
      <p:grpSp>
        <p:nvGrpSpPr>
          <p:cNvPr id="14340" name="组合 17"/>
          <p:cNvGrpSpPr/>
          <p:nvPr/>
        </p:nvGrpSpPr>
        <p:grpSpPr bwMode="auto">
          <a:xfrm>
            <a:off x="2025650" y="1338263"/>
            <a:ext cx="1787525" cy="1928812"/>
            <a:chOff x="0" y="0"/>
            <a:chExt cx="1787285" cy="1928440"/>
          </a:xfrm>
        </p:grpSpPr>
        <p:sp>
          <p:nvSpPr>
            <p:cNvPr id="14341" name="流程图: 联系 11"/>
            <p:cNvSpPr>
              <a:spLocks noChangeArrowheads="1"/>
            </p:cNvSpPr>
            <p:nvPr/>
          </p:nvSpPr>
          <p:spPr bwMode="auto">
            <a:xfrm>
              <a:off x="0" y="699476"/>
              <a:ext cx="1080120" cy="10801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342" name="流程图: 联系 12"/>
            <p:cNvSpPr>
              <a:spLocks noChangeArrowheads="1"/>
            </p:cNvSpPr>
            <p:nvPr/>
          </p:nvSpPr>
          <p:spPr bwMode="auto">
            <a:xfrm>
              <a:off x="810090" y="1388380"/>
              <a:ext cx="540060" cy="5400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343" name="流程图: 联系 13"/>
            <p:cNvSpPr>
              <a:spLocks noChangeArrowheads="1"/>
            </p:cNvSpPr>
            <p:nvPr/>
          </p:nvSpPr>
          <p:spPr bwMode="auto">
            <a:xfrm>
              <a:off x="711660" y="0"/>
              <a:ext cx="368460" cy="3684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344" name="流程图: 联系 14"/>
            <p:cNvSpPr>
              <a:spLocks noChangeArrowheads="1"/>
            </p:cNvSpPr>
            <p:nvPr/>
          </p:nvSpPr>
          <p:spPr bwMode="auto">
            <a:xfrm>
              <a:off x="1531047" y="699476"/>
              <a:ext cx="256238" cy="25623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345" name="TextBox 15"/>
            <p:cNvSpPr>
              <a:spLocks noChangeArrowheads="1"/>
            </p:cNvSpPr>
            <p:nvPr/>
          </p:nvSpPr>
          <p:spPr bwMode="auto">
            <a:xfrm>
              <a:off x="199580" y="885593"/>
              <a:ext cx="7488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solidFill>
                    <a:srgbClr val="092238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4000">
                <a:solidFill>
                  <a:srgbClr val="092238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WWO_openplatform_20200924161515-8e733aaadf</Application>
  <PresentationFormat>全屏显示(16:9)</PresentationFormat>
  <Paragraphs>275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汉仪书宋二KW</vt:lpstr>
      <vt:lpstr>Calibri</vt:lpstr>
      <vt:lpstr>微软雅黑</vt:lpstr>
      <vt:lpstr>汉仪旗黑KW 55S</vt:lpstr>
      <vt:lpstr>webwppDefTheme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上海维湾8号机</cp:lastModifiedBy>
  <dcterms:created xsi:type="dcterms:W3CDTF">2021-12-08T09:44:33Z</dcterms:created>
  <dcterms:modified xsi:type="dcterms:W3CDTF">2021-12-08T09:44:33Z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