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256" r:id="rId4"/>
    <p:sldId id="258" r:id="rId6"/>
    <p:sldId id="271" r:id="rId7"/>
    <p:sldId id="283" r:id="rId8"/>
    <p:sldId id="282" r:id="rId9"/>
    <p:sldId id="272" r:id="rId10"/>
    <p:sldId id="284" r:id="rId11"/>
    <p:sldId id="273" r:id="rId12"/>
    <p:sldId id="275" r:id="rId13"/>
    <p:sldId id="285" r:id="rId14"/>
    <p:sldId id="276" r:id="rId15"/>
    <p:sldId id="277" r:id="rId16"/>
    <p:sldId id="286" r:id="rId17"/>
    <p:sldId id="278" r:id="rId18"/>
    <p:sldId id="279" r:id="rId19"/>
    <p:sldId id="287" r:id="rId20"/>
    <p:sldId id="280" r:id="rId21"/>
    <p:sldId id="281" r:id="rId22"/>
    <p:sldId id="288" r:id="rId23"/>
    <p:sldId id="267" r:id="rId24"/>
    <p:sldId id="270" r:id="rId25"/>
    <p:sldId id="28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426"/>
    <a:srgbClr val="E74C2E"/>
    <a:srgbClr val="333F50"/>
    <a:srgbClr val="F7D9D3"/>
    <a:srgbClr val="6E6C67"/>
    <a:srgbClr val="C8C4BC"/>
    <a:srgbClr val="7F82BF"/>
    <a:srgbClr val="F8CDC4"/>
    <a:srgbClr val="F3A595"/>
    <a:srgbClr val="EA8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2" autoAdjust="0"/>
    <p:restoredTop sz="94660"/>
  </p:normalViewPr>
  <p:slideViewPr>
    <p:cSldViewPr snapToGrid="0">
      <p:cViewPr varScale="1">
        <p:scale>
          <a:sx n="110" d="100"/>
          <a:sy n="110" d="100"/>
        </p:scale>
        <p:origin x="11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explosion val="0"/>
          <c:dPt>
            <c:idx val="0"/>
            <c:bubble3D val="0"/>
            <c:spPr>
              <a:solidFill>
                <a:schemeClr val="tx1">
                  <a:lumMod val="50000"/>
                  <a:lumOff val="50000"/>
                </a:schemeClr>
              </a:solidFill>
              <a:ln>
                <a:noFill/>
              </a:ln>
              <a:effectLst/>
            </c:spPr>
          </c:dPt>
          <c:dPt>
            <c:idx val="1"/>
            <c:bubble3D val="0"/>
            <c:spPr>
              <a:solidFill>
                <a:srgbClr val="002060"/>
              </a:solidFill>
              <a:ln>
                <a:noFill/>
              </a:ln>
              <a:effectLst/>
            </c:spPr>
          </c:dPt>
          <c:dPt>
            <c:idx val="2"/>
            <c:bubble3D val="0"/>
            <c:spPr>
              <a:solidFill>
                <a:schemeClr val="tx1">
                  <a:lumMod val="50000"/>
                  <a:lumOff val="50000"/>
                </a:schemeClr>
              </a:solidFill>
              <a:ln>
                <a:noFill/>
              </a:ln>
              <a:effectLst/>
            </c:spPr>
          </c:dPt>
          <c:dPt>
            <c:idx val="3"/>
            <c:bubble3D val="0"/>
            <c:spPr>
              <a:solidFill>
                <a:srgbClr val="002060"/>
              </a:solidFill>
              <a:ln>
                <a:no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30</c:v>
                </c:pt>
                <c:pt idx="1">
                  <c:v>30</c:v>
                </c:pt>
                <c:pt idx="2">
                  <c:v>30</c:v>
                </c:pt>
                <c:pt idx="3">
                  <c:v>30</c:v>
                </c:pt>
              </c:numCache>
            </c:numRef>
          </c:val>
        </c:ser>
        <c:dLbls>
          <c:showLegendKey val="0"/>
          <c:showVal val="0"/>
          <c:showCatName val="0"/>
          <c:showSerName val="0"/>
          <c:showPercent val="0"/>
          <c:showBubbleSize val="0"/>
          <c:showLeaderLines val="0"/>
        </c:dLbls>
        <c:firstSliceAng val="0"/>
        <c:holeSize val="54"/>
      </c:doughnut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B39401-49A5-4516-A68F-54744A6B47C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fld>
            <a:endParaRPr lang="zh-CN" altLang="en-US"/>
          </a:p>
        </p:txBody>
      </p:sp>
      <p:sp>
        <p:nvSpPr>
          <p:cNvPr id="7" name="矩形 6"/>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45605"/>
            <a:ext cx="12191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1" y="6445605"/>
            <a:ext cx="1062446"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0.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0.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notesSlide" Target="../notesSlides/notesSlide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4C2E">
            <a:alpha val="96000"/>
          </a:srgbClr>
        </a:solidFill>
        <a:effectLst/>
      </p:bgPr>
    </p:bg>
    <p:spTree>
      <p:nvGrpSpPr>
        <p:cNvPr id="1" name=""/>
        <p:cNvGrpSpPr/>
        <p:nvPr/>
      </p:nvGrpSpPr>
      <p:grpSpPr>
        <a:xfrm>
          <a:off x="0" y="0"/>
          <a:ext cx="0" cy="0"/>
          <a:chOff x="0" y="0"/>
          <a:chExt cx="0" cy="0"/>
        </a:xfrm>
      </p:grpSpPr>
      <p:sp>
        <p:nvSpPr>
          <p:cNvPr id="9" name="椭圆 8"/>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0" y="1"/>
            <a:ext cx="12192000" cy="3101556"/>
          </a:xfrm>
          <a:custGeom>
            <a:avLst/>
            <a:gdLst>
              <a:gd name="connsiteX0" fmla="*/ 0 w 12192000"/>
              <a:gd name="connsiteY0" fmla="*/ 0 h 3101556"/>
              <a:gd name="connsiteX1" fmla="*/ 12192000 w 12192000"/>
              <a:gd name="connsiteY1" fmla="*/ 0 h 3101556"/>
              <a:gd name="connsiteX2" fmla="*/ 12192000 w 12192000"/>
              <a:gd name="connsiteY2" fmla="*/ 3101556 h 3101556"/>
              <a:gd name="connsiteX3" fmla="*/ 4152453 w 12192000"/>
              <a:gd name="connsiteY3" fmla="*/ 3101556 h 3101556"/>
              <a:gd name="connsiteX4" fmla="*/ 4130878 w 12192000"/>
              <a:gd name="connsiteY4" fmla="*/ 2887533 h 3101556"/>
              <a:gd name="connsiteX5" fmla="*/ 2875546 w 12192000"/>
              <a:gd name="connsiteY5" fmla="*/ 1864408 h 3101556"/>
              <a:gd name="connsiteX6" fmla="*/ 1620215 w 12192000"/>
              <a:gd name="connsiteY6" fmla="*/ 2887533 h 3101556"/>
              <a:gd name="connsiteX7" fmla="*/ 1598640 w 12192000"/>
              <a:gd name="connsiteY7" fmla="*/ 3101556 h 3101556"/>
              <a:gd name="connsiteX8" fmla="*/ 0 w 12192000"/>
              <a:gd name="connsiteY8" fmla="*/ 3101556 h 310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a:off x="5247027" y="5230819"/>
            <a:ext cx="2622884"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45126" y="2091746"/>
            <a:ext cx="5109092" cy="830997"/>
          </a:xfrm>
          <a:prstGeom prst="rect">
            <a:avLst/>
          </a:prstGeom>
          <a:noFill/>
        </p:spPr>
        <p:txBody>
          <a:bodyPr wrap="none">
            <a:spAutoFit/>
          </a:bodyPr>
          <a:lstStyle/>
          <a:p>
            <a:pPr algn="ctr">
              <a:defRPr/>
            </a:pPr>
            <a:r>
              <a:rPr lang="zh-CN" altLang="en-US" sz="48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毕业论文答辩模版</a:t>
            </a:r>
            <a:endParaRPr lang="zh-CN" altLang="en-US" sz="48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4" name="TextBox 33"/>
          <p:cNvSpPr txBox="1"/>
          <p:nvPr/>
        </p:nvSpPr>
        <p:spPr>
          <a:xfrm>
            <a:off x="1756124" y="3573213"/>
            <a:ext cx="2019684" cy="830997"/>
          </a:xfrm>
          <a:prstGeom prst="rect">
            <a:avLst/>
          </a:prstGeom>
          <a:noFill/>
        </p:spPr>
        <p:txBody>
          <a:bodyPr wrap="square">
            <a:spAutoFit/>
          </a:bodyPr>
          <a:lstStyle/>
          <a:p>
            <a:pPr>
              <a:defRPr/>
            </a:pPr>
            <a:r>
              <a:rPr lang="en-US" altLang="zh-CN" sz="2400" b="1" spc="200" dirty="0" smtClean="0">
                <a:solidFill>
                  <a:prstClr val="black">
                    <a:lumMod val="75000"/>
                    <a:lumOff val="25000"/>
                  </a:prstClr>
                </a:solidFill>
                <a:latin typeface="微软雅黑" pitchFamily="34" charset="-122"/>
                <a:ea typeface="微软雅黑" pitchFamily="34" charset="-122"/>
              </a:rPr>
              <a:t>xx</a:t>
            </a:r>
            <a:r>
              <a:rPr lang="zh-CN" altLang="en-US" sz="2400" b="1" spc="200" dirty="0" smtClean="0">
                <a:solidFill>
                  <a:prstClr val="black">
                    <a:lumMod val="75000"/>
                    <a:lumOff val="25000"/>
                  </a:prstClr>
                </a:solidFill>
                <a:latin typeface="微软雅黑" pitchFamily="34" charset="-122"/>
                <a:ea typeface="微软雅黑" pitchFamily="34" charset="-122"/>
              </a:rPr>
              <a:t>大学</a:t>
            </a:r>
            <a:endParaRPr lang="en-US" altLang="zh-CN" sz="2400" b="1" spc="200" dirty="0" smtClean="0">
              <a:solidFill>
                <a:prstClr val="black">
                  <a:lumMod val="75000"/>
                  <a:lumOff val="25000"/>
                </a:prstClr>
              </a:solidFill>
              <a:latin typeface="微软雅黑" pitchFamily="34" charset="-122"/>
              <a:ea typeface="微软雅黑" pitchFamily="34" charset="-122"/>
            </a:endParaRPr>
          </a:p>
          <a:p>
            <a:pPr>
              <a:defRPr/>
            </a:pPr>
            <a:r>
              <a:rPr lang="zh-CN" altLang="en-US" sz="2400" b="1" spc="200" dirty="0" smtClean="0">
                <a:solidFill>
                  <a:prstClr val="black">
                    <a:lumMod val="75000"/>
                    <a:lumOff val="25000"/>
                  </a:prstClr>
                </a:solidFill>
                <a:latin typeface="微软雅黑" pitchFamily="34" charset="-122"/>
                <a:ea typeface="微软雅黑" pitchFamily="34" charset="-122"/>
              </a:rPr>
              <a:t>上面放</a:t>
            </a:r>
            <a:r>
              <a:rPr lang="en-US" altLang="zh-CN" sz="2400" b="1" spc="200" dirty="0" smtClean="0">
                <a:solidFill>
                  <a:prstClr val="black">
                    <a:lumMod val="75000"/>
                    <a:lumOff val="25000"/>
                  </a:prstClr>
                </a:solidFill>
                <a:latin typeface="微软雅黑" pitchFamily="34" charset="-122"/>
                <a:ea typeface="微软雅黑" pitchFamily="34" charset="-122"/>
              </a:rPr>
              <a:t>logo</a:t>
            </a:r>
            <a:endParaRPr lang="zh-CN" altLang="en-US" sz="1400" spc="-50" dirty="0">
              <a:solidFill>
                <a:prstClr val="black">
                  <a:lumMod val="75000"/>
                  <a:lumOff val="25000"/>
                </a:prstClr>
              </a:solidFill>
              <a:latin typeface="微软雅黑" pitchFamily="34" charset="-122"/>
              <a:ea typeface="微软雅黑" pitchFamily="34" charset="-122"/>
            </a:endParaRPr>
          </a:p>
        </p:txBody>
      </p:sp>
      <p:sp>
        <p:nvSpPr>
          <p:cNvPr id="36" name="TextBox 35"/>
          <p:cNvSpPr txBox="1"/>
          <p:nvPr/>
        </p:nvSpPr>
        <p:spPr>
          <a:xfrm>
            <a:off x="4699510" y="1612788"/>
            <a:ext cx="5028942" cy="461665"/>
          </a:xfrm>
          <a:prstGeom prst="rect">
            <a:avLst/>
          </a:prstGeom>
          <a:noFill/>
        </p:spPr>
        <p:txBody>
          <a:bodyPr wrap="none">
            <a:spAutoFit/>
          </a:bodyPr>
          <a:lstStyle/>
          <a:p>
            <a:pPr algn="ctr">
              <a:defRPr/>
            </a:pPr>
            <a:r>
              <a:rPr lang="zh-CN" altLang="en-US" sz="2400"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电子信息专业        </a:t>
            </a:r>
            <a:r>
              <a:rPr lang="en-US" altLang="zh-CN" sz="2400"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20xx</a:t>
            </a:r>
            <a:r>
              <a:rPr lang="zh-CN" altLang="en-US" sz="2400"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级本科</a:t>
            </a:r>
            <a:r>
              <a:rPr lang="en-US" altLang="zh-CN" sz="2400"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08</a:t>
            </a:r>
            <a:r>
              <a:rPr lang="zh-CN" altLang="en-US" sz="2400"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班</a:t>
            </a:r>
            <a:endParaRPr lang="zh-CN" altLang="en-US" sz="2400"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7" name="TextBox 36"/>
          <p:cNvSpPr txBox="1"/>
          <p:nvPr/>
        </p:nvSpPr>
        <p:spPr>
          <a:xfrm>
            <a:off x="4765685" y="3189933"/>
            <a:ext cx="5621111" cy="307777"/>
          </a:xfrm>
          <a:prstGeom prst="rect">
            <a:avLst/>
          </a:prstGeom>
          <a:noFill/>
        </p:spPr>
        <p:txBody>
          <a:bodyPr wrap="square" rtlCol="0">
            <a:spAutoFit/>
          </a:bodyPr>
          <a:lstStyle/>
          <a:p>
            <a:pPr fontAlgn="base">
              <a:spcBef>
                <a:spcPct val="0"/>
              </a:spcBef>
              <a:spcAft>
                <a:spcPct val="0"/>
              </a:spcAft>
            </a:pPr>
            <a:r>
              <a:rPr lang="zh-CN" altLang="en-US" sz="1400" spc="1000" dirty="0">
                <a:solidFill>
                  <a:schemeClr val="tx1">
                    <a:lumMod val="50000"/>
                    <a:lumOff val="50000"/>
                  </a:schemeClr>
                </a:solidFill>
                <a:latin typeface="微软雅黑" pitchFamily="34" charset="-122"/>
                <a:ea typeface="微软雅黑" pitchFamily="34" charset="-122"/>
              </a:rPr>
              <a:t>深蓝与</a:t>
            </a:r>
            <a:r>
              <a:rPr lang="zh-CN" altLang="en-US" sz="1400" spc="1000" dirty="0" smtClean="0">
                <a:solidFill>
                  <a:schemeClr val="tx1">
                    <a:lumMod val="50000"/>
                    <a:lumOff val="50000"/>
                  </a:schemeClr>
                </a:solidFill>
                <a:latin typeface="微软雅黑" pitchFamily="34" charset="-122"/>
                <a:ea typeface="微软雅黑" pitchFamily="34" charset="-122"/>
              </a:rPr>
              <a:t>灰白搭配  简洁</a:t>
            </a:r>
            <a:r>
              <a:rPr lang="zh-CN" altLang="en-US" sz="1400" spc="1000" dirty="0">
                <a:solidFill>
                  <a:schemeClr val="tx1">
                    <a:lumMod val="50000"/>
                    <a:lumOff val="50000"/>
                  </a:schemeClr>
                </a:solidFill>
                <a:latin typeface="微软雅黑" pitchFamily="34" charset="-122"/>
                <a:ea typeface="微软雅黑" pitchFamily="34" charset="-122"/>
              </a:rPr>
              <a:t>严谨学术风格</a:t>
            </a:r>
            <a:endParaRPr lang="zh-CN" altLang="en-US" sz="1400" spc="1000" dirty="0">
              <a:solidFill>
                <a:schemeClr val="tx1">
                  <a:lumMod val="50000"/>
                  <a:lumOff val="50000"/>
                </a:schemeClr>
              </a:solidFill>
              <a:latin typeface="微软雅黑" pitchFamily="34" charset="-122"/>
              <a:ea typeface="微软雅黑" pitchFamily="34" charset="-122"/>
            </a:endParaRPr>
          </a:p>
        </p:txBody>
      </p:sp>
      <p:cxnSp>
        <p:nvCxnSpPr>
          <p:cNvPr id="38" name="直接连接符 37"/>
          <p:cNvCxnSpPr/>
          <p:nvPr/>
        </p:nvCxnSpPr>
        <p:spPr>
          <a:xfrm>
            <a:off x="4791051" y="2067454"/>
            <a:ext cx="4793441" cy="0"/>
          </a:xfrm>
          <a:prstGeom prst="line">
            <a:avLst/>
          </a:prstGeom>
          <a:noFill/>
          <a:ln w="9525" cap="flat" cmpd="sng" algn="ctr">
            <a:solidFill>
              <a:sysClr val="window" lastClr="FFFFFF"/>
            </a:solidFill>
            <a:prstDash val="solid"/>
          </a:ln>
          <a:effectLst/>
        </p:spPr>
      </p:cxnSp>
      <p:grpSp>
        <p:nvGrpSpPr>
          <p:cNvPr id="39" name="组合 38"/>
          <p:cNvGrpSpPr/>
          <p:nvPr/>
        </p:nvGrpSpPr>
        <p:grpSpPr>
          <a:xfrm>
            <a:off x="6462085" y="5759953"/>
            <a:ext cx="4723303" cy="461665"/>
            <a:chOff x="2039640" y="4729712"/>
            <a:chExt cx="4723303" cy="461665"/>
          </a:xfrm>
        </p:grpSpPr>
        <p:sp>
          <p:nvSpPr>
            <p:cNvPr id="40" name="TextBox 39"/>
            <p:cNvSpPr txBox="1"/>
            <p:nvPr/>
          </p:nvSpPr>
          <p:spPr bwMode="auto">
            <a:xfrm>
              <a:off x="3325288" y="4729712"/>
              <a:ext cx="800219" cy="461665"/>
            </a:xfrm>
            <a:prstGeom prst="rect">
              <a:avLst/>
            </a:prstGeom>
            <a:noFill/>
          </p:spPr>
          <p:txBody>
            <a:bodyPr wrap="none">
              <a:spAutoFit/>
            </a:bodyPr>
            <a:lstStyle/>
            <a:p>
              <a:pPr>
                <a:defRPr/>
              </a:pPr>
              <a:r>
                <a:rPr lang="zh-CN" altLang="en-US" sz="2400" b="1" dirty="0" smtClean="0">
                  <a:solidFill>
                    <a:prstClr val="black">
                      <a:lumMod val="50000"/>
                      <a:lumOff val="50000"/>
                    </a:prstClr>
                  </a:solidFill>
                  <a:latin typeface="微软雅黑" pitchFamily="34" charset="-122"/>
                  <a:ea typeface="微软雅黑" pitchFamily="34" charset="-122"/>
                </a:rPr>
                <a:t>青课</a:t>
              </a:r>
              <a:endParaRPr lang="zh-CN" altLang="en-US" sz="2400" b="1" dirty="0">
                <a:solidFill>
                  <a:prstClr val="black">
                    <a:lumMod val="50000"/>
                    <a:lumOff val="50000"/>
                  </a:prstClr>
                </a:solidFill>
                <a:latin typeface="微软雅黑" pitchFamily="34" charset="-122"/>
                <a:ea typeface="微软雅黑" pitchFamily="34" charset="-122"/>
              </a:endParaRPr>
            </a:p>
          </p:txBody>
        </p:sp>
        <p:sp>
          <p:nvSpPr>
            <p:cNvPr id="41" name="TextBox 40"/>
            <p:cNvSpPr txBox="1"/>
            <p:nvPr/>
          </p:nvSpPr>
          <p:spPr bwMode="auto">
            <a:xfrm>
              <a:off x="2039640" y="4729712"/>
              <a:ext cx="1415772" cy="461665"/>
            </a:xfrm>
            <a:prstGeom prst="rect">
              <a:avLst/>
            </a:prstGeom>
            <a:noFill/>
          </p:spPr>
          <p:txBody>
            <a:bodyPr wrap="none">
              <a:spAutoFit/>
            </a:bodyPr>
            <a:lstStyle/>
            <a:p>
              <a:pPr>
                <a:defRPr/>
              </a:pPr>
              <a:r>
                <a:rPr lang="zh-CN" altLang="en-US" sz="2400" b="1" dirty="0" smtClean="0">
                  <a:solidFill>
                    <a:srgbClr val="1F497D"/>
                  </a:solidFill>
                  <a:latin typeface="微软雅黑" pitchFamily="34" charset="-122"/>
                  <a:ea typeface="微软雅黑" pitchFamily="34" charset="-122"/>
                </a:rPr>
                <a:t>答辩人：</a:t>
              </a:r>
              <a:endParaRPr lang="zh-CN" altLang="en-US" sz="2400" b="1" dirty="0">
                <a:solidFill>
                  <a:srgbClr val="1F497D"/>
                </a:solidFill>
                <a:latin typeface="微软雅黑" pitchFamily="34" charset="-122"/>
                <a:ea typeface="微软雅黑" pitchFamily="34" charset="-122"/>
              </a:endParaRPr>
            </a:p>
          </p:txBody>
        </p:sp>
        <p:sp>
          <p:nvSpPr>
            <p:cNvPr id="42" name="TextBox 41"/>
            <p:cNvSpPr txBox="1"/>
            <p:nvPr/>
          </p:nvSpPr>
          <p:spPr bwMode="auto">
            <a:xfrm>
              <a:off x="5962724" y="4729712"/>
              <a:ext cx="800219" cy="461665"/>
            </a:xfrm>
            <a:prstGeom prst="rect">
              <a:avLst/>
            </a:prstGeom>
            <a:noFill/>
          </p:spPr>
          <p:txBody>
            <a:bodyPr wrap="none">
              <a:spAutoFit/>
            </a:bodyPr>
            <a:lstStyle/>
            <a:p>
              <a:pPr>
                <a:defRPr/>
              </a:pPr>
              <a:r>
                <a:rPr lang="zh-CN" altLang="en-US" sz="2400" b="1" dirty="0" smtClean="0">
                  <a:solidFill>
                    <a:prstClr val="black">
                      <a:lumMod val="50000"/>
                      <a:lumOff val="50000"/>
                    </a:prstClr>
                  </a:solidFill>
                  <a:latin typeface="微软雅黑" pitchFamily="34" charset="-122"/>
                  <a:ea typeface="微软雅黑" pitchFamily="34" charset="-122"/>
                </a:rPr>
                <a:t>青课</a:t>
              </a:r>
              <a:endParaRPr lang="zh-CN" altLang="en-US" sz="2400" b="1" dirty="0">
                <a:solidFill>
                  <a:prstClr val="black">
                    <a:lumMod val="50000"/>
                    <a:lumOff val="50000"/>
                  </a:prstClr>
                </a:solidFill>
                <a:latin typeface="微软雅黑" pitchFamily="34" charset="-122"/>
                <a:ea typeface="微软雅黑" pitchFamily="34" charset="-122"/>
              </a:endParaRPr>
            </a:p>
          </p:txBody>
        </p:sp>
        <p:sp>
          <p:nvSpPr>
            <p:cNvPr id="43" name="TextBox 42"/>
            <p:cNvSpPr txBox="1"/>
            <p:nvPr/>
          </p:nvSpPr>
          <p:spPr bwMode="auto">
            <a:xfrm>
              <a:off x="4970755" y="4729712"/>
              <a:ext cx="1107996" cy="461665"/>
            </a:xfrm>
            <a:prstGeom prst="rect">
              <a:avLst/>
            </a:prstGeom>
            <a:noFill/>
          </p:spPr>
          <p:txBody>
            <a:bodyPr wrap="none">
              <a:spAutoFit/>
            </a:bodyPr>
            <a:lstStyle/>
            <a:p>
              <a:pPr>
                <a:defRPr/>
              </a:pPr>
              <a:r>
                <a:rPr lang="zh-CN" altLang="en-US" sz="2400" b="1" dirty="0" smtClean="0">
                  <a:solidFill>
                    <a:srgbClr val="1F497D"/>
                  </a:solidFill>
                  <a:latin typeface="微软雅黑" pitchFamily="34" charset="-122"/>
                  <a:ea typeface="微软雅黑" pitchFamily="34" charset="-122"/>
                </a:rPr>
                <a:t>导师：</a:t>
              </a:r>
              <a:endParaRPr lang="zh-CN" altLang="en-US" sz="2400" b="1" dirty="0">
                <a:solidFill>
                  <a:srgbClr val="1F497D"/>
                </a:solidFill>
                <a:latin typeface="微软雅黑" pitchFamily="34" charset="-122"/>
                <a:ea typeface="微软雅黑" pitchFamily="34" charset="-122"/>
              </a:endParaRPr>
            </a:p>
          </p:txBody>
        </p:sp>
      </p:grpSp>
      <p:cxnSp>
        <p:nvCxnSpPr>
          <p:cNvPr id="44" name="直接连接符 43"/>
          <p:cNvCxnSpPr/>
          <p:nvPr/>
        </p:nvCxnSpPr>
        <p:spPr>
          <a:xfrm>
            <a:off x="4843689" y="2914720"/>
            <a:ext cx="4793796" cy="0"/>
          </a:xfrm>
          <a:prstGeom prst="line">
            <a:avLst/>
          </a:prstGeom>
          <a:noFill/>
          <a:ln w="9525" cap="flat" cmpd="sng" algn="ctr">
            <a:solidFill>
              <a:sysClr val="window" lastClr="FFFFFF"/>
            </a:solidFill>
            <a:prstDash val="solid"/>
          </a:ln>
          <a:effectLst/>
        </p:spPr>
      </p:cxnSp>
    </p:spTree>
  </p:cSld>
  <p:clrMapOvr>
    <a:masterClrMapping/>
  </p:clrMapOvr>
  <mc:AlternateContent xmlns:mc="http://schemas.openxmlformats.org/markup-compatibility/2006">
    <mc:Choice xmlns:p14="http://schemas.microsoft.com/office/powerpoint/2010/main" Requires="p14">
      <p:transition spd="slow" p14:dur="4000" advClick="0" advTm="0">
        <p14:vortex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6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1250"/>
                                        <p:tgtEl>
                                          <p:spTgt spid="36"/>
                                        </p:tgtEl>
                                      </p:cBhvr>
                                    </p:animEffect>
                                  </p:childTnLst>
                                </p:cTn>
                              </p:par>
                            </p:childTnLst>
                          </p:cTn>
                        </p:par>
                        <p:par>
                          <p:cTn id="13" fill="hold">
                            <p:stCondLst>
                              <p:cond delay="1500"/>
                            </p:stCondLst>
                            <p:childTnLst>
                              <p:par>
                                <p:cTn id="14" presetID="2" presetClass="entr" presetSubtype="9"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250" fill="hold"/>
                                        <p:tgtEl>
                                          <p:spTgt spid="38"/>
                                        </p:tgtEl>
                                        <p:attrNameLst>
                                          <p:attrName>ppt_x</p:attrName>
                                        </p:attrNameLst>
                                      </p:cBhvr>
                                      <p:tavLst>
                                        <p:tav tm="0">
                                          <p:val>
                                            <p:strVal val="0-#ppt_w/2"/>
                                          </p:val>
                                        </p:tav>
                                        <p:tav tm="100000">
                                          <p:val>
                                            <p:strVal val="#ppt_x"/>
                                          </p:val>
                                        </p:tav>
                                      </p:tavLst>
                                    </p:anim>
                                    <p:anim calcmode="lin" valueType="num">
                                      <p:cBhvr additive="base">
                                        <p:cTn id="22" dur="250" fill="hold"/>
                                        <p:tgtEl>
                                          <p:spTgt spid="38"/>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2"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250" fill="hold"/>
                                        <p:tgtEl>
                                          <p:spTgt spid="44"/>
                                        </p:tgtEl>
                                        <p:attrNameLst>
                                          <p:attrName>ppt_x</p:attrName>
                                        </p:attrNameLst>
                                      </p:cBhvr>
                                      <p:tavLst>
                                        <p:tav tm="0">
                                          <p:val>
                                            <p:strVal val="1+#ppt_w/2"/>
                                          </p:val>
                                        </p:tav>
                                        <p:tav tm="100000">
                                          <p:val>
                                            <p:strVal val="#ppt_x"/>
                                          </p:val>
                                        </p:tav>
                                      </p:tavLst>
                                    </p:anim>
                                    <p:anim calcmode="lin" valueType="num">
                                      <p:cBhvr additive="base">
                                        <p:cTn id="27" dur="250" fill="hold"/>
                                        <p:tgtEl>
                                          <p:spTgt spid="44"/>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125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1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897787" y="323899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p:nvSpPr>
        <p:spPr>
          <a:xfrm>
            <a:off x="7406310" y="2420888"/>
            <a:ext cx="4493590" cy="707886"/>
          </a:xfrm>
          <a:prstGeom prst="rect">
            <a:avLst/>
          </a:prstGeom>
          <a:noFill/>
        </p:spPr>
        <p:txBody>
          <a:bodyPr wrap="square" rtlCol="0">
            <a:spAutoFit/>
          </a:bodyPr>
          <a:lstStyle/>
          <a:p>
            <a:pPr algn="r"/>
            <a:r>
              <a:rPr lang="en-US" altLang="zh-CN" sz="4000" b="1" dirty="0">
                <a:solidFill>
                  <a:srgbClr val="002060"/>
                </a:solidFill>
                <a:latin typeface="微软雅黑" pitchFamily="34" charset="-122"/>
                <a:ea typeface="微软雅黑" pitchFamily="34" charset="-122"/>
              </a:rPr>
              <a:t>3.</a:t>
            </a:r>
            <a:r>
              <a:rPr lang="zh-CN" altLang="en-US" sz="4000" b="1" dirty="0">
                <a:solidFill>
                  <a:srgbClr val="002060"/>
                </a:solidFill>
                <a:latin typeface="微软雅黑" pitchFamily="34" charset="-122"/>
                <a:ea typeface="微软雅黑" pitchFamily="34" charset="-122"/>
              </a:rPr>
              <a:t>研究方法及过程</a:t>
            </a:r>
            <a:endParaRPr lang="zh-CN" altLang="en-US" sz="4000" b="1" dirty="0">
              <a:solidFill>
                <a:srgbClr val="002060"/>
              </a:solidFill>
              <a:latin typeface="微软雅黑" pitchFamily="34" charset="-122"/>
              <a:ea typeface="微软雅黑" pitchFamily="34" charset="-122"/>
            </a:endParaRPr>
          </a:p>
        </p:txBody>
      </p:sp>
      <p:sp>
        <p:nvSpPr>
          <p:cNvPr id="6" name="矩形 5"/>
          <p:cNvSpPr/>
          <p:nvPr/>
        </p:nvSpPr>
        <p:spPr>
          <a:xfrm>
            <a:off x="7897787" y="3349210"/>
            <a:ext cx="3960440" cy="36933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选题的研究方法</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7" name="矩形 6"/>
          <p:cNvSpPr/>
          <p:nvPr/>
        </p:nvSpPr>
        <p:spPr>
          <a:xfrm>
            <a:off x="7897787" y="3780956"/>
            <a:ext cx="3960440" cy="369332"/>
          </a:xfrm>
          <a:prstGeom prst="rect">
            <a:avLst/>
          </a:prstGeom>
        </p:spPr>
        <p:txBody>
          <a:bodyPr wrap="square">
            <a:spAutoFit/>
          </a:bodyPr>
          <a:lstStyle/>
          <a:p>
            <a:pPr lvl="0" algn="r">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选题的研究过程</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8" name="椭圆 7"/>
          <p:cNvSpPr/>
          <p:nvPr/>
        </p:nvSpPr>
        <p:spPr>
          <a:xfrm>
            <a:off x="6513611" y="2413106"/>
            <a:ext cx="936104" cy="936104"/>
          </a:xfrm>
          <a:prstGeom prst="ellipse">
            <a:avLst/>
          </a:prstGeom>
          <a:solidFill>
            <a:schemeClr val="bg1">
              <a:lumMod val="65000"/>
            </a:schemeClr>
          </a:soli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smtClean="0">
                <a:solidFill>
                  <a:schemeClr val="bg1"/>
                </a:solidFill>
                <a:latin typeface="Arial Black" panose="020B0A04020102020204" pitchFamily="34" charset="0"/>
                <a:ea typeface="微软雅黑" pitchFamily="34" charset="-122"/>
              </a:rPr>
              <a:t>3</a:t>
            </a:r>
            <a:endParaRPr lang="zh-CN" altLang="en-US" sz="5400" b="1" dirty="0">
              <a:solidFill>
                <a:schemeClr val="bg1"/>
              </a:solidFill>
              <a:latin typeface="Arial Black" panose="020B0A04020102020204" pitchFamily="34" charset="0"/>
              <a:ea typeface="微软雅黑" pitchFamily="34" charset="-122"/>
            </a:endParaRPr>
          </a:p>
        </p:txBody>
      </p:sp>
      <p:sp>
        <p:nvSpPr>
          <p:cNvPr id="9" name="矩形 8"/>
          <p:cNvSpPr/>
          <p:nvPr/>
        </p:nvSpPr>
        <p:spPr>
          <a:xfrm>
            <a:off x="0" y="2209800"/>
            <a:ext cx="5397500" cy="15399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1550315" y="6507183"/>
            <a:ext cx="299785" cy="299785"/>
            <a:chOff x="11550315" y="6496550"/>
            <a:chExt cx="299785" cy="299785"/>
          </a:xfrm>
        </p:grpSpPr>
        <p:sp>
          <p:nvSpPr>
            <p:cNvPr id="11" name="椭圆 10"/>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a:off x="11055771" y="6507183"/>
            <a:ext cx="299785" cy="299785"/>
            <a:chOff x="11550315" y="6496550"/>
            <a:chExt cx="299785" cy="299785"/>
          </a:xfrm>
        </p:grpSpPr>
        <p:sp>
          <p:nvSpPr>
            <p:cNvPr id="14" name="椭圆 13"/>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advClick="0" advTm="4000">
        <p:blinds dir="vert"/>
      </p:transition>
    </mc:Choice>
    <mc:Fallback>
      <p:transition spd="slow" advClick="0" advTm="400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14:presetBounceEnd="64000">
                                      <p:stCondLst>
                                        <p:cond delay="400"/>
                                      </p:stCondLst>
                                      <p:childTnLst>
                                        <p:animMotion origin="layout" path="M -0.87926 -3.44126E-6 L -4.00989E-6 -3.44126E-6 " pathEditMode="relative" rAng="0" ptsTypes="AA" p14:bounceEnd="64000">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stCondLst>
                                        <p:cond delay="400"/>
                                      </p:stCondLst>
                                      <p:childTnLst>
                                        <p:animMotion origin="layout" path="M -0.87926 -3.44126E-6 L -4.00989E-6 -3.44126E-6 " pathEditMode="relative" rAng="0" ptsTypes="AA">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493487" y="590669"/>
              <a:ext cx="2876730"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3.</a:t>
              </a:r>
              <a:r>
                <a:rPr lang="zh-CN" altLang="en-US" sz="2400" dirty="0">
                  <a:solidFill>
                    <a:schemeClr val="bg1"/>
                  </a:solidFill>
                  <a:latin typeface="微软雅黑" pitchFamily="34" charset="-122"/>
                  <a:ea typeface="微软雅黑" pitchFamily="34" charset="-122"/>
                </a:rPr>
                <a:t>研究方法及过程</a:t>
              </a:r>
              <a:endParaRPr lang="zh-CN" altLang="en-US" sz="2400" dirty="0">
                <a:solidFill>
                  <a:schemeClr val="bg1"/>
                </a:solidFill>
                <a:latin typeface="微软雅黑" pitchFamily="34" charset="-122"/>
                <a:ea typeface="微软雅黑" pitchFamily="34" charset="-122"/>
              </a:endParaRPr>
            </a:p>
          </p:txBody>
        </p:sp>
      </p:grpSp>
      <p:grpSp>
        <p:nvGrpSpPr>
          <p:cNvPr id="9" name="组合 8"/>
          <p:cNvGrpSpPr/>
          <p:nvPr/>
        </p:nvGrpSpPr>
        <p:grpSpPr>
          <a:xfrm>
            <a:off x="4698449" y="2257662"/>
            <a:ext cx="3237592" cy="3063255"/>
            <a:chOff x="4858103" y="2228634"/>
            <a:chExt cx="3237592" cy="3063255"/>
          </a:xfrm>
        </p:grpSpPr>
        <p:grpSp>
          <p:nvGrpSpPr>
            <p:cNvPr id="10" name="Group 6"/>
            <p:cNvGrpSpPr/>
            <p:nvPr/>
          </p:nvGrpSpPr>
          <p:grpSpPr>
            <a:xfrm rot="20035724">
              <a:off x="4858103" y="2228634"/>
              <a:ext cx="3237592" cy="3063255"/>
              <a:chOff x="6053411" y="1558949"/>
              <a:chExt cx="2794841" cy="2644345"/>
            </a:xfrm>
          </p:grpSpPr>
          <p:sp>
            <p:nvSpPr>
              <p:cNvPr id="14" name="Circular Arrow 34"/>
              <p:cNvSpPr/>
              <p:nvPr/>
            </p:nvSpPr>
            <p:spPr>
              <a:xfrm rot="8459188">
                <a:off x="6134637" y="1571482"/>
                <a:ext cx="2631811" cy="2631812"/>
              </a:xfrm>
              <a:prstGeom prst="circularArrow">
                <a:avLst>
                  <a:gd name="adj1" fmla="val 24401"/>
                  <a:gd name="adj2" fmla="val 1142319"/>
                  <a:gd name="adj3" fmla="val 20457687"/>
                  <a:gd name="adj4" fmla="val 12180209"/>
                  <a:gd name="adj5" fmla="val 12500"/>
                </a:avLst>
              </a:pr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750">
                  <a:lnSpc>
                    <a:spcPct val="90000"/>
                  </a:lnSpc>
                  <a:spcBef>
                    <a:spcPct val="0"/>
                  </a:spcBef>
                  <a:spcAft>
                    <a:spcPct val="35000"/>
                  </a:spcAft>
                </a:pPr>
                <a:endParaRPr lang="en-US" sz="1500">
                  <a:solidFill>
                    <a:schemeClr val="bg1"/>
                  </a:solidFill>
                  <a:sym typeface="Segoe UI"/>
                </a:endParaRPr>
              </a:p>
            </p:txBody>
          </p:sp>
          <p:sp>
            <p:nvSpPr>
              <p:cNvPr id="15" name="Freeform 35"/>
              <p:cNvSpPr/>
              <p:nvPr/>
            </p:nvSpPr>
            <p:spPr>
              <a:xfrm rot="670301">
                <a:off x="6657507" y="1558949"/>
                <a:ext cx="2190745" cy="1374874"/>
              </a:xfrm>
              <a:custGeom>
                <a:avLst/>
                <a:gdLst>
                  <a:gd name="connsiteX0" fmla="*/ 245090 w 4038600"/>
                  <a:gd name="connsiteY0" fmla="*/ 2957942 h 4038600"/>
                  <a:gd name="connsiteX1" fmla="*/ 409203 w 4038600"/>
                  <a:gd name="connsiteY1" fmla="*/ 820777 h 4038600"/>
                  <a:gd name="connsiteX2" fmla="*/ 2409424 w 4038600"/>
                  <a:gd name="connsiteY2" fmla="*/ 50373 h 4038600"/>
                  <a:gd name="connsiteX3" fmla="*/ 3964758 w 4038600"/>
                  <a:gd name="connsiteY3" fmla="*/ 1525277 h 4038600"/>
                  <a:gd name="connsiteX4" fmla="*/ 3964757 w 4038600"/>
                  <a:gd name="connsiteY4" fmla="*/ 1525274 h 4038600"/>
                  <a:gd name="connsiteX5" fmla="*/ 3533775 w 4038600"/>
                  <a:gd name="connsiteY5" fmla="*/ 2019303 h 4038600"/>
                  <a:gd name="connsiteX6" fmla="*/ 2913670 w 4038600"/>
                  <a:gd name="connsiteY6" fmla="*/ 1525271 h 4038600"/>
                  <a:gd name="connsiteX7" fmla="*/ 2913670 w 4038600"/>
                  <a:gd name="connsiteY7" fmla="*/ 1525271 h 4038600"/>
                  <a:gd name="connsiteX8" fmla="*/ 1533361 w 4038600"/>
                  <a:gd name="connsiteY8" fmla="*/ 1120504 h 4038600"/>
                  <a:gd name="connsiteX9" fmla="*/ 1116155 w 4038600"/>
                  <a:gd name="connsiteY9" fmla="*/ 2497104 h 4038600"/>
                  <a:gd name="connsiteX10" fmla="*/ 245090 w 4038600"/>
                  <a:gd name="connsiteY10" fmla="*/ 2957942 h 4038600"/>
                  <a:gd name="connsiteX0-1" fmla="*/ 362087 w 4081755"/>
                  <a:gd name="connsiteY0-2" fmla="*/ 3058062 h 3058062"/>
                  <a:gd name="connsiteX1-3" fmla="*/ 526200 w 4081755"/>
                  <a:gd name="connsiteY1-4" fmla="*/ 920897 h 3058062"/>
                  <a:gd name="connsiteX2-5" fmla="*/ 2526421 w 4081755"/>
                  <a:gd name="connsiteY2-6" fmla="*/ 150493 h 3058062"/>
                  <a:gd name="connsiteX3-7" fmla="*/ 4081755 w 4081755"/>
                  <a:gd name="connsiteY3-8" fmla="*/ 1625397 h 3058062"/>
                  <a:gd name="connsiteX4-9" fmla="*/ 4081754 w 4081755"/>
                  <a:gd name="connsiteY4-10" fmla="*/ 1625394 h 3058062"/>
                  <a:gd name="connsiteX5-11" fmla="*/ 3650772 w 4081755"/>
                  <a:gd name="connsiteY5-12" fmla="*/ 2119423 h 3058062"/>
                  <a:gd name="connsiteX6-13" fmla="*/ 3030667 w 4081755"/>
                  <a:gd name="connsiteY6-14" fmla="*/ 1625391 h 3058062"/>
                  <a:gd name="connsiteX7-15" fmla="*/ 3030667 w 4081755"/>
                  <a:gd name="connsiteY7-16" fmla="*/ 1625391 h 3058062"/>
                  <a:gd name="connsiteX8-17" fmla="*/ 1650358 w 4081755"/>
                  <a:gd name="connsiteY8-18" fmla="*/ 1220624 h 3058062"/>
                  <a:gd name="connsiteX9-19" fmla="*/ 1233152 w 4081755"/>
                  <a:gd name="connsiteY9-20" fmla="*/ 2597224 h 3058062"/>
                  <a:gd name="connsiteX10-21" fmla="*/ 615332 w 4081755"/>
                  <a:gd name="connsiteY10-22" fmla="*/ 2122589 h 3058062"/>
                  <a:gd name="connsiteX11" fmla="*/ 362087 w 4081755"/>
                  <a:gd name="connsiteY11" fmla="*/ 3058062 h 3058062"/>
                  <a:gd name="connsiteX0-23" fmla="*/ 224798 w 3944466"/>
                  <a:gd name="connsiteY0-24" fmla="*/ 3058062 h 3094100"/>
                  <a:gd name="connsiteX1-25" fmla="*/ 55665 w 3944466"/>
                  <a:gd name="connsiteY1-26" fmla="*/ 2618995 h 3094100"/>
                  <a:gd name="connsiteX2-27" fmla="*/ 388911 w 3944466"/>
                  <a:gd name="connsiteY2-28" fmla="*/ 920897 h 3094100"/>
                  <a:gd name="connsiteX3-29" fmla="*/ 2389132 w 3944466"/>
                  <a:gd name="connsiteY3-30" fmla="*/ 150493 h 3094100"/>
                  <a:gd name="connsiteX4-31" fmla="*/ 3944466 w 3944466"/>
                  <a:gd name="connsiteY4-32" fmla="*/ 1625397 h 3094100"/>
                  <a:gd name="connsiteX5-33" fmla="*/ 3944465 w 3944466"/>
                  <a:gd name="connsiteY5-34" fmla="*/ 1625394 h 3094100"/>
                  <a:gd name="connsiteX6-35" fmla="*/ 3513483 w 3944466"/>
                  <a:gd name="connsiteY6-36" fmla="*/ 2119423 h 3094100"/>
                  <a:gd name="connsiteX7-37" fmla="*/ 2893378 w 3944466"/>
                  <a:gd name="connsiteY7-38" fmla="*/ 1625391 h 3094100"/>
                  <a:gd name="connsiteX8-39" fmla="*/ 2893378 w 3944466"/>
                  <a:gd name="connsiteY8-40" fmla="*/ 1625391 h 3094100"/>
                  <a:gd name="connsiteX9-41" fmla="*/ 1513069 w 3944466"/>
                  <a:gd name="connsiteY9-42" fmla="*/ 1220624 h 3094100"/>
                  <a:gd name="connsiteX10-43" fmla="*/ 1095863 w 3944466"/>
                  <a:gd name="connsiteY10-44" fmla="*/ 2597224 h 3094100"/>
                  <a:gd name="connsiteX11-45" fmla="*/ 478043 w 3944466"/>
                  <a:gd name="connsiteY11-46" fmla="*/ 2122589 h 3094100"/>
                  <a:gd name="connsiteX12" fmla="*/ 224798 w 3944466"/>
                  <a:gd name="connsiteY12" fmla="*/ 3058062 h 3094100"/>
                  <a:gd name="connsiteX0-47" fmla="*/ 478043 w 3944466"/>
                  <a:gd name="connsiteY0-48" fmla="*/ 2122589 h 2618995"/>
                  <a:gd name="connsiteX1-49" fmla="*/ 55665 w 3944466"/>
                  <a:gd name="connsiteY1-50" fmla="*/ 2618995 h 2618995"/>
                  <a:gd name="connsiteX2-51" fmla="*/ 388911 w 3944466"/>
                  <a:gd name="connsiteY2-52" fmla="*/ 920897 h 2618995"/>
                  <a:gd name="connsiteX3-53" fmla="*/ 2389132 w 3944466"/>
                  <a:gd name="connsiteY3-54" fmla="*/ 150493 h 2618995"/>
                  <a:gd name="connsiteX4-55" fmla="*/ 3944466 w 3944466"/>
                  <a:gd name="connsiteY4-56" fmla="*/ 1625397 h 2618995"/>
                  <a:gd name="connsiteX5-57" fmla="*/ 3944465 w 3944466"/>
                  <a:gd name="connsiteY5-58" fmla="*/ 1625394 h 2618995"/>
                  <a:gd name="connsiteX6-59" fmla="*/ 3513483 w 3944466"/>
                  <a:gd name="connsiteY6-60" fmla="*/ 2119423 h 2618995"/>
                  <a:gd name="connsiteX7-61" fmla="*/ 2893378 w 3944466"/>
                  <a:gd name="connsiteY7-62" fmla="*/ 1625391 h 2618995"/>
                  <a:gd name="connsiteX8-63" fmla="*/ 2893378 w 3944466"/>
                  <a:gd name="connsiteY8-64" fmla="*/ 1625391 h 2618995"/>
                  <a:gd name="connsiteX9-65" fmla="*/ 1513069 w 3944466"/>
                  <a:gd name="connsiteY9-66" fmla="*/ 1220624 h 2618995"/>
                  <a:gd name="connsiteX10-67" fmla="*/ 1095863 w 3944466"/>
                  <a:gd name="connsiteY10-68" fmla="*/ 2597224 h 2618995"/>
                  <a:gd name="connsiteX11-69" fmla="*/ 478043 w 3944466"/>
                  <a:gd name="connsiteY11-70" fmla="*/ 2122589 h 2618995"/>
                  <a:gd name="connsiteX0-71" fmla="*/ 555165 w 4021588"/>
                  <a:gd name="connsiteY0-72" fmla="*/ 2122589 h 2618995"/>
                  <a:gd name="connsiteX1-73" fmla="*/ 132787 w 4021588"/>
                  <a:gd name="connsiteY1-74" fmla="*/ 2618995 h 2618995"/>
                  <a:gd name="connsiteX2-75" fmla="*/ 466033 w 4021588"/>
                  <a:gd name="connsiteY2-76" fmla="*/ 920897 h 2618995"/>
                  <a:gd name="connsiteX3-77" fmla="*/ 2466254 w 4021588"/>
                  <a:gd name="connsiteY3-78" fmla="*/ 150493 h 2618995"/>
                  <a:gd name="connsiteX4-79" fmla="*/ 4021588 w 4021588"/>
                  <a:gd name="connsiteY4-80" fmla="*/ 1625397 h 2618995"/>
                  <a:gd name="connsiteX5-81" fmla="*/ 4021587 w 4021588"/>
                  <a:gd name="connsiteY5-82" fmla="*/ 1625394 h 2618995"/>
                  <a:gd name="connsiteX6-83" fmla="*/ 3590605 w 4021588"/>
                  <a:gd name="connsiteY6-84" fmla="*/ 2119423 h 2618995"/>
                  <a:gd name="connsiteX7-85" fmla="*/ 2970500 w 4021588"/>
                  <a:gd name="connsiteY7-86" fmla="*/ 1625391 h 2618995"/>
                  <a:gd name="connsiteX8-87" fmla="*/ 2970500 w 4021588"/>
                  <a:gd name="connsiteY8-88" fmla="*/ 1625391 h 2618995"/>
                  <a:gd name="connsiteX9-89" fmla="*/ 1590191 w 4021588"/>
                  <a:gd name="connsiteY9-90" fmla="*/ 1220624 h 2618995"/>
                  <a:gd name="connsiteX10-91" fmla="*/ 1172985 w 4021588"/>
                  <a:gd name="connsiteY10-92" fmla="*/ 2597224 h 2618995"/>
                  <a:gd name="connsiteX11-93" fmla="*/ 555165 w 4021588"/>
                  <a:gd name="connsiteY11-94" fmla="*/ 2122589 h 2618995"/>
                  <a:gd name="connsiteX0-95" fmla="*/ 555165 w 4021588"/>
                  <a:gd name="connsiteY0-96" fmla="*/ 2122589 h 2618995"/>
                  <a:gd name="connsiteX1-97" fmla="*/ 132787 w 4021588"/>
                  <a:gd name="connsiteY1-98" fmla="*/ 2618995 h 2618995"/>
                  <a:gd name="connsiteX2-99" fmla="*/ 466033 w 4021588"/>
                  <a:gd name="connsiteY2-100" fmla="*/ 920897 h 2618995"/>
                  <a:gd name="connsiteX3-101" fmla="*/ 2466254 w 4021588"/>
                  <a:gd name="connsiteY3-102" fmla="*/ 150493 h 2618995"/>
                  <a:gd name="connsiteX4-103" fmla="*/ 4021588 w 4021588"/>
                  <a:gd name="connsiteY4-104" fmla="*/ 1625397 h 2618995"/>
                  <a:gd name="connsiteX5-105" fmla="*/ 4021587 w 4021588"/>
                  <a:gd name="connsiteY5-106" fmla="*/ 1625394 h 2618995"/>
                  <a:gd name="connsiteX6-107" fmla="*/ 3590605 w 4021588"/>
                  <a:gd name="connsiteY6-108" fmla="*/ 2119423 h 2618995"/>
                  <a:gd name="connsiteX7-109" fmla="*/ 2970500 w 4021588"/>
                  <a:gd name="connsiteY7-110" fmla="*/ 1625391 h 2618995"/>
                  <a:gd name="connsiteX8-111" fmla="*/ 2970500 w 4021588"/>
                  <a:gd name="connsiteY8-112" fmla="*/ 1625391 h 2618995"/>
                  <a:gd name="connsiteX9-113" fmla="*/ 1590191 w 4021588"/>
                  <a:gd name="connsiteY9-114" fmla="*/ 1220624 h 2618995"/>
                  <a:gd name="connsiteX10-115" fmla="*/ 1172985 w 4021588"/>
                  <a:gd name="connsiteY10-116" fmla="*/ 2597224 h 2618995"/>
                  <a:gd name="connsiteX11-117" fmla="*/ 555165 w 4021588"/>
                  <a:gd name="connsiteY11-118" fmla="*/ 2122589 h 2618995"/>
                  <a:gd name="connsiteX0-119" fmla="*/ 555165 w 4021588"/>
                  <a:gd name="connsiteY0-120" fmla="*/ 2122589 h 2618995"/>
                  <a:gd name="connsiteX1-121" fmla="*/ 132787 w 4021588"/>
                  <a:gd name="connsiteY1-122" fmla="*/ 2618995 h 2618995"/>
                  <a:gd name="connsiteX2-123" fmla="*/ 466033 w 4021588"/>
                  <a:gd name="connsiteY2-124" fmla="*/ 920897 h 2618995"/>
                  <a:gd name="connsiteX3-125" fmla="*/ 2466254 w 4021588"/>
                  <a:gd name="connsiteY3-126" fmla="*/ 150493 h 2618995"/>
                  <a:gd name="connsiteX4-127" fmla="*/ 4021588 w 4021588"/>
                  <a:gd name="connsiteY4-128" fmla="*/ 1625397 h 2618995"/>
                  <a:gd name="connsiteX5-129" fmla="*/ 4021587 w 4021588"/>
                  <a:gd name="connsiteY5-130" fmla="*/ 1625394 h 2618995"/>
                  <a:gd name="connsiteX6-131" fmla="*/ 3590605 w 4021588"/>
                  <a:gd name="connsiteY6-132" fmla="*/ 2119423 h 2618995"/>
                  <a:gd name="connsiteX7-133" fmla="*/ 2970500 w 4021588"/>
                  <a:gd name="connsiteY7-134" fmla="*/ 1625391 h 2618995"/>
                  <a:gd name="connsiteX8-135" fmla="*/ 2970500 w 4021588"/>
                  <a:gd name="connsiteY8-136" fmla="*/ 1625391 h 2618995"/>
                  <a:gd name="connsiteX9-137" fmla="*/ 1590191 w 4021588"/>
                  <a:gd name="connsiteY9-138" fmla="*/ 1220624 h 2618995"/>
                  <a:gd name="connsiteX10-139" fmla="*/ 1172985 w 4021588"/>
                  <a:gd name="connsiteY10-140" fmla="*/ 2597224 h 2618995"/>
                  <a:gd name="connsiteX11-141" fmla="*/ 555165 w 4021588"/>
                  <a:gd name="connsiteY11-142" fmla="*/ 2122589 h 2618995"/>
                  <a:gd name="connsiteX0-143" fmla="*/ 535167 w 4001590"/>
                  <a:gd name="connsiteY0-144" fmla="*/ 2122589 h 2618995"/>
                  <a:gd name="connsiteX1-145" fmla="*/ 112789 w 4001590"/>
                  <a:gd name="connsiteY1-146" fmla="*/ 2618995 h 2618995"/>
                  <a:gd name="connsiteX2-147" fmla="*/ 446035 w 4001590"/>
                  <a:gd name="connsiteY2-148" fmla="*/ 920897 h 2618995"/>
                  <a:gd name="connsiteX3-149" fmla="*/ 2446256 w 4001590"/>
                  <a:gd name="connsiteY3-150" fmla="*/ 150493 h 2618995"/>
                  <a:gd name="connsiteX4-151" fmla="*/ 4001590 w 4001590"/>
                  <a:gd name="connsiteY4-152" fmla="*/ 1625397 h 2618995"/>
                  <a:gd name="connsiteX5-153" fmla="*/ 4001589 w 4001590"/>
                  <a:gd name="connsiteY5-154" fmla="*/ 1625394 h 2618995"/>
                  <a:gd name="connsiteX6-155" fmla="*/ 3570607 w 4001590"/>
                  <a:gd name="connsiteY6-156" fmla="*/ 2119423 h 2618995"/>
                  <a:gd name="connsiteX7-157" fmla="*/ 2950502 w 4001590"/>
                  <a:gd name="connsiteY7-158" fmla="*/ 1625391 h 2618995"/>
                  <a:gd name="connsiteX8-159" fmla="*/ 2950502 w 4001590"/>
                  <a:gd name="connsiteY8-160" fmla="*/ 1625391 h 2618995"/>
                  <a:gd name="connsiteX9-161" fmla="*/ 1570193 w 4001590"/>
                  <a:gd name="connsiteY9-162" fmla="*/ 1220624 h 2618995"/>
                  <a:gd name="connsiteX10-163" fmla="*/ 1152987 w 4001590"/>
                  <a:gd name="connsiteY10-164" fmla="*/ 2597224 h 2618995"/>
                  <a:gd name="connsiteX11-165" fmla="*/ 535167 w 4001590"/>
                  <a:gd name="connsiteY11-166" fmla="*/ 2122589 h 2618995"/>
                  <a:gd name="connsiteX0-167" fmla="*/ 535167 w 4001590"/>
                  <a:gd name="connsiteY0-168" fmla="*/ 2122589 h 2618995"/>
                  <a:gd name="connsiteX1-169" fmla="*/ 112789 w 4001590"/>
                  <a:gd name="connsiteY1-170" fmla="*/ 2618995 h 2618995"/>
                  <a:gd name="connsiteX2-171" fmla="*/ 446035 w 4001590"/>
                  <a:gd name="connsiteY2-172" fmla="*/ 920897 h 2618995"/>
                  <a:gd name="connsiteX3-173" fmla="*/ 2446256 w 4001590"/>
                  <a:gd name="connsiteY3-174" fmla="*/ 150493 h 2618995"/>
                  <a:gd name="connsiteX4-175" fmla="*/ 4001590 w 4001590"/>
                  <a:gd name="connsiteY4-176" fmla="*/ 1625397 h 2618995"/>
                  <a:gd name="connsiteX5-177" fmla="*/ 4001589 w 4001590"/>
                  <a:gd name="connsiteY5-178" fmla="*/ 1625394 h 2618995"/>
                  <a:gd name="connsiteX6-179" fmla="*/ 3570607 w 4001590"/>
                  <a:gd name="connsiteY6-180" fmla="*/ 2119423 h 2618995"/>
                  <a:gd name="connsiteX7-181" fmla="*/ 2950502 w 4001590"/>
                  <a:gd name="connsiteY7-182" fmla="*/ 1625391 h 2618995"/>
                  <a:gd name="connsiteX8-183" fmla="*/ 2950502 w 4001590"/>
                  <a:gd name="connsiteY8-184" fmla="*/ 1625391 h 2618995"/>
                  <a:gd name="connsiteX9-185" fmla="*/ 1570193 w 4001590"/>
                  <a:gd name="connsiteY9-186" fmla="*/ 1220624 h 2618995"/>
                  <a:gd name="connsiteX10-187" fmla="*/ 1152987 w 4001590"/>
                  <a:gd name="connsiteY10-188" fmla="*/ 2597224 h 2618995"/>
                  <a:gd name="connsiteX11-189" fmla="*/ 535167 w 4001590"/>
                  <a:gd name="connsiteY11-190" fmla="*/ 2122589 h 2618995"/>
                  <a:gd name="connsiteX0-191" fmla="*/ 535167 w 4001590"/>
                  <a:gd name="connsiteY0-192" fmla="*/ 2122589 h 2618995"/>
                  <a:gd name="connsiteX1-193" fmla="*/ 112789 w 4001590"/>
                  <a:gd name="connsiteY1-194" fmla="*/ 2618995 h 2618995"/>
                  <a:gd name="connsiteX2-195" fmla="*/ 446035 w 4001590"/>
                  <a:gd name="connsiteY2-196" fmla="*/ 920897 h 2618995"/>
                  <a:gd name="connsiteX3-197" fmla="*/ 2446256 w 4001590"/>
                  <a:gd name="connsiteY3-198" fmla="*/ 150493 h 2618995"/>
                  <a:gd name="connsiteX4-199" fmla="*/ 4001590 w 4001590"/>
                  <a:gd name="connsiteY4-200" fmla="*/ 1625397 h 2618995"/>
                  <a:gd name="connsiteX5-201" fmla="*/ 4001589 w 4001590"/>
                  <a:gd name="connsiteY5-202" fmla="*/ 1625394 h 2618995"/>
                  <a:gd name="connsiteX6-203" fmla="*/ 3570607 w 4001590"/>
                  <a:gd name="connsiteY6-204" fmla="*/ 2119423 h 2618995"/>
                  <a:gd name="connsiteX7-205" fmla="*/ 2950502 w 4001590"/>
                  <a:gd name="connsiteY7-206" fmla="*/ 1625391 h 2618995"/>
                  <a:gd name="connsiteX8-207" fmla="*/ 2950502 w 4001590"/>
                  <a:gd name="connsiteY8-208" fmla="*/ 1625391 h 2618995"/>
                  <a:gd name="connsiteX9-209" fmla="*/ 1570193 w 4001590"/>
                  <a:gd name="connsiteY9-210" fmla="*/ 1220624 h 2618995"/>
                  <a:gd name="connsiteX10-211" fmla="*/ 1152987 w 4001590"/>
                  <a:gd name="connsiteY10-212" fmla="*/ 2597224 h 2618995"/>
                  <a:gd name="connsiteX11-213" fmla="*/ 535167 w 4001590"/>
                  <a:gd name="connsiteY11-214" fmla="*/ 2122589 h 2618995"/>
                  <a:gd name="connsiteX0-215" fmla="*/ 535167 w 4001590"/>
                  <a:gd name="connsiteY0-216" fmla="*/ 2122589 h 2618995"/>
                  <a:gd name="connsiteX1-217" fmla="*/ 112789 w 4001590"/>
                  <a:gd name="connsiteY1-218" fmla="*/ 2618995 h 2618995"/>
                  <a:gd name="connsiteX2-219" fmla="*/ 446035 w 4001590"/>
                  <a:gd name="connsiteY2-220" fmla="*/ 920897 h 2618995"/>
                  <a:gd name="connsiteX3-221" fmla="*/ 2446256 w 4001590"/>
                  <a:gd name="connsiteY3-222" fmla="*/ 150493 h 2618995"/>
                  <a:gd name="connsiteX4-223" fmla="*/ 4001590 w 4001590"/>
                  <a:gd name="connsiteY4-224" fmla="*/ 1625397 h 2618995"/>
                  <a:gd name="connsiteX5-225" fmla="*/ 4001589 w 4001590"/>
                  <a:gd name="connsiteY5-226" fmla="*/ 1625394 h 2618995"/>
                  <a:gd name="connsiteX6-227" fmla="*/ 3570607 w 4001590"/>
                  <a:gd name="connsiteY6-228" fmla="*/ 2119423 h 2618995"/>
                  <a:gd name="connsiteX7-229" fmla="*/ 2950502 w 4001590"/>
                  <a:gd name="connsiteY7-230" fmla="*/ 1625391 h 2618995"/>
                  <a:gd name="connsiteX8-231" fmla="*/ 2950502 w 4001590"/>
                  <a:gd name="connsiteY8-232" fmla="*/ 1625391 h 2618995"/>
                  <a:gd name="connsiteX9-233" fmla="*/ 1570193 w 4001590"/>
                  <a:gd name="connsiteY9-234" fmla="*/ 1220624 h 2618995"/>
                  <a:gd name="connsiteX10-235" fmla="*/ 1152987 w 4001590"/>
                  <a:gd name="connsiteY10-236" fmla="*/ 2597224 h 2618995"/>
                  <a:gd name="connsiteX11-237" fmla="*/ 535167 w 4001590"/>
                  <a:gd name="connsiteY11-238" fmla="*/ 2122589 h 2618995"/>
                  <a:gd name="connsiteX0-239" fmla="*/ 89132 w 3555555"/>
                  <a:gd name="connsiteY0-240" fmla="*/ 2122589 h 2597224"/>
                  <a:gd name="connsiteX1-241" fmla="*/ 0 w 3555555"/>
                  <a:gd name="connsiteY1-242" fmla="*/ 920897 h 2597224"/>
                  <a:gd name="connsiteX2-243" fmla="*/ 2000221 w 3555555"/>
                  <a:gd name="connsiteY2-244" fmla="*/ 150493 h 2597224"/>
                  <a:gd name="connsiteX3-245" fmla="*/ 3555555 w 3555555"/>
                  <a:gd name="connsiteY3-246" fmla="*/ 1625397 h 2597224"/>
                  <a:gd name="connsiteX4-247" fmla="*/ 3555554 w 3555555"/>
                  <a:gd name="connsiteY4-248" fmla="*/ 1625394 h 2597224"/>
                  <a:gd name="connsiteX5-249" fmla="*/ 3124572 w 3555555"/>
                  <a:gd name="connsiteY5-250" fmla="*/ 2119423 h 2597224"/>
                  <a:gd name="connsiteX6-251" fmla="*/ 2504467 w 3555555"/>
                  <a:gd name="connsiteY6-252" fmla="*/ 1625391 h 2597224"/>
                  <a:gd name="connsiteX7-253" fmla="*/ 2504467 w 3555555"/>
                  <a:gd name="connsiteY7-254" fmla="*/ 1625391 h 2597224"/>
                  <a:gd name="connsiteX8-255" fmla="*/ 1124158 w 3555555"/>
                  <a:gd name="connsiteY8-256" fmla="*/ 1220624 h 2597224"/>
                  <a:gd name="connsiteX9-257" fmla="*/ 706952 w 3555555"/>
                  <a:gd name="connsiteY9-258" fmla="*/ 2597224 h 2597224"/>
                  <a:gd name="connsiteX10-259" fmla="*/ 89132 w 3555555"/>
                  <a:gd name="connsiteY10-260" fmla="*/ 2122589 h 2597224"/>
                  <a:gd name="connsiteX0-261" fmla="*/ 706952 w 3555555"/>
                  <a:gd name="connsiteY0-262" fmla="*/ 2597224 h 2597224"/>
                  <a:gd name="connsiteX1-263" fmla="*/ 0 w 3555555"/>
                  <a:gd name="connsiteY1-264" fmla="*/ 920897 h 2597224"/>
                  <a:gd name="connsiteX2-265" fmla="*/ 2000221 w 3555555"/>
                  <a:gd name="connsiteY2-266" fmla="*/ 150493 h 2597224"/>
                  <a:gd name="connsiteX3-267" fmla="*/ 3555555 w 3555555"/>
                  <a:gd name="connsiteY3-268" fmla="*/ 1625397 h 2597224"/>
                  <a:gd name="connsiteX4-269" fmla="*/ 3555554 w 3555555"/>
                  <a:gd name="connsiteY4-270" fmla="*/ 1625394 h 2597224"/>
                  <a:gd name="connsiteX5-271" fmla="*/ 3124572 w 3555555"/>
                  <a:gd name="connsiteY5-272" fmla="*/ 2119423 h 2597224"/>
                  <a:gd name="connsiteX6-273" fmla="*/ 2504467 w 3555555"/>
                  <a:gd name="connsiteY6-274" fmla="*/ 1625391 h 2597224"/>
                  <a:gd name="connsiteX7-275" fmla="*/ 2504467 w 3555555"/>
                  <a:gd name="connsiteY7-276" fmla="*/ 1625391 h 2597224"/>
                  <a:gd name="connsiteX8-277" fmla="*/ 1124158 w 3555555"/>
                  <a:gd name="connsiteY8-278" fmla="*/ 1220624 h 2597224"/>
                  <a:gd name="connsiteX9-279" fmla="*/ 706952 w 3555555"/>
                  <a:gd name="connsiteY9-280" fmla="*/ 2597224 h 2597224"/>
                  <a:gd name="connsiteX0-281" fmla="*/ 1270168 w 3701565"/>
                  <a:gd name="connsiteY0-282" fmla="*/ 1220624 h 2119423"/>
                  <a:gd name="connsiteX1-283" fmla="*/ 146010 w 3701565"/>
                  <a:gd name="connsiteY1-284" fmla="*/ 920897 h 2119423"/>
                  <a:gd name="connsiteX2-285" fmla="*/ 2146231 w 3701565"/>
                  <a:gd name="connsiteY2-286" fmla="*/ 150493 h 2119423"/>
                  <a:gd name="connsiteX3-287" fmla="*/ 3701565 w 3701565"/>
                  <a:gd name="connsiteY3-288" fmla="*/ 1625397 h 2119423"/>
                  <a:gd name="connsiteX4-289" fmla="*/ 3701564 w 3701565"/>
                  <a:gd name="connsiteY4-290" fmla="*/ 1625394 h 2119423"/>
                  <a:gd name="connsiteX5-291" fmla="*/ 3270582 w 3701565"/>
                  <a:gd name="connsiteY5-292" fmla="*/ 2119423 h 2119423"/>
                  <a:gd name="connsiteX6-293" fmla="*/ 2650477 w 3701565"/>
                  <a:gd name="connsiteY6-294" fmla="*/ 1625391 h 2119423"/>
                  <a:gd name="connsiteX7-295" fmla="*/ 2650477 w 3701565"/>
                  <a:gd name="connsiteY7-296" fmla="*/ 1625391 h 2119423"/>
                  <a:gd name="connsiteX8-297" fmla="*/ 1270168 w 3701565"/>
                  <a:gd name="connsiteY8-298" fmla="*/ 1220624 h 2119423"/>
                  <a:gd name="connsiteX0-299" fmla="*/ 1014361 w 3752727"/>
                  <a:gd name="connsiteY0-300" fmla="*/ 1475427 h 2119423"/>
                  <a:gd name="connsiteX1-301" fmla="*/ 197172 w 3752727"/>
                  <a:gd name="connsiteY1-302" fmla="*/ 920897 h 2119423"/>
                  <a:gd name="connsiteX2-303" fmla="*/ 2197393 w 3752727"/>
                  <a:gd name="connsiteY2-304" fmla="*/ 150493 h 2119423"/>
                  <a:gd name="connsiteX3-305" fmla="*/ 3752727 w 3752727"/>
                  <a:gd name="connsiteY3-306" fmla="*/ 1625397 h 2119423"/>
                  <a:gd name="connsiteX4-307" fmla="*/ 3752726 w 3752727"/>
                  <a:gd name="connsiteY4-308" fmla="*/ 1625394 h 2119423"/>
                  <a:gd name="connsiteX5-309" fmla="*/ 3321744 w 3752727"/>
                  <a:gd name="connsiteY5-310" fmla="*/ 2119423 h 2119423"/>
                  <a:gd name="connsiteX6-311" fmla="*/ 2701639 w 3752727"/>
                  <a:gd name="connsiteY6-312" fmla="*/ 1625391 h 2119423"/>
                  <a:gd name="connsiteX7-313" fmla="*/ 2701639 w 3752727"/>
                  <a:gd name="connsiteY7-314" fmla="*/ 1625391 h 2119423"/>
                  <a:gd name="connsiteX8-315" fmla="*/ 1014361 w 3752727"/>
                  <a:gd name="connsiteY8-316" fmla="*/ 1475427 h 2119423"/>
                  <a:gd name="connsiteX0-317" fmla="*/ 1014361 w 3752727"/>
                  <a:gd name="connsiteY0-318" fmla="*/ 1475427 h 2119423"/>
                  <a:gd name="connsiteX1-319" fmla="*/ 197172 w 3752727"/>
                  <a:gd name="connsiteY1-320" fmla="*/ 920897 h 2119423"/>
                  <a:gd name="connsiteX2-321" fmla="*/ 2197393 w 3752727"/>
                  <a:gd name="connsiteY2-322" fmla="*/ 150493 h 2119423"/>
                  <a:gd name="connsiteX3-323" fmla="*/ 3752727 w 3752727"/>
                  <a:gd name="connsiteY3-324" fmla="*/ 1625397 h 2119423"/>
                  <a:gd name="connsiteX4-325" fmla="*/ 3752726 w 3752727"/>
                  <a:gd name="connsiteY4-326" fmla="*/ 1625394 h 2119423"/>
                  <a:gd name="connsiteX5-327" fmla="*/ 3321744 w 3752727"/>
                  <a:gd name="connsiteY5-328" fmla="*/ 2119423 h 2119423"/>
                  <a:gd name="connsiteX6-329" fmla="*/ 2701639 w 3752727"/>
                  <a:gd name="connsiteY6-330" fmla="*/ 1625391 h 2119423"/>
                  <a:gd name="connsiteX7-331" fmla="*/ 2701639 w 3752727"/>
                  <a:gd name="connsiteY7-332" fmla="*/ 1625391 h 2119423"/>
                  <a:gd name="connsiteX8-333" fmla="*/ 1014361 w 3752727"/>
                  <a:gd name="connsiteY8-334" fmla="*/ 1475427 h 2119423"/>
                  <a:gd name="connsiteX0-335" fmla="*/ 587314 w 3325680"/>
                  <a:gd name="connsiteY0-336" fmla="*/ 1521133 h 2165129"/>
                  <a:gd name="connsiteX1-337" fmla="*/ 197172 w 3325680"/>
                  <a:gd name="connsiteY1-338" fmla="*/ 493906 h 2165129"/>
                  <a:gd name="connsiteX2-339" fmla="*/ 1770346 w 3325680"/>
                  <a:gd name="connsiteY2-340" fmla="*/ 196199 h 2165129"/>
                  <a:gd name="connsiteX3-341" fmla="*/ 3325680 w 3325680"/>
                  <a:gd name="connsiteY3-342" fmla="*/ 1671103 h 2165129"/>
                  <a:gd name="connsiteX4-343" fmla="*/ 3325679 w 3325680"/>
                  <a:gd name="connsiteY4-344" fmla="*/ 1671100 h 2165129"/>
                  <a:gd name="connsiteX5-345" fmla="*/ 2894697 w 3325680"/>
                  <a:gd name="connsiteY5-346" fmla="*/ 2165129 h 2165129"/>
                  <a:gd name="connsiteX6-347" fmla="*/ 2274592 w 3325680"/>
                  <a:gd name="connsiteY6-348" fmla="*/ 1671097 h 2165129"/>
                  <a:gd name="connsiteX7-349" fmla="*/ 2274592 w 3325680"/>
                  <a:gd name="connsiteY7-350" fmla="*/ 1671097 h 2165129"/>
                  <a:gd name="connsiteX8-351" fmla="*/ 587314 w 3325680"/>
                  <a:gd name="connsiteY8-352" fmla="*/ 1521133 h 2165129"/>
                  <a:gd name="connsiteX0-353" fmla="*/ 587314 w 3325680"/>
                  <a:gd name="connsiteY0-354" fmla="*/ 1521133 h 2165129"/>
                  <a:gd name="connsiteX1-355" fmla="*/ 197172 w 3325680"/>
                  <a:gd name="connsiteY1-356" fmla="*/ 493906 h 2165129"/>
                  <a:gd name="connsiteX2-357" fmla="*/ 1770346 w 3325680"/>
                  <a:gd name="connsiteY2-358" fmla="*/ 196199 h 2165129"/>
                  <a:gd name="connsiteX3-359" fmla="*/ 3325680 w 3325680"/>
                  <a:gd name="connsiteY3-360" fmla="*/ 1671103 h 2165129"/>
                  <a:gd name="connsiteX4-361" fmla="*/ 3325679 w 3325680"/>
                  <a:gd name="connsiteY4-362" fmla="*/ 1671100 h 2165129"/>
                  <a:gd name="connsiteX5-363" fmla="*/ 2894697 w 3325680"/>
                  <a:gd name="connsiteY5-364" fmla="*/ 2165129 h 2165129"/>
                  <a:gd name="connsiteX6-365" fmla="*/ 2274592 w 3325680"/>
                  <a:gd name="connsiteY6-366" fmla="*/ 1671097 h 2165129"/>
                  <a:gd name="connsiteX7-367" fmla="*/ 2274592 w 3325680"/>
                  <a:gd name="connsiteY7-368" fmla="*/ 1671097 h 2165129"/>
                  <a:gd name="connsiteX8-369" fmla="*/ 587314 w 3325680"/>
                  <a:gd name="connsiteY8-370" fmla="*/ 1521133 h 2165129"/>
                  <a:gd name="connsiteX0-371" fmla="*/ 623403 w 3361769"/>
                  <a:gd name="connsiteY0-372" fmla="*/ 1505706 h 2149702"/>
                  <a:gd name="connsiteX1-373" fmla="*/ 197172 w 3361769"/>
                  <a:gd name="connsiteY1-374" fmla="*/ 571046 h 2149702"/>
                  <a:gd name="connsiteX2-375" fmla="*/ 1806435 w 3361769"/>
                  <a:gd name="connsiteY2-376" fmla="*/ 180772 h 2149702"/>
                  <a:gd name="connsiteX3-377" fmla="*/ 3361769 w 3361769"/>
                  <a:gd name="connsiteY3-378" fmla="*/ 1655676 h 2149702"/>
                  <a:gd name="connsiteX4-379" fmla="*/ 3361768 w 3361769"/>
                  <a:gd name="connsiteY4-380" fmla="*/ 1655673 h 2149702"/>
                  <a:gd name="connsiteX5-381" fmla="*/ 2930786 w 3361769"/>
                  <a:gd name="connsiteY5-382" fmla="*/ 2149702 h 2149702"/>
                  <a:gd name="connsiteX6-383" fmla="*/ 2310681 w 3361769"/>
                  <a:gd name="connsiteY6-384" fmla="*/ 1655670 h 2149702"/>
                  <a:gd name="connsiteX7-385" fmla="*/ 2310681 w 3361769"/>
                  <a:gd name="connsiteY7-386" fmla="*/ 1655670 h 2149702"/>
                  <a:gd name="connsiteX8-387" fmla="*/ 623403 w 3361769"/>
                  <a:gd name="connsiteY8-388" fmla="*/ 1505706 h 2149702"/>
                  <a:gd name="connsiteX0-389" fmla="*/ 623403 w 3361769"/>
                  <a:gd name="connsiteY0-390" fmla="*/ 1505706 h 2149702"/>
                  <a:gd name="connsiteX1-391" fmla="*/ 197172 w 3361769"/>
                  <a:gd name="connsiteY1-392" fmla="*/ 571046 h 2149702"/>
                  <a:gd name="connsiteX2-393" fmla="*/ 1806435 w 3361769"/>
                  <a:gd name="connsiteY2-394" fmla="*/ 180772 h 2149702"/>
                  <a:gd name="connsiteX3-395" fmla="*/ 3361769 w 3361769"/>
                  <a:gd name="connsiteY3-396" fmla="*/ 1655676 h 2149702"/>
                  <a:gd name="connsiteX4-397" fmla="*/ 3361768 w 3361769"/>
                  <a:gd name="connsiteY4-398" fmla="*/ 1655673 h 2149702"/>
                  <a:gd name="connsiteX5-399" fmla="*/ 2930786 w 3361769"/>
                  <a:gd name="connsiteY5-400" fmla="*/ 2149702 h 2149702"/>
                  <a:gd name="connsiteX6-401" fmla="*/ 2310681 w 3361769"/>
                  <a:gd name="connsiteY6-402" fmla="*/ 1655670 h 2149702"/>
                  <a:gd name="connsiteX7-403" fmla="*/ 2310681 w 3361769"/>
                  <a:gd name="connsiteY7-404" fmla="*/ 1655670 h 2149702"/>
                  <a:gd name="connsiteX8-405" fmla="*/ 623403 w 3361769"/>
                  <a:gd name="connsiteY8-406" fmla="*/ 1505706 h 2149702"/>
                  <a:gd name="connsiteX0-407" fmla="*/ 623403 w 3361769"/>
                  <a:gd name="connsiteY0-408" fmla="*/ 1505706 h 2149702"/>
                  <a:gd name="connsiteX1-409" fmla="*/ 197172 w 3361769"/>
                  <a:gd name="connsiteY1-410" fmla="*/ 571046 h 2149702"/>
                  <a:gd name="connsiteX2-411" fmla="*/ 1806435 w 3361769"/>
                  <a:gd name="connsiteY2-412" fmla="*/ 180772 h 2149702"/>
                  <a:gd name="connsiteX3-413" fmla="*/ 3361769 w 3361769"/>
                  <a:gd name="connsiteY3-414" fmla="*/ 1655676 h 2149702"/>
                  <a:gd name="connsiteX4-415" fmla="*/ 3361768 w 3361769"/>
                  <a:gd name="connsiteY4-416" fmla="*/ 1655673 h 2149702"/>
                  <a:gd name="connsiteX5-417" fmla="*/ 2930786 w 3361769"/>
                  <a:gd name="connsiteY5-418" fmla="*/ 2149702 h 2149702"/>
                  <a:gd name="connsiteX6-419" fmla="*/ 2310681 w 3361769"/>
                  <a:gd name="connsiteY6-420" fmla="*/ 1655670 h 2149702"/>
                  <a:gd name="connsiteX7-421" fmla="*/ 2310681 w 3361769"/>
                  <a:gd name="connsiteY7-422" fmla="*/ 1655670 h 2149702"/>
                  <a:gd name="connsiteX8-423" fmla="*/ 623403 w 3361769"/>
                  <a:gd name="connsiteY8-424" fmla="*/ 1505706 h 2149702"/>
                  <a:gd name="connsiteX0-425" fmla="*/ 623403 w 3361769"/>
                  <a:gd name="connsiteY0-426" fmla="*/ 1505706 h 2149702"/>
                  <a:gd name="connsiteX1-427" fmla="*/ 197172 w 3361769"/>
                  <a:gd name="connsiteY1-428" fmla="*/ 571046 h 2149702"/>
                  <a:gd name="connsiteX2-429" fmla="*/ 1806435 w 3361769"/>
                  <a:gd name="connsiteY2-430" fmla="*/ 180772 h 2149702"/>
                  <a:gd name="connsiteX3-431" fmla="*/ 3361769 w 3361769"/>
                  <a:gd name="connsiteY3-432" fmla="*/ 1655676 h 2149702"/>
                  <a:gd name="connsiteX4-433" fmla="*/ 3361768 w 3361769"/>
                  <a:gd name="connsiteY4-434" fmla="*/ 1655673 h 2149702"/>
                  <a:gd name="connsiteX5-435" fmla="*/ 2930786 w 3361769"/>
                  <a:gd name="connsiteY5-436" fmla="*/ 2149702 h 2149702"/>
                  <a:gd name="connsiteX6-437" fmla="*/ 2310681 w 3361769"/>
                  <a:gd name="connsiteY6-438" fmla="*/ 1655670 h 2149702"/>
                  <a:gd name="connsiteX7-439" fmla="*/ 2310681 w 3361769"/>
                  <a:gd name="connsiteY7-440" fmla="*/ 1655670 h 2149702"/>
                  <a:gd name="connsiteX8-441" fmla="*/ 623403 w 3361769"/>
                  <a:gd name="connsiteY8-442" fmla="*/ 1505706 h 2149702"/>
                  <a:gd name="connsiteX0-443" fmla="*/ 623403 w 3361769"/>
                  <a:gd name="connsiteY0-444" fmla="*/ 1505706 h 2149702"/>
                  <a:gd name="connsiteX1-445" fmla="*/ 197172 w 3361769"/>
                  <a:gd name="connsiteY1-446" fmla="*/ 571046 h 2149702"/>
                  <a:gd name="connsiteX2-447" fmla="*/ 1806435 w 3361769"/>
                  <a:gd name="connsiteY2-448" fmla="*/ 180772 h 2149702"/>
                  <a:gd name="connsiteX3-449" fmla="*/ 3361769 w 3361769"/>
                  <a:gd name="connsiteY3-450" fmla="*/ 1655676 h 2149702"/>
                  <a:gd name="connsiteX4-451" fmla="*/ 3361768 w 3361769"/>
                  <a:gd name="connsiteY4-452" fmla="*/ 1655673 h 2149702"/>
                  <a:gd name="connsiteX5-453" fmla="*/ 2930786 w 3361769"/>
                  <a:gd name="connsiteY5-454" fmla="*/ 2149702 h 2149702"/>
                  <a:gd name="connsiteX6-455" fmla="*/ 2310681 w 3361769"/>
                  <a:gd name="connsiteY6-456" fmla="*/ 1655670 h 2149702"/>
                  <a:gd name="connsiteX7-457" fmla="*/ 2310681 w 3361769"/>
                  <a:gd name="connsiteY7-458" fmla="*/ 1655670 h 2149702"/>
                  <a:gd name="connsiteX8-459" fmla="*/ 623403 w 3361769"/>
                  <a:gd name="connsiteY8-460" fmla="*/ 1505706 h 2149702"/>
                  <a:gd name="connsiteX0-461" fmla="*/ 623403 w 3361769"/>
                  <a:gd name="connsiteY0-462" fmla="*/ 1505706 h 2149702"/>
                  <a:gd name="connsiteX1-463" fmla="*/ 197172 w 3361769"/>
                  <a:gd name="connsiteY1-464" fmla="*/ 571046 h 2149702"/>
                  <a:gd name="connsiteX2-465" fmla="*/ 1806435 w 3361769"/>
                  <a:gd name="connsiteY2-466" fmla="*/ 180772 h 2149702"/>
                  <a:gd name="connsiteX3-467" fmla="*/ 3361769 w 3361769"/>
                  <a:gd name="connsiteY3-468" fmla="*/ 1655676 h 2149702"/>
                  <a:gd name="connsiteX4-469" fmla="*/ 3361768 w 3361769"/>
                  <a:gd name="connsiteY4-470" fmla="*/ 1655673 h 2149702"/>
                  <a:gd name="connsiteX5-471" fmla="*/ 2930786 w 3361769"/>
                  <a:gd name="connsiteY5-472" fmla="*/ 2149702 h 2149702"/>
                  <a:gd name="connsiteX6-473" fmla="*/ 2310681 w 3361769"/>
                  <a:gd name="connsiteY6-474" fmla="*/ 1655670 h 2149702"/>
                  <a:gd name="connsiteX7-475" fmla="*/ 2310681 w 3361769"/>
                  <a:gd name="connsiteY7-476" fmla="*/ 1655670 h 2149702"/>
                  <a:gd name="connsiteX8-477" fmla="*/ 623403 w 3361769"/>
                  <a:gd name="connsiteY8-478" fmla="*/ 1505706 h 2149702"/>
                  <a:gd name="connsiteX0-479" fmla="*/ 623403 w 3361769"/>
                  <a:gd name="connsiteY0-480" fmla="*/ 1459101 h 2103097"/>
                  <a:gd name="connsiteX1-481" fmla="*/ 197172 w 3361769"/>
                  <a:gd name="connsiteY1-482" fmla="*/ 524441 h 2103097"/>
                  <a:gd name="connsiteX2-483" fmla="*/ 1806435 w 3361769"/>
                  <a:gd name="connsiteY2-484" fmla="*/ 134167 h 2103097"/>
                  <a:gd name="connsiteX3-485" fmla="*/ 3361769 w 3361769"/>
                  <a:gd name="connsiteY3-486" fmla="*/ 1609071 h 2103097"/>
                  <a:gd name="connsiteX4-487" fmla="*/ 3361768 w 3361769"/>
                  <a:gd name="connsiteY4-488" fmla="*/ 1609068 h 2103097"/>
                  <a:gd name="connsiteX5-489" fmla="*/ 2930786 w 3361769"/>
                  <a:gd name="connsiteY5-490" fmla="*/ 2103097 h 2103097"/>
                  <a:gd name="connsiteX6-491" fmla="*/ 2310681 w 3361769"/>
                  <a:gd name="connsiteY6-492" fmla="*/ 1609065 h 2103097"/>
                  <a:gd name="connsiteX7-493" fmla="*/ 2310681 w 3361769"/>
                  <a:gd name="connsiteY7-494" fmla="*/ 1609065 h 2103097"/>
                  <a:gd name="connsiteX8-495" fmla="*/ 623403 w 3361769"/>
                  <a:gd name="connsiteY8-496" fmla="*/ 1459101 h 2103097"/>
                  <a:gd name="connsiteX0-497" fmla="*/ 623403 w 3361769"/>
                  <a:gd name="connsiteY0-498" fmla="*/ 1459101 h 2103097"/>
                  <a:gd name="connsiteX1-499" fmla="*/ 197172 w 3361769"/>
                  <a:gd name="connsiteY1-500" fmla="*/ 524441 h 2103097"/>
                  <a:gd name="connsiteX2-501" fmla="*/ 1806435 w 3361769"/>
                  <a:gd name="connsiteY2-502" fmla="*/ 134167 h 2103097"/>
                  <a:gd name="connsiteX3-503" fmla="*/ 3361769 w 3361769"/>
                  <a:gd name="connsiteY3-504" fmla="*/ 1609071 h 2103097"/>
                  <a:gd name="connsiteX4-505" fmla="*/ 3361768 w 3361769"/>
                  <a:gd name="connsiteY4-506" fmla="*/ 1609068 h 2103097"/>
                  <a:gd name="connsiteX5-507" fmla="*/ 2930786 w 3361769"/>
                  <a:gd name="connsiteY5-508" fmla="*/ 2103097 h 2103097"/>
                  <a:gd name="connsiteX6-509" fmla="*/ 2310681 w 3361769"/>
                  <a:gd name="connsiteY6-510" fmla="*/ 1609065 h 2103097"/>
                  <a:gd name="connsiteX7-511" fmla="*/ 2310681 w 3361769"/>
                  <a:gd name="connsiteY7-512" fmla="*/ 1609065 h 2103097"/>
                  <a:gd name="connsiteX8-513" fmla="*/ 623403 w 3361769"/>
                  <a:gd name="connsiteY8-514" fmla="*/ 1459101 h 2103097"/>
                  <a:gd name="connsiteX0-515" fmla="*/ 623403 w 3361769"/>
                  <a:gd name="connsiteY0-516" fmla="*/ 1434993 h 2078989"/>
                  <a:gd name="connsiteX1-517" fmla="*/ 197172 w 3361769"/>
                  <a:gd name="connsiteY1-518" fmla="*/ 500333 h 2078989"/>
                  <a:gd name="connsiteX2-519" fmla="*/ 1806435 w 3361769"/>
                  <a:gd name="connsiteY2-520" fmla="*/ 110059 h 2078989"/>
                  <a:gd name="connsiteX3-521" fmla="*/ 3361769 w 3361769"/>
                  <a:gd name="connsiteY3-522" fmla="*/ 1584963 h 2078989"/>
                  <a:gd name="connsiteX4-523" fmla="*/ 3361768 w 3361769"/>
                  <a:gd name="connsiteY4-524" fmla="*/ 1584960 h 2078989"/>
                  <a:gd name="connsiteX5-525" fmla="*/ 2930786 w 3361769"/>
                  <a:gd name="connsiteY5-526" fmla="*/ 2078989 h 2078989"/>
                  <a:gd name="connsiteX6-527" fmla="*/ 2310681 w 3361769"/>
                  <a:gd name="connsiteY6-528" fmla="*/ 1584957 h 2078989"/>
                  <a:gd name="connsiteX7-529" fmla="*/ 2310681 w 3361769"/>
                  <a:gd name="connsiteY7-530" fmla="*/ 1584957 h 2078989"/>
                  <a:gd name="connsiteX8-531" fmla="*/ 623403 w 3361769"/>
                  <a:gd name="connsiteY8-532" fmla="*/ 1434993 h 2078989"/>
                  <a:gd name="connsiteX0-533" fmla="*/ 623403 w 3361769"/>
                  <a:gd name="connsiteY0-534" fmla="*/ 1466483 h 2110479"/>
                  <a:gd name="connsiteX1-535" fmla="*/ 197172 w 3361769"/>
                  <a:gd name="connsiteY1-536" fmla="*/ 531823 h 2110479"/>
                  <a:gd name="connsiteX2-537" fmla="*/ 1806435 w 3361769"/>
                  <a:gd name="connsiteY2-538" fmla="*/ 141549 h 2110479"/>
                  <a:gd name="connsiteX3-539" fmla="*/ 3361769 w 3361769"/>
                  <a:gd name="connsiteY3-540" fmla="*/ 1616453 h 2110479"/>
                  <a:gd name="connsiteX4-541" fmla="*/ 3361768 w 3361769"/>
                  <a:gd name="connsiteY4-542" fmla="*/ 1616450 h 2110479"/>
                  <a:gd name="connsiteX5-543" fmla="*/ 2930786 w 3361769"/>
                  <a:gd name="connsiteY5-544" fmla="*/ 2110479 h 2110479"/>
                  <a:gd name="connsiteX6-545" fmla="*/ 2310681 w 3361769"/>
                  <a:gd name="connsiteY6-546" fmla="*/ 1616447 h 2110479"/>
                  <a:gd name="connsiteX7-547" fmla="*/ 2310681 w 3361769"/>
                  <a:gd name="connsiteY7-548" fmla="*/ 1616447 h 2110479"/>
                  <a:gd name="connsiteX8-549" fmla="*/ 623403 w 3361769"/>
                  <a:gd name="connsiteY8-550" fmla="*/ 1466483 h 2110479"/>
                  <a:gd name="connsiteX0-551" fmla="*/ 623403 w 3361769"/>
                  <a:gd name="connsiteY0-552" fmla="*/ 1473923 h 2117919"/>
                  <a:gd name="connsiteX1-553" fmla="*/ 197172 w 3361769"/>
                  <a:gd name="connsiteY1-554" fmla="*/ 539263 h 2117919"/>
                  <a:gd name="connsiteX2-555" fmla="*/ 1819529 w 3361769"/>
                  <a:gd name="connsiteY2-556" fmla="*/ 141549 h 2117919"/>
                  <a:gd name="connsiteX3-557" fmla="*/ 3361769 w 3361769"/>
                  <a:gd name="connsiteY3-558" fmla="*/ 1623893 h 2117919"/>
                  <a:gd name="connsiteX4-559" fmla="*/ 3361768 w 3361769"/>
                  <a:gd name="connsiteY4-560" fmla="*/ 1623890 h 2117919"/>
                  <a:gd name="connsiteX5-561" fmla="*/ 2930786 w 3361769"/>
                  <a:gd name="connsiteY5-562" fmla="*/ 2117919 h 2117919"/>
                  <a:gd name="connsiteX6-563" fmla="*/ 2310681 w 3361769"/>
                  <a:gd name="connsiteY6-564" fmla="*/ 1623887 h 2117919"/>
                  <a:gd name="connsiteX7-565" fmla="*/ 2310681 w 3361769"/>
                  <a:gd name="connsiteY7-566" fmla="*/ 1623887 h 2117919"/>
                  <a:gd name="connsiteX8-567" fmla="*/ 623403 w 3361769"/>
                  <a:gd name="connsiteY8-568" fmla="*/ 1473923 h 2117919"/>
                  <a:gd name="connsiteX0-569" fmla="*/ 623403 w 3361769"/>
                  <a:gd name="connsiteY0-570" fmla="*/ 1473923 h 2117919"/>
                  <a:gd name="connsiteX1-571" fmla="*/ 197172 w 3361769"/>
                  <a:gd name="connsiteY1-572" fmla="*/ 539263 h 2117919"/>
                  <a:gd name="connsiteX2-573" fmla="*/ 1819529 w 3361769"/>
                  <a:gd name="connsiteY2-574" fmla="*/ 141549 h 2117919"/>
                  <a:gd name="connsiteX3-575" fmla="*/ 3361769 w 3361769"/>
                  <a:gd name="connsiteY3-576" fmla="*/ 1623893 h 2117919"/>
                  <a:gd name="connsiteX4-577" fmla="*/ 3361768 w 3361769"/>
                  <a:gd name="connsiteY4-578" fmla="*/ 1623890 h 2117919"/>
                  <a:gd name="connsiteX5-579" fmla="*/ 2930786 w 3361769"/>
                  <a:gd name="connsiteY5-580" fmla="*/ 2117919 h 2117919"/>
                  <a:gd name="connsiteX6-581" fmla="*/ 2310681 w 3361769"/>
                  <a:gd name="connsiteY6-582" fmla="*/ 1623887 h 2117919"/>
                  <a:gd name="connsiteX7-583" fmla="*/ 2310681 w 3361769"/>
                  <a:gd name="connsiteY7-584" fmla="*/ 1623887 h 2117919"/>
                  <a:gd name="connsiteX8-585" fmla="*/ 623403 w 3361769"/>
                  <a:gd name="connsiteY8-586" fmla="*/ 1473923 h 2117919"/>
                  <a:gd name="connsiteX0-587" fmla="*/ 623403 w 3361769"/>
                  <a:gd name="connsiteY0-588" fmla="*/ 1471389 h 2115385"/>
                  <a:gd name="connsiteX1-589" fmla="*/ 197172 w 3361769"/>
                  <a:gd name="connsiteY1-590" fmla="*/ 536729 h 2115385"/>
                  <a:gd name="connsiteX2-591" fmla="*/ 1819529 w 3361769"/>
                  <a:gd name="connsiteY2-592" fmla="*/ 139015 h 2115385"/>
                  <a:gd name="connsiteX3-593" fmla="*/ 3361769 w 3361769"/>
                  <a:gd name="connsiteY3-594" fmla="*/ 1621359 h 2115385"/>
                  <a:gd name="connsiteX4-595" fmla="*/ 3361768 w 3361769"/>
                  <a:gd name="connsiteY4-596" fmla="*/ 1621356 h 2115385"/>
                  <a:gd name="connsiteX5-597" fmla="*/ 2930786 w 3361769"/>
                  <a:gd name="connsiteY5-598" fmla="*/ 2115385 h 2115385"/>
                  <a:gd name="connsiteX6-599" fmla="*/ 2310681 w 3361769"/>
                  <a:gd name="connsiteY6-600" fmla="*/ 1621353 h 2115385"/>
                  <a:gd name="connsiteX7-601" fmla="*/ 2310681 w 3361769"/>
                  <a:gd name="connsiteY7-602" fmla="*/ 1621353 h 2115385"/>
                  <a:gd name="connsiteX8-603" fmla="*/ 623403 w 3361769"/>
                  <a:gd name="connsiteY8-604" fmla="*/ 1471389 h 2115385"/>
                  <a:gd name="connsiteX0-605" fmla="*/ 623403 w 3361769"/>
                  <a:gd name="connsiteY0-606" fmla="*/ 1457313 h 2101309"/>
                  <a:gd name="connsiteX1-607" fmla="*/ 197172 w 3361769"/>
                  <a:gd name="connsiteY1-608" fmla="*/ 522653 h 2101309"/>
                  <a:gd name="connsiteX2-609" fmla="*/ 1819529 w 3361769"/>
                  <a:gd name="connsiteY2-610" fmla="*/ 124939 h 2101309"/>
                  <a:gd name="connsiteX3-611" fmla="*/ 3361769 w 3361769"/>
                  <a:gd name="connsiteY3-612" fmla="*/ 1607283 h 2101309"/>
                  <a:gd name="connsiteX4-613" fmla="*/ 3361768 w 3361769"/>
                  <a:gd name="connsiteY4-614" fmla="*/ 1607280 h 2101309"/>
                  <a:gd name="connsiteX5-615" fmla="*/ 2930786 w 3361769"/>
                  <a:gd name="connsiteY5-616" fmla="*/ 2101309 h 2101309"/>
                  <a:gd name="connsiteX6-617" fmla="*/ 2310681 w 3361769"/>
                  <a:gd name="connsiteY6-618" fmla="*/ 1607277 h 2101309"/>
                  <a:gd name="connsiteX7-619" fmla="*/ 2310681 w 3361769"/>
                  <a:gd name="connsiteY7-620" fmla="*/ 1607277 h 2101309"/>
                  <a:gd name="connsiteX8-621" fmla="*/ 623403 w 3361769"/>
                  <a:gd name="connsiteY8-622" fmla="*/ 1457313 h 2101309"/>
                  <a:gd name="connsiteX0-623" fmla="*/ 623403 w 3361769"/>
                  <a:gd name="connsiteY0-624" fmla="*/ 1447045 h 2091041"/>
                  <a:gd name="connsiteX1-625" fmla="*/ 197172 w 3361769"/>
                  <a:gd name="connsiteY1-626" fmla="*/ 512385 h 2091041"/>
                  <a:gd name="connsiteX2-627" fmla="*/ 1816702 w 3361769"/>
                  <a:gd name="connsiteY2-628" fmla="*/ 124939 h 2091041"/>
                  <a:gd name="connsiteX3-629" fmla="*/ 3361769 w 3361769"/>
                  <a:gd name="connsiteY3-630" fmla="*/ 1597015 h 2091041"/>
                  <a:gd name="connsiteX4-631" fmla="*/ 3361768 w 3361769"/>
                  <a:gd name="connsiteY4-632" fmla="*/ 1597012 h 2091041"/>
                  <a:gd name="connsiteX5-633" fmla="*/ 2930786 w 3361769"/>
                  <a:gd name="connsiteY5-634" fmla="*/ 2091041 h 2091041"/>
                  <a:gd name="connsiteX6-635" fmla="*/ 2310681 w 3361769"/>
                  <a:gd name="connsiteY6-636" fmla="*/ 1597009 h 2091041"/>
                  <a:gd name="connsiteX7-637" fmla="*/ 2310681 w 3361769"/>
                  <a:gd name="connsiteY7-638" fmla="*/ 1597009 h 2091041"/>
                  <a:gd name="connsiteX8-639" fmla="*/ 623403 w 3361769"/>
                  <a:gd name="connsiteY8-640" fmla="*/ 1447045 h 2091041"/>
                  <a:gd name="connsiteX0-641" fmla="*/ 623403 w 3361769"/>
                  <a:gd name="connsiteY0-642" fmla="*/ 1486327 h 2130323"/>
                  <a:gd name="connsiteX1-643" fmla="*/ 197172 w 3361769"/>
                  <a:gd name="connsiteY1-644" fmla="*/ 551667 h 2130323"/>
                  <a:gd name="connsiteX2-645" fmla="*/ 1816702 w 3361769"/>
                  <a:gd name="connsiteY2-646" fmla="*/ 164221 h 2130323"/>
                  <a:gd name="connsiteX3-647" fmla="*/ 3361769 w 3361769"/>
                  <a:gd name="connsiteY3-648" fmla="*/ 1636297 h 2130323"/>
                  <a:gd name="connsiteX4-649" fmla="*/ 3361768 w 3361769"/>
                  <a:gd name="connsiteY4-650" fmla="*/ 1636294 h 2130323"/>
                  <a:gd name="connsiteX5-651" fmla="*/ 2930786 w 3361769"/>
                  <a:gd name="connsiteY5-652" fmla="*/ 2130323 h 2130323"/>
                  <a:gd name="connsiteX6-653" fmla="*/ 2310681 w 3361769"/>
                  <a:gd name="connsiteY6-654" fmla="*/ 1636291 h 2130323"/>
                  <a:gd name="connsiteX7-655" fmla="*/ 2310681 w 3361769"/>
                  <a:gd name="connsiteY7-656" fmla="*/ 1636291 h 2130323"/>
                  <a:gd name="connsiteX8-657" fmla="*/ 623403 w 3361769"/>
                  <a:gd name="connsiteY8-658" fmla="*/ 1486327 h 2130323"/>
                  <a:gd name="connsiteX0-659" fmla="*/ 623403 w 3361769"/>
                  <a:gd name="connsiteY0-660" fmla="*/ 1486327 h 2130323"/>
                  <a:gd name="connsiteX1-661" fmla="*/ 197172 w 3361769"/>
                  <a:gd name="connsiteY1-662" fmla="*/ 551667 h 2130323"/>
                  <a:gd name="connsiteX2-663" fmla="*/ 1816702 w 3361769"/>
                  <a:gd name="connsiteY2-664" fmla="*/ 164221 h 2130323"/>
                  <a:gd name="connsiteX3-665" fmla="*/ 3361769 w 3361769"/>
                  <a:gd name="connsiteY3-666" fmla="*/ 1636297 h 2130323"/>
                  <a:gd name="connsiteX4-667" fmla="*/ 3361768 w 3361769"/>
                  <a:gd name="connsiteY4-668" fmla="*/ 1636294 h 2130323"/>
                  <a:gd name="connsiteX5-669" fmla="*/ 2930786 w 3361769"/>
                  <a:gd name="connsiteY5-670" fmla="*/ 2130323 h 2130323"/>
                  <a:gd name="connsiteX6-671" fmla="*/ 2310681 w 3361769"/>
                  <a:gd name="connsiteY6-672" fmla="*/ 1636291 h 2130323"/>
                  <a:gd name="connsiteX7-673" fmla="*/ 2310681 w 3361769"/>
                  <a:gd name="connsiteY7-674" fmla="*/ 1636291 h 2130323"/>
                  <a:gd name="connsiteX8-675" fmla="*/ 623403 w 3361769"/>
                  <a:gd name="connsiteY8-676" fmla="*/ 1486327 h 2130323"/>
                  <a:gd name="connsiteX0-677" fmla="*/ 623403 w 3361769"/>
                  <a:gd name="connsiteY0-678" fmla="*/ 1447045 h 2091041"/>
                  <a:gd name="connsiteX1-679" fmla="*/ 197172 w 3361769"/>
                  <a:gd name="connsiteY1-680" fmla="*/ 512385 h 2091041"/>
                  <a:gd name="connsiteX2-681" fmla="*/ 1816702 w 3361769"/>
                  <a:gd name="connsiteY2-682" fmla="*/ 124939 h 2091041"/>
                  <a:gd name="connsiteX3-683" fmla="*/ 3361769 w 3361769"/>
                  <a:gd name="connsiteY3-684" fmla="*/ 1597015 h 2091041"/>
                  <a:gd name="connsiteX4-685" fmla="*/ 3361768 w 3361769"/>
                  <a:gd name="connsiteY4-686" fmla="*/ 1597012 h 2091041"/>
                  <a:gd name="connsiteX5-687" fmla="*/ 2930786 w 3361769"/>
                  <a:gd name="connsiteY5-688" fmla="*/ 2091041 h 2091041"/>
                  <a:gd name="connsiteX6-689" fmla="*/ 2310681 w 3361769"/>
                  <a:gd name="connsiteY6-690" fmla="*/ 1597009 h 2091041"/>
                  <a:gd name="connsiteX7-691" fmla="*/ 2310681 w 3361769"/>
                  <a:gd name="connsiteY7-692" fmla="*/ 1597009 h 2091041"/>
                  <a:gd name="connsiteX8-693" fmla="*/ 623403 w 3361769"/>
                  <a:gd name="connsiteY8-694" fmla="*/ 1447045 h 2091041"/>
                  <a:gd name="connsiteX0-695" fmla="*/ 623403 w 3361769"/>
                  <a:gd name="connsiteY0-696" fmla="*/ 1465792 h 2109788"/>
                  <a:gd name="connsiteX1-697" fmla="*/ 197172 w 3361769"/>
                  <a:gd name="connsiteY1-698" fmla="*/ 531132 h 2109788"/>
                  <a:gd name="connsiteX2-699" fmla="*/ 1816702 w 3361769"/>
                  <a:gd name="connsiteY2-700" fmla="*/ 143686 h 2109788"/>
                  <a:gd name="connsiteX3-701" fmla="*/ 3361769 w 3361769"/>
                  <a:gd name="connsiteY3-702" fmla="*/ 1615762 h 2109788"/>
                  <a:gd name="connsiteX4-703" fmla="*/ 3361768 w 3361769"/>
                  <a:gd name="connsiteY4-704" fmla="*/ 1615759 h 2109788"/>
                  <a:gd name="connsiteX5-705" fmla="*/ 2930786 w 3361769"/>
                  <a:gd name="connsiteY5-706" fmla="*/ 2109788 h 2109788"/>
                  <a:gd name="connsiteX6-707" fmla="*/ 2310681 w 3361769"/>
                  <a:gd name="connsiteY6-708" fmla="*/ 1615756 h 2109788"/>
                  <a:gd name="connsiteX7-709" fmla="*/ 2310681 w 3361769"/>
                  <a:gd name="connsiteY7-710" fmla="*/ 1615756 h 2109788"/>
                  <a:gd name="connsiteX8-711" fmla="*/ 623403 w 3361769"/>
                  <a:gd name="connsiteY8-712" fmla="*/ 1465792 h 21097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361769" h="2109788">
                    <a:moveTo>
                      <a:pt x="623403" y="1465792"/>
                    </a:moveTo>
                    <a:cubicBezTo>
                      <a:pt x="205992" y="1348376"/>
                      <a:pt x="0" y="751954"/>
                      <a:pt x="197172" y="531132"/>
                    </a:cubicBezTo>
                    <a:cubicBezTo>
                      <a:pt x="513286" y="253809"/>
                      <a:pt x="1175227" y="0"/>
                      <a:pt x="1816702" y="143686"/>
                    </a:cubicBezTo>
                    <a:cubicBezTo>
                      <a:pt x="2552113" y="296005"/>
                      <a:pt x="3171197" y="865290"/>
                      <a:pt x="3361769" y="1615762"/>
                    </a:cubicBezTo>
                    <a:cubicBezTo>
                      <a:pt x="3361769" y="1615761"/>
                      <a:pt x="3361768" y="1615760"/>
                      <a:pt x="3361768" y="1615759"/>
                    </a:cubicBezTo>
                    <a:lnTo>
                      <a:pt x="2930786" y="2109788"/>
                    </a:lnTo>
                    <a:lnTo>
                      <a:pt x="2310681" y="1615756"/>
                    </a:lnTo>
                    <a:lnTo>
                      <a:pt x="2310681" y="1615756"/>
                    </a:lnTo>
                    <a:cubicBezTo>
                      <a:pt x="2039577" y="1124957"/>
                      <a:pt x="1201679" y="873752"/>
                      <a:pt x="623403" y="1465792"/>
                    </a:cubicBezTo>
                    <a:close/>
                  </a:path>
                </a:pathLst>
              </a:cu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750">
                  <a:lnSpc>
                    <a:spcPct val="90000"/>
                  </a:lnSpc>
                  <a:spcBef>
                    <a:spcPct val="0"/>
                  </a:spcBef>
                  <a:spcAft>
                    <a:spcPct val="35000"/>
                  </a:spcAft>
                </a:pPr>
                <a:endParaRPr lang="en-US" sz="1500">
                  <a:solidFill>
                    <a:schemeClr val="bg1"/>
                  </a:solidFill>
                  <a:sym typeface="Segoe UI"/>
                </a:endParaRPr>
              </a:p>
            </p:txBody>
          </p:sp>
          <p:sp>
            <p:nvSpPr>
              <p:cNvPr id="16" name="Freeform 36"/>
              <p:cNvSpPr/>
              <p:nvPr/>
            </p:nvSpPr>
            <p:spPr>
              <a:xfrm rot="15527030">
                <a:off x="5670708" y="2145701"/>
                <a:ext cx="2136857" cy="1371451"/>
              </a:xfrm>
              <a:custGeom>
                <a:avLst/>
                <a:gdLst>
                  <a:gd name="connsiteX0" fmla="*/ 348547 w 4038600"/>
                  <a:gd name="connsiteY0" fmla="*/ 906891 h 4038600"/>
                  <a:gd name="connsiteX1" fmla="*/ 2357628 w 4038600"/>
                  <a:gd name="connsiteY1" fmla="*/ 40815 h 4038600"/>
                  <a:gd name="connsiteX2" fmla="*/ 3964758 w 4038600"/>
                  <a:gd name="connsiteY2" fmla="*/ 1525277 h 4038600"/>
                  <a:gd name="connsiteX3" fmla="*/ 3964757 w 4038600"/>
                  <a:gd name="connsiteY3" fmla="*/ 1525274 h 4038600"/>
                  <a:gd name="connsiteX4" fmla="*/ 3533775 w 4038600"/>
                  <a:gd name="connsiteY4" fmla="*/ 2019303 h 4038600"/>
                  <a:gd name="connsiteX5" fmla="*/ 2913670 w 4038600"/>
                  <a:gd name="connsiteY5" fmla="*/ 1525271 h 4038600"/>
                  <a:gd name="connsiteX6" fmla="*/ 2913670 w 4038600"/>
                  <a:gd name="connsiteY6" fmla="*/ 1525271 h 4038600"/>
                  <a:gd name="connsiteX7" fmla="*/ 2061559 w 4038600"/>
                  <a:gd name="connsiteY7" fmla="*/ 998426 h 4038600"/>
                  <a:gd name="connsiteX8" fmla="*/ 1168818 w 4038600"/>
                  <a:gd name="connsiteY8" fmla="*/ 1453038 h 4038600"/>
                  <a:gd name="connsiteX9" fmla="*/ 348547 w 4038600"/>
                  <a:gd name="connsiteY9" fmla="*/ 906891 h 4038600"/>
                  <a:gd name="connsiteX0-1" fmla="*/ 0 w 3616211"/>
                  <a:gd name="connsiteY0-2" fmla="*/ 999801 h 2112213"/>
                  <a:gd name="connsiteX1-3" fmla="*/ 2009081 w 3616211"/>
                  <a:gd name="connsiteY1-4" fmla="*/ 133725 h 2112213"/>
                  <a:gd name="connsiteX2-5" fmla="*/ 3616211 w 3616211"/>
                  <a:gd name="connsiteY2-6" fmla="*/ 1618187 h 2112213"/>
                  <a:gd name="connsiteX3-7" fmla="*/ 3616210 w 3616211"/>
                  <a:gd name="connsiteY3-8" fmla="*/ 1618184 h 2112213"/>
                  <a:gd name="connsiteX4-9" fmla="*/ 3185228 w 3616211"/>
                  <a:gd name="connsiteY4-10" fmla="*/ 2112213 h 2112213"/>
                  <a:gd name="connsiteX5-11" fmla="*/ 2565123 w 3616211"/>
                  <a:gd name="connsiteY5-12" fmla="*/ 1618181 h 2112213"/>
                  <a:gd name="connsiteX6-13" fmla="*/ 2565123 w 3616211"/>
                  <a:gd name="connsiteY6-14" fmla="*/ 1618181 h 2112213"/>
                  <a:gd name="connsiteX7-15" fmla="*/ 1713012 w 3616211"/>
                  <a:gd name="connsiteY7-16" fmla="*/ 1091336 h 2112213"/>
                  <a:gd name="connsiteX8-17" fmla="*/ 820271 w 3616211"/>
                  <a:gd name="connsiteY8-18" fmla="*/ 1545948 h 2112213"/>
                  <a:gd name="connsiteX9-19" fmla="*/ 842336 w 3616211"/>
                  <a:gd name="connsiteY9-20" fmla="*/ 883669 h 2112213"/>
                  <a:gd name="connsiteX10" fmla="*/ 0 w 3616211"/>
                  <a:gd name="connsiteY10" fmla="*/ 999801 h 2112213"/>
                  <a:gd name="connsiteX0-21" fmla="*/ 0 w 3153747"/>
                  <a:gd name="connsiteY0-22" fmla="*/ 660371 h 2263706"/>
                  <a:gd name="connsiteX1-23" fmla="*/ 1546617 w 3153747"/>
                  <a:gd name="connsiteY1-24" fmla="*/ 285218 h 2263706"/>
                  <a:gd name="connsiteX2-25" fmla="*/ 3153747 w 3153747"/>
                  <a:gd name="connsiteY2-26" fmla="*/ 1769680 h 2263706"/>
                  <a:gd name="connsiteX3-27" fmla="*/ 3153746 w 3153747"/>
                  <a:gd name="connsiteY3-28" fmla="*/ 1769677 h 2263706"/>
                  <a:gd name="connsiteX4-29" fmla="*/ 2722764 w 3153747"/>
                  <a:gd name="connsiteY4-30" fmla="*/ 2263706 h 2263706"/>
                  <a:gd name="connsiteX5-31" fmla="*/ 2102659 w 3153747"/>
                  <a:gd name="connsiteY5-32" fmla="*/ 1769674 h 2263706"/>
                  <a:gd name="connsiteX6-33" fmla="*/ 2102659 w 3153747"/>
                  <a:gd name="connsiteY6-34" fmla="*/ 1769674 h 2263706"/>
                  <a:gd name="connsiteX7-35" fmla="*/ 1250548 w 3153747"/>
                  <a:gd name="connsiteY7-36" fmla="*/ 1242829 h 2263706"/>
                  <a:gd name="connsiteX8-37" fmla="*/ 357807 w 3153747"/>
                  <a:gd name="connsiteY8-38" fmla="*/ 1697441 h 2263706"/>
                  <a:gd name="connsiteX9-39" fmla="*/ 379872 w 3153747"/>
                  <a:gd name="connsiteY9-40" fmla="*/ 1035162 h 2263706"/>
                  <a:gd name="connsiteX10-41" fmla="*/ 0 w 3153747"/>
                  <a:gd name="connsiteY10-42" fmla="*/ 660371 h 2263706"/>
                  <a:gd name="connsiteX0-43" fmla="*/ 0 w 3279076"/>
                  <a:gd name="connsiteY0-44" fmla="*/ 662326 h 2142915"/>
                  <a:gd name="connsiteX1-45" fmla="*/ 1671946 w 3279076"/>
                  <a:gd name="connsiteY1-46" fmla="*/ 164427 h 2142915"/>
                  <a:gd name="connsiteX2-47" fmla="*/ 3279076 w 3279076"/>
                  <a:gd name="connsiteY2-48" fmla="*/ 1648889 h 2142915"/>
                  <a:gd name="connsiteX3-49" fmla="*/ 3279075 w 3279076"/>
                  <a:gd name="connsiteY3-50" fmla="*/ 1648886 h 2142915"/>
                  <a:gd name="connsiteX4-51" fmla="*/ 2848093 w 3279076"/>
                  <a:gd name="connsiteY4-52" fmla="*/ 2142915 h 2142915"/>
                  <a:gd name="connsiteX5-53" fmla="*/ 2227988 w 3279076"/>
                  <a:gd name="connsiteY5-54" fmla="*/ 1648883 h 2142915"/>
                  <a:gd name="connsiteX6-55" fmla="*/ 2227988 w 3279076"/>
                  <a:gd name="connsiteY6-56" fmla="*/ 1648883 h 2142915"/>
                  <a:gd name="connsiteX7-57" fmla="*/ 1375877 w 3279076"/>
                  <a:gd name="connsiteY7-58" fmla="*/ 1122038 h 2142915"/>
                  <a:gd name="connsiteX8-59" fmla="*/ 483136 w 3279076"/>
                  <a:gd name="connsiteY8-60" fmla="*/ 1576650 h 2142915"/>
                  <a:gd name="connsiteX9-61" fmla="*/ 505201 w 3279076"/>
                  <a:gd name="connsiteY9-62" fmla="*/ 914371 h 2142915"/>
                  <a:gd name="connsiteX10-63" fmla="*/ 0 w 3279076"/>
                  <a:gd name="connsiteY10-64" fmla="*/ 662326 h 2142915"/>
                  <a:gd name="connsiteX0-65" fmla="*/ 0 w 3279076"/>
                  <a:gd name="connsiteY0-66" fmla="*/ 662326 h 2142915"/>
                  <a:gd name="connsiteX1-67" fmla="*/ 1671946 w 3279076"/>
                  <a:gd name="connsiteY1-68" fmla="*/ 164427 h 2142915"/>
                  <a:gd name="connsiteX2-69" fmla="*/ 3279076 w 3279076"/>
                  <a:gd name="connsiteY2-70" fmla="*/ 1648889 h 2142915"/>
                  <a:gd name="connsiteX3-71" fmla="*/ 3279075 w 3279076"/>
                  <a:gd name="connsiteY3-72" fmla="*/ 1648886 h 2142915"/>
                  <a:gd name="connsiteX4-73" fmla="*/ 2848093 w 3279076"/>
                  <a:gd name="connsiteY4-74" fmla="*/ 2142915 h 2142915"/>
                  <a:gd name="connsiteX5-75" fmla="*/ 2227988 w 3279076"/>
                  <a:gd name="connsiteY5-76" fmla="*/ 1648883 h 2142915"/>
                  <a:gd name="connsiteX6-77" fmla="*/ 2227988 w 3279076"/>
                  <a:gd name="connsiteY6-78" fmla="*/ 1648883 h 2142915"/>
                  <a:gd name="connsiteX7-79" fmla="*/ 1375877 w 3279076"/>
                  <a:gd name="connsiteY7-80" fmla="*/ 1122038 h 2142915"/>
                  <a:gd name="connsiteX8-81" fmla="*/ 483136 w 3279076"/>
                  <a:gd name="connsiteY8-82" fmla="*/ 1576650 h 2142915"/>
                  <a:gd name="connsiteX9-83" fmla="*/ 505201 w 3279076"/>
                  <a:gd name="connsiteY9-84" fmla="*/ 914371 h 2142915"/>
                  <a:gd name="connsiteX10-85" fmla="*/ 0 w 3279076"/>
                  <a:gd name="connsiteY10-86" fmla="*/ 662326 h 2142915"/>
                  <a:gd name="connsiteX0-87" fmla="*/ 0 w 3279076"/>
                  <a:gd name="connsiteY0-88" fmla="*/ 662326 h 2142915"/>
                  <a:gd name="connsiteX1-89" fmla="*/ 1671946 w 3279076"/>
                  <a:gd name="connsiteY1-90" fmla="*/ 164427 h 2142915"/>
                  <a:gd name="connsiteX2-91" fmla="*/ 3279076 w 3279076"/>
                  <a:gd name="connsiteY2-92" fmla="*/ 1648889 h 2142915"/>
                  <a:gd name="connsiteX3-93" fmla="*/ 3279075 w 3279076"/>
                  <a:gd name="connsiteY3-94" fmla="*/ 1648886 h 2142915"/>
                  <a:gd name="connsiteX4-95" fmla="*/ 2848093 w 3279076"/>
                  <a:gd name="connsiteY4-96" fmla="*/ 2142915 h 2142915"/>
                  <a:gd name="connsiteX5-97" fmla="*/ 2227988 w 3279076"/>
                  <a:gd name="connsiteY5-98" fmla="*/ 1648883 h 2142915"/>
                  <a:gd name="connsiteX6-99" fmla="*/ 2227988 w 3279076"/>
                  <a:gd name="connsiteY6-100" fmla="*/ 1648883 h 2142915"/>
                  <a:gd name="connsiteX7-101" fmla="*/ 1375877 w 3279076"/>
                  <a:gd name="connsiteY7-102" fmla="*/ 1122038 h 2142915"/>
                  <a:gd name="connsiteX8-103" fmla="*/ 483136 w 3279076"/>
                  <a:gd name="connsiteY8-104" fmla="*/ 1576650 h 2142915"/>
                  <a:gd name="connsiteX9-105" fmla="*/ 505201 w 3279076"/>
                  <a:gd name="connsiteY9-106" fmla="*/ 914371 h 2142915"/>
                  <a:gd name="connsiteX10-107" fmla="*/ 0 w 3279076"/>
                  <a:gd name="connsiteY10-108" fmla="*/ 662326 h 2142915"/>
                  <a:gd name="connsiteX0-109" fmla="*/ 0 w 3279076"/>
                  <a:gd name="connsiteY0-110" fmla="*/ 662326 h 2142915"/>
                  <a:gd name="connsiteX1-111" fmla="*/ 1671946 w 3279076"/>
                  <a:gd name="connsiteY1-112" fmla="*/ 164427 h 2142915"/>
                  <a:gd name="connsiteX2-113" fmla="*/ 3279076 w 3279076"/>
                  <a:gd name="connsiteY2-114" fmla="*/ 1648889 h 2142915"/>
                  <a:gd name="connsiteX3-115" fmla="*/ 3279075 w 3279076"/>
                  <a:gd name="connsiteY3-116" fmla="*/ 1648886 h 2142915"/>
                  <a:gd name="connsiteX4-117" fmla="*/ 2848093 w 3279076"/>
                  <a:gd name="connsiteY4-118" fmla="*/ 2142915 h 2142915"/>
                  <a:gd name="connsiteX5-119" fmla="*/ 2227988 w 3279076"/>
                  <a:gd name="connsiteY5-120" fmla="*/ 1648883 h 2142915"/>
                  <a:gd name="connsiteX6-121" fmla="*/ 2227988 w 3279076"/>
                  <a:gd name="connsiteY6-122" fmla="*/ 1648883 h 2142915"/>
                  <a:gd name="connsiteX7-123" fmla="*/ 1375877 w 3279076"/>
                  <a:gd name="connsiteY7-124" fmla="*/ 1122038 h 2142915"/>
                  <a:gd name="connsiteX8-125" fmla="*/ 483136 w 3279076"/>
                  <a:gd name="connsiteY8-126" fmla="*/ 1576650 h 2142915"/>
                  <a:gd name="connsiteX9-127" fmla="*/ 505201 w 3279076"/>
                  <a:gd name="connsiteY9-128" fmla="*/ 914371 h 2142915"/>
                  <a:gd name="connsiteX10-129" fmla="*/ 0 w 3279076"/>
                  <a:gd name="connsiteY10-130" fmla="*/ 662326 h 2142915"/>
                  <a:gd name="connsiteX0-131" fmla="*/ 0 w 3279076"/>
                  <a:gd name="connsiteY0-132" fmla="*/ 662326 h 2142915"/>
                  <a:gd name="connsiteX1-133" fmla="*/ 1671946 w 3279076"/>
                  <a:gd name="connsiteY1-134" fmla="*/ 164427 h 2142915"/>
                  <a:gd name="connsiteX2-135" fmla="*/ 3279076 w 3279076"/>
                  <a:gd name="connsiteY2-136" fmla="*/ 1648889 h 2142915"/>
                  <a:gd name="connsiteX3-137" fmla="*/ 3279075 w 3279076"/>
                  <a:gd name="connsiteY3-138" fmla="*/ 1648886 h 2142915"/>
                  <a:gd name="connsiteX4-139" fmla="*/ 2848093 w 3279076"/>
                  <a:gd name="connsiteY4-140" fmla="*/ 2142915 h 2142915"/>
                  <a:gd name="connsiteX5-141" fmla="*/ 2227988 w 3279076"/>
                  <a:gd name="connsiteY5-142" fmla="*/ 1648883 h 2142915"/>
                  <a:gd name="connsiteX6-143" fmla="*/ 2227988 w 3279076"/>
                  <a:gd name="connsiteY6-144" fmla="*/ 1648883 h 2142915"/>
                  <a:gd name="connsiteX7-145" fmla="*/ 1375877 w 3279076"/>
                  <a:gd name="connsiteY7-146" fmla="*/ 1122038 h 2142915"/>
                  <a:gd name="connsiteX8-147" fmla="*/ 483136 w 3279076"/>
                  <a:gd name="connsiteY8-148" fmla="*/ 1576650 h 2142915"/>
                  <a:gd name="connsiteX9-149" fmla="*/ 505201 w 3279076"/>
                  <a:gd name="connsiteY9-150" fmla="*/ 914371 h 2142915"/>
                  <a:gd name="connsiteX10-151" fmla="*/ 0 w 3279076"/>
                  <a:gd name="connsiteY10-152" fmla="*/ 662326 h 2142915"/>
                  <a:gd name="connsiteX0-153" fmla="*/ 0 w 3279076"/>
                  <a:gd name="connsiteY0-154" fmla="*/ 662326 h 2142915"/>
                  <a:gd name="connsiteX1-155" fmla="*/ 1671946 w 3279076"/>
                  <a:gd name="connsiteY1-156" fmla="*/ 164427 h 2142915"/>
                  <a:gd name="connsiteX2-157" fmla="*/ 3279076 w 3279076"/>
                  <a:gd name="connsiteY2-158" fmla="*/ 1648889 h 2142915"/>
                  <a:gd name="connsiteX3-159" fmla="*/ 3279075 w 3279076"/>
                  <a:gd name="connsiteY3-160" fmla="*/ 1648886 h 2142915"/>
                  <a:gd name="connsiteX4-161" fmla="*/ 2848093 w 3279076"/>
                  <a:gd name="connsiteY4-162" fmla="*/ 2142915 h 2142915"/>
                  <a:gd name="connsiteX5-163" fmla="*/ 2227988 w 3279076"/>
                  <a:gd name="connsiteY5-164" fmla="*/ 1648883 h 2142915"/>
                  <a:gd name="connsiteX6-165" fmla="*/ 2227988 w 3279076"/>
                  <a:gd name="connsiteY6-166" fmla="*/ 1648883 h 2142915"/>
                  <a:gd name="connsiteX7-167" fmla="*/ 1375877 w 3279076"/>
                  <a:gd name="connsiteY7-168" fmla="*/ 1122038 h 2142915"/>
                  <a:gd name="connsiteX8-169" fmla="*/ 483136 w 3279076"/>
                  <a:gd name="connsiteY8-170" fmla="*/ 1576650 h 2142915"/>
                  <a:gd name="connsiteX9-171" fmla="*/ 505201 w 3279076"/>
                  <a:gd name="connsiteY9-172" fmla="*/ 914371 h 2142915"/>
                  <a:gd name="connsiteX10-173" fmla="*/ 0 w 3279076"/>
                  <a:gd name="connsiteY10-174" fmla="*/ 662326 h 2142915"/>
                  <a:gd name="connsiteX0-175" fmla="*/ 0 w 3279076"/>
                  <a:gd name="connsiteY0-176" fmla="*/ 623947 h 2104536"/>
                  <a:gd name="connsiteX1-177" fmla="*/ 1671946 w 3279076"/>
                  <a:gd name="connsiteY1-178" fmla="*/ 126048 h 2104536"/>
                  <a:gd name="connsiteX2-179" fmla="*/ 3279076 w 3279076"/>
                  <a:gd name="connsiteY2-180" fmla="*/ 1610510 h 2104536"/>
                  <a:gd name="connsiteX3-181" fmla="*/ 3279075 w 3279076"/>
                  <a:gd name="connsiteY3-182" fmla="*/ 1610507 h 2104536"/>
                  <a:gd name="connsiteX4-183" fmla="*/ 2848093 w 3279076"/>
                  <a:gd name="connsiteY4-184" fmla="*/ 2104536 h 2104536"/>
                  <a:gd name="connsiteX5-185" fmla="*/ 2227988 w 3279076"/>
                  <a:gd name="connsiteY5-186" fmla="*/ 1610504 h 2104536"/>
                  <a:gd name="connsiteX6-187" fmla="*/ 2227988 w 3279076"/>
                  <a:gd name="connsiteY6-188" fmla="*/ 1610504 h 2104536"/>
                  <a:gd name="connsiteX7-189" fmla="*/ 1375877 w 3279076"/>
                  <a:gd name="connsiteY7-190" fmla="*/ 1083659 h 2104536"/>
                  <a:gd name="connsiteX8-191" fmla="*/ 483136 w 3279076"/>
                  <a:gd name="connsiteY8-192" fmla="*/ 1538271 h 2104536"/>
                  <a:gd name="connsiteX9-193" fmla="*/ 505201 w 3279076"/>
                  <a:gd name="connsiteY9-194" fmla="*/ 875992 h 2104536"/>
                  <a:gd name="connsiteX10-195" fmla="*/ 0 w 3279076"/>
                  <a:gd name="connsiteY10-196" fmla="*/ 623947 h 2104536"/>
                  <a:gd name="connsiteX0-197" fmla="*/ 0 w 3279076"/>
                  <a:gd name="connsiteY0-198" fmla="*/ 623947 h 2104536"/>
                  <a:gd name="connsiteX1-199" fmla="*/ 1671946 w 3279076"/>
                  <a:gd name="connsiteY1-200" fmla="*/ 126048 h 2104536"/>
                  <a:gd name="connsiteX2-201" fmla="*/ 3279076 w 3279076"/>
                  <a:gd name="connsiteY2-202" fmla="*/ 1610510 h 2104536"/>
                  <a:gd name="connsiteX3-203" fmla="*/ 3279075 w 3279076"/>
                  <a:gd name="connsiteY3-204" fmla="*/ 1610507 h 2104536"/>
                  <a:gd name="connsiteX4-205" fmla="*/ 2848093 w 3279076"/>
                  <a:gd name="connsiteY4-206" fmla="*/ 2104536 h 2104536"/>
                  <a:gd name="connsiteX5-207" fmla="*/ 2227988 w 3279076"/>
                  <a:gd name="connsiteY5-208" fmla="*/ 1610504 h 2104536"/>
                  <a:gd name="connsiteX6-209" fmla="*/ 2227988 w 3279076"/>
                  <a:gd name="connsiteY6-210" fmla="*/ 1610504 h 2104536"/>
                  <a:gd name="connsiteX7-211" fmla="*/ 1375877 w 3279076"/>
                  <a:gd name="connsiteY7-212" fmla="*/ 1083659 h 2104536"/>
                  <a:gd name="connsiteX8-213" fmla="*/ 483136 w 3279076"/>
                  <a:gd name="connsiteY8-214" fmla="*/ 1538271 h 2104536"/>
                  <a:gd name="connsiteX9-215" fmla="*/ 505201 w 3279076"/>
                  <a:gd name="connsiteY9-216" fmla="*/ 875992 h 2104536"/>
                  <a:gd name="connsiteX10-217" fmla="*/ 0 w 3279076"/>
                  <a:gd name="connsiteY10-218" fmla="*/ 623947 h 2104536"/>
                  <a:gd name="connsiteX0-219" fmla="*/ 0 w 3279076"/>
                  <a:gd name="connsiteY0-220" fmla="*/ 623947 h 2104536"/>
                  <a:gd name="connsiteX1-221" fmla="*/ 1671946 w 3279076"/>
                  <a:gd name="connsiteY1-222" fmla="*/ 126048 h 2104536"/>
                  <a:gd name="connsiteX2-223" fmla="*/ 3279076 w 3279076"/>
                  <a:gd name="connsiteY2-224" fmla="*/ 1610510 h 2104536"/>
                  <a:gd name="connsiteX3-225" fmla="*/ 3279075 w 3279076"/>
                  <a:gd name="connsiteY3-226" fmla="*/ 1610507 h 2104536"/>
                  <a:gd name="connsiteX4-227" fmla="*/ 2848093 w 3279076"/>
                  <a:gd name="connsiteY4-228" fmla="*/ 2104536 h 2104536"/>
                  <a:gd name="connsiteX5-229" fmla="*/ 2227988 w 3279076"/>
                  <a:gd name="connsiteY5-230" fmla="*/ 1610504 h 2104536"/>
                  <a:gd name="connsiteX6-231" fmla="*/ 2227988 w 3279076"/>
                  <a:gd name="connsiteY6-232" fmla="*/ 1610504 h 2104536"/>
                  <a:gd name="connsiteX7-233" fmla="*/ 1375877 w 3279076"/>
                  <a:gd name="connsiteY7-234" fmla="*/ 1083659 h 2104536"/>
                  <a:gd name="connsiteX8-235" fmla="*/ 483136 w 3279076"/>
                  <a:gd name="connsiteY8-236" fmla="*/ 1538271 h 2104536"/>
                  <a:gd name="connsiteX9-237" fmla="*/ 505201 w 3279076"/>
                  <a:gd name="connsiteY9-238" fmla="*/ 875992 h 2104536"/>
                  <a:gd name="connsiteX10-239" fmla="*/ 0 w 3279076"/>
                  <a:gd name="connsiteY10-240" fmla="*/ 623947 h 2104536"/>
                  <a:gd name="connsiteX0-241" fmla="*/ 0 w 3279076"/>
                  <a:gd name="connsiteY0-242" fmla="*/ 623947 h 2104536"/>
                  <a:gd name="connsiteX1-243" fmla="*/ 1671946 w 3279076"/>
                  <a:gd name="connsiteY1-244" fmla="*/ 126048 h 2104536"/>
                  <a:gd name="connsiteX2-245" fmla="*/ 3279076 w 3279076"/>
                  <a:gd name="connsiteY2-246" fmla="*/ 1610510 h 2104536"/>
                  <a:gd name="connsiteX3-247" fmla="*/ 3279075 w 3279076"/>
                  <a:gd name="connsiteY3-248" fmla="*/ 1610507 h 2104536"/>
                  <a:gd name="connsiteX4-249" fmla="*/ 2848093 w 3279076"/>
                  <a:gd name="connsiteY4-250" fmla="*/ 2104536 h 2104536"/>
                  <a:gd name="connsiteX5-251" fmla="*/ 2227988 w 3279076"/>
                  <a:gd name="connsiteY5-252" fmla="*/ 1610504 h 2104536"/>
                  <a:gd name="connsiteX6-253" fmla="*/ 2227988 w 3279076"/>
                  <a:gd name="connsiteY6-254" fmla="*/ 1610504 h 2104536"/>
                  <a:gd name="connsiteX7-255" fmla="*/ 1375877 w 3279076"/>
                  <a:gd name="connsiteY7-256" fmla="*/ 1083659 h 2104536"/>
                  <a:gd name="connsiteX8-257" fmla="*/ 483136 w 3279076"/>
                  <a:gd name="connsiteY8-258" fmla="*/ 1538271 h 2104536"/>
                  <a:gd name="connsiteX9-259" fmla="*/ 505201 w 3279076"/>
                  <a:gd name="connsiteY9-260" fmla="*/ 875992 h 2104536"/>
                  <a:gd name="connsiteX10-261" fmla="*/ 0 w 3279076"/>
                  <a:gd name="connsiteY10-262" fmla="*/ 623947 h 2104536"/>
                  <a:gd name="connsiteX0-263" fmla="*/ 0 w 3279076"/>
                  <a:gd name="connsiteY0-264" fmla="*/ 623947 h 2104536"/>
                  <a:gd name="connsiteX1-265" fmla="*/ 1671946 w 3279076"/>
                  <a:gd name="connsiteY1-266" fmla="*/ 126048 h 2104536"/>
                  <a:gd name="connsiteX2-267" fmla="*/ 3279076 w 3279076"/>
                  <a:gd name="connsiteY2-268" fmla="*/ 1610510 h 2104536"/>
                  <a:gd name="connsiteX3-269" fmla="*/ 3279075 w 3279076"/>
                  <a:gd name="connsiteY3-270" fmla="*/ 1610507 h 2104536"/>
                  <a:gd name="connsiteX4-271" fmla="*/ 2848093 w 3279076"/>
                  <a:gd name="connsiteY4-272" fmla="*/ 2104536 h 2104536"/>
                  <a:gd name="connsiteX5-273" fmla="*/ 2227988 w 3279076"/>
                  <a:gd name="connsiteY5-274" fmla="*/ 1610504 h 2104536"/>
                  <a:gd name="connsiteX6-275" fmla="*/ 2227988 w 3279076"/>
                  <a:gd name="connsiteY6-276" fmla="*/ 1610504 h 2104536"/>
                  <a:gd name="connsiteX7-277" fmla="*/ 1375877 w 3279076"/>
                  <a:gd name="connsiteY7-278" fmla="*/ 1083659 h 2104536"/>
                  <a:gd name="connsiteX8-279" fmla="*/ 483136 w 3279076"/>
                  <a:gd name="connsiteY8-280" fmla="*/ 1538271 h 2104536"/>
                  <a:gd name="connsiteX9-281" fmla="*/ 505201 w 3279076"/>
                  <a:gd name="connsiteY9-282" fmla="*/ 875992 h 2104536"/>
                  <a:gd name="connsiteX10-283" fmla="*/ 0 w 3279076"/>
                  <a:gd name="connsiteY10-284" fmla="*/ 623947 h 2104536"/>
                  <a:gd name="connsiteX0-285" fmla="*/ 0 w 3279076"/>
                  <a:gd name="connsiteY0-286" fmla="*/ 623947 h 2104536"/>
                  <a:gd name="connsiteX1-287" fmla="*/ 1671946 w 3279076"/>
                  <a:gd name="connsiteY1-288" fmla="*/ 126048 h 2104536"/>
                  <a:gd name="connsiteX2-289" fmla="*/ 3279076 w 3279076"/>
                  <a:gd name="connsiteY2-290" fmla="*/ 1610510 h 2104536"/>
                  <a:gd name="connsiteX3-291" fmla="*/ 3279075 w 3279076"/>
                  <a:gd name="connsiteY3-292" fmla="*/ 1610507 h 2104536"/>
                  <a:gd name="connsiteX4-293" fmla="*/ 2848093 w 3279076"/>
                  <a:gd name="connsiteY4-294" fmla="*/ 2104536 h 2104536"/>
                  <a:gd name="connsiteX5-295" fmla="*/ 2227988 w 3279076"/>
                  <a:gd name="connsiteY5-296" fmla="*/ 1610504 h 2104536"/>
                  <a:gd name="connsiteX6-297" fmla="*/ 2227988 w 3279076"/>
                  <a:gd name="connsiteY6-298" fmla="*/ 1610504 h 2104536"/>
                  <a:gd name="connsiteX7-299" fmla="*/ 1375877 w 3279076"/>
                  <a:gd name="connsiteY7-300" fmla="*/ 1083659 h 2104536"/>
                  <a:gd name="connsiteX8-301" fmla="*/ 483136 w 3279076"/>
                  <a:gd name="connsiteY8-302" fmla="*/ 1538271 h 2104536"/>
                  <a:gd name="connsiteX9-303" fmla="*/ 505201 w 3279076"/>
                  <a:gd name="connsiteY9-304" fmla="*/ 875992 h 2104536"/>
                  <a:gd name="connsiteX10-305" fmla="*/ 0 w 3279076"/>
                  <a:gd name="connsiteY10-306" fmla="*/ 623947 h 21045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79076" h="2104536">
                    <a:moveTo>
                      <a:pt x="0" y="623947"/>
                    </a:moveTo>
                    <a:cubicBezTo>
                      <a:pt x="386672" y="216217"/>
                      <a:pt x="1074126" y="0"/>
                      <a:pt x="1671946" y="126048"/>
                    </a:cubicBezTo>
                    <a:cubicBezTo>
                      <a:pt x="2438867" y="280774"/>
                      <a:pt x="3083812" y="841561"/>
                      <a:pt x="3279076" y="1610510"/>
                    </a:cubicBezTo>
                    <a:cubicBezTo>
                      <a:pt x="3279076" y="1610509"/>
                      <a:pt x="3279075" y="1610508"/>
                      <a:pt x="3279075" y="1610507"/>
                    </a:cubicBezTo>
                    <a:lnTo>
                      <a:pt x="2848093" y="2104536"/>
                    </a:lnTo>
                    <a:lnTo>
                      <a:pt x="2227988" y="1610504"/>
                    </a:lnTo>
                    <a:lnTo>
                      <a:pt x="2227988" y="1610504"/>
                    </a:lnTo>
                    <a:cubicBezTo>
                      <a:pt x="2055444" y="1298135"/>
                      <a:pt x="1732428" y="1098420"/>
                      <a:pt x="1375877" y="1083659"/>
                    </a:cubicBezTo>
                    <a:cubicBezTo>
                      <a:pt x="1028023" y="1057676"/>
                      <a:pt x="722335" y="1230632"/>
                      <a:pt x="483136" y="1538271"/>
                    </a:cubicBezTo>
                    <a:lnTo>
                      <a:pt x="505201" y="875992"/>
                    </a:lnTo>
                    <a:lnTo>
                      <a:pt x="0" y="623947"/>
                    </a:lnTo>
                    <a:close/>
                  </a:path>
                </a:pathLst>
              </a:custGeom>
              <a:solidFill>
                <a:srgbClr val="002060"/>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985" tIns="89985" rIns="89985" bIns="89985" numCol="1" spcCol="1270" anchor="ctr" anchorCtr="0">
                <a:noAutofit/>
              </a:bodyPr>
              <a:lstStyle/>
              <a:p>
                <a:pPr algn="ctr" defTabSz="666750">
                  <a:lnSpc>
                    <a:spcPct val="90000"/>
                  </a:lnSpc>
                  <a:spcBef>
                    <a:spcPct val="0"/>
                  </a:spcBef>
                  <a:spcAft>
                    <a:spcPct val="35000"/>
                  </a:spcAft>
                </a:pPr>
                <a:endParaRPr lang="en-US" sz="1500">
                  <a:solidFill>
                    <a:schemeClr val="tx1"/>
                  </a:solidFill>
                  <a:sym typeface="Segoe UI"/>
                </a:endParaRPr>
              </a:p>
            </p:txBody>
          </p:sp>
          <p:sp>
            <p:nvSpPr>
              <p:cNvPr id="17" name="Rectangle 37"/>
              <p:cNvSpPr/>
              <p:nvPr/>
            </p:nvSpPr>
            <p:spPr>
              <a:xfrm rot="2162626">
                <a:off x="7238955" y="2151169"/>
                <a:ext cx="1117854" cy="729812"/>
              </a:xfrm>
              <a:prstGeom prst="rect">
                <a:avLst/>
              </a:prstGeom>
            </p:spPr>
            <p:txBody>
              <a:bodyPr wrap="none">
                <a:prstTxWarp prst="textArchUp">
                  <a:avLst/>
                </a:prstTxWarp>
                <a:spAutoFit/>
              </a:bodyPr>
              <a:lstStyle/>
              <a:p>
                <a:pPr algn="ctr" defTabSz="666750">
                  <a:lnSpc>
                    <a:spcPct val="90000"/>
                  </a:lnSpc>
                  <a:spcBef>
                    <a:spcPct val="0"/>
                  </a:spcBef>
                  <a:spcAft>
                    <a:spcPct val="35000"/>
                  </a:spcAft>
                </a:pPr>
                <a:r>
                  <a:rPr lang="zh-CN" altLang="en-US" dirty="0" smtClean="0">
                    <a:solidFill>
                      <a:schemeClr val="bg1"/>
                    </a:solidFill>
                    <a:latin typeface="微软雅黑" pitchFamily="34" charset="-122"/>
                    <a:ea typeface="微软雅黑" pitchFamily="34" charset="-122"/>
                    <a:sym typeface="Segoe UI"/>
                  </a:rPr>
                  <a:t>方法</a:t>
                </a:r>
                <a:endParaRPr lang="en-US" dirty="0">
                  <a:solidFill>
                    <a:schemeClr val="bg1"/>
                  </a:solidFill>
                  <a:latin typeface="微软雅黑" pitchFamily="34" charset="-122"/>
                  <a:ea typeface="微软雅黑" pitchFamily="34" charset="-122"/>
                  <a:sym typeface="Segoe UI"/>
                </a:endParaRPr>
              </a:p>
            </p:txBody>
          </p:sp>
          <p:sp>
            <p:nvSpPr>
              <p:cNvPr id="18" name="Rectangle 38"/>
              <p:cNvSpPr/>
              <p:nvPr/>
            </p:nvSpPr>
            <p:spPr>
              <a:xfrm rot="9194893">
                <a:off x="7094349" y="2947799"/>
                <a:ext cx="1117854" cy="729812"/>
              </a:xfrm>
              <a:prstGeom prst="rect">
                <a:avLst/>
              </a:prstGeom>
            </p:spPr>
            <p:txBody>
              <a:bodyPr wrap="none">
                <a:prstTxWarp prst="textArchUp">
                  <a:avLst/>
                </a:prstTxWarp>
                <a:spAutoFit/>
              </a:bodyPr>
              <a:lstStyle/>
              <a:p>
                <a:pPr algn="ctr" defTabSz="666750">
                  <a:lnSpc>
                    <a:spcPct val="90000"/>
                  </a:lnSpc>
                  <a:spcBef>
                    <a:spcPct val="0"/>
                  </a:spcBef>
                  <a:spcAft>
                    <a:spcPct val="35000"/>
                  </a:spcAft>
                </a:pPr>
                <a:r>
                  <a:rPr lang="zh-CN" altLang="en-US" dirty="0" smtClean="0">
                    <a:solidFill>
                      <a:schemeClr val="bg1"/>
                    </a:solidFill>
                    <a:latin typeface="微软雅黑" pitchFamily="34" charset="-122"/>
                    <a:ea typeface="微软雅黑" pitchFamily="34" charset="-122"/>
                    <a:sym typeface="Segoe UI"/>
                  </a:rPr>
                  <a:t>方法</a:t>
                </a:r>
                <a:endParaRPr lang="en-US" dirty="0">
                  <a:solidFill>
                    <a:schemeClr val="bg1"/>
                  </a:solidFill>
                  <a:latin typeface="微软雅黑" pitchFamily="34" charset="-122"/>
                  <a:ea typeface="微软雅黑" pitchFamily="34" charset="-122"/>
                  <a:sym typeface="Segoe UI"/>
                </a:endParaRPr>
              </a:p>
            </p:txBody>
          </p:sp>
          <p:sp>
            <p:nvSpPr>
              <p:cNvPr id="19" name="Rectangle 39"/>
              <p:cNvSpPr/>
              <p:nvPr/>
            </p:nvSpPr>
            <p:spPr>
              <a:xfrm rot="5809634">
                <a:off x="5781259" y="2424114"/>
                <a:ext cx="1790699" cy="416338"/>
              </a:xfrm>
              <a:prstGeom prst="rect">
                <a:avLst/>
              </a:prstGeom>
            </p:spPr>
            <p:txBody>
              <a:bodyPr wrap="none">
                <a:prstTxWarp prst="textArchDown">
                  <a:avLst>
                    <a:gd name="adj" fmla="val 21453044"/>
                  </a:avLst>
                </a:prstTxWarp>
                <a:spAutoFit/>
              </a:bodyPr>
              <a:lstStyle/>
              <a:p>
                <a:pPr algn="ctr" defTabSz="666750">
                  <a:lnSpc>
                    <a:spcPct val="90000"/>
                  </a:lnSpc>
                  <a:spcBef>
                    <a:spcPct val="0"/>
                  </a:spcBef>
                  <a:spcAft>
                    <a:spcPct val="35000"/>
                  </a:spcAft>
                </a:pPr>
                <a:r>
                  <a:rPr lang="zh-CN" altLang="en-US" dirty="0" smtClean="0">
                    <a:solidFill>
                      <a:schemeClr val="bg1"/>
                    </a:solidFill>
                    <a:latin typeface="微软雅黑" pitchFamily="34" charset="-122"/>
                    <a:ea typeface="微软雅黑" pitchFamily="34" charset="-122"/>
                    <a:sym typeface="Segoe UI"/>
                  </a:rPr>
                  <a:t>方法</a:t>
                </a:r>
                <a:endParaRPr lang="en-US" dirty="0">
                  <a:solidFill>
                    <a:schemeClr val="bg1"/>
                  </a:solidFill>
                  <a:latin typeface="微软雅黑" pitchFamily="34" charset="-122"/>
                  <a:ea typeface="微软雅黑" pitchFamily="34" charset="-122"/>
                  <a:sym typeface="Segoe UI"/>
                </a:endParaRPr>
              </a:p>
            </p:txBody>
          </p:sp>
        </p:grpSp>
        <p:sp>
          <p:nvSpPr>
            <p:cNvPr id="11" name="椭圆 10"/>
            <p:cNvSpPr/>
            <p:nvPr/>
          </p:nvSpPr>
          <p:spPr>
            <a:xfrm>
              <a:off x="5977509" y="2488899"/>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dobe 黑体 Std R" panose="020B0400000000000000" pitchFamily="34" charset="-122"/>
                  <a:ea typeface="Adobe 黑体 Std R" panose="020B0400000000000000" pitchFamily="34" charset="-122"/>
                </a:rPr>
                <a:t>1</a:t>
              </a:r>
              <a:endParaRPr lang="zh-CN" altLang="en-US" dirty="0">
                <a:latin typeface="Adobe 黑体 Std R" panose="020B0400000000000000" pitchFamily="34" charset="-122"/>
                <a:ea typeface="Adobe 黑体 Std R" panose="020B0400000000000000" pitchFamily="34" charset="-122"/>
              </a:endParaRPr>
            </a:p>
          </p:txBody>
        </p:sp>
        <p:sp>
          <p:nvSpPr>
            <p:cNvPr id="12" name="椭圆 11"/>
            <p:cNvSpPr/>
            <p:nvPr/>
          </p:nvSpPr>
          <p:spPr>
            <a:xfrm>
              <a:off x="5385632" y="4284016"/>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dobe 黑体 Std R" panose="020B0400000000000000" pitchFamily="34" charset="-122"/>
                  <a:ea typeface="Adobe 黑体 Std R" panose="020B0400000000000000" pitchFamily="34" charset="-122"/>
                </a:rPr>
                <a:t>3</a:t>
              </a:r>
              <a:endParaRPr lang="zh-CN" altLang="en-US" dirty="0">
                <a:latin typeface="Adobe 黑体 Std R" panose="020B0400000000000000" pitchFamily="34" charset="-122"/>
                <a:ea typeface="Adobe 黑体 Std R" panose="020B0400000000000000" pitchFamily="34" charset="-122"/>
              </a:endParaRPr>
            </a:p>
          </p:txBody>
        </p:sp>
        <p:sp>
          <p:nvSpPr>
            <p:cNvPr id="13" name="椭圆 12"/>
            <p:cNvSpPr/>
            <p:nvPr/>
          </p:nvSpPr>
          <p:spPr>
            <a:xfrm>
              <a:off x="7367138" y="3638718"/>
              <a:ext cx="403416" cy="403416"/>
            </a:xfrm>
            <a:prstGeom prst="ellipse">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dobe 黑体 Std R" panose="020B0400000000000000" pitchFamily="34" charset="-122"/>
                  <a:ea typeface="Adobe 黑体 Std R" panose="020B0400000000000000" pitchFamily="34" charset="-122"/>
                </a:rPr>
                <a:t>2</a:t>
              </a:r>
              <a:endParaRPr lang="zh-CN" altLang="en-US" dirty="0">
                <a:latin typeface="Adobe 黑体 Std R" panose="020B0400000000000000" pitchFamily="34" charset="-122"/>
                <a:ea typeface="Adobe 黑体 Std R" panose="020B0400000000000000" pitchFamily="34" charset="-122"/>
              </a:endParaRPr>
            </a:p>
          </p:txBody>
        </p:sp>
      </p:grpSp>
      <p:grpSp>
        <p:nvGrpSpPr>
          <p:cNvPr id="20" name="组合 19"/>
          <p:cNvGrpSpPr/>
          <p:nvPr/>
        </p:nvGrpSpPr>
        <p:grpSpPr>
          <a:xfrm>
            <a:off x="6297894" y="1327990"/>
            <a:ext cx="3878757" cy="1081106"/>
            <a:chOff x="6457548" y="1298962"/>
            <a:chExt cx="3878757" cy="1081106"/>
          </a:xfrm>
        </p:grpSpPr>
        <p:grpSp>
          <p:nvGrpSpPr>
            <p:cNvPr id="21" name="组合 20"/>
            <p:cNvGrpSpPr/>
            <p:nvPr/>
          </p:nvGrpSpPr>
          <p:grpSpPr>
            <a:xfrm>
              <a:off x="6457548" y="1298962"/>
              <a:ext cx="3878757" cy="1081106"/>
              <a:chOff x="6679705" y="1461491"/>
              <a:chExt cx="3878757" cy="1081106"/>
            </a:xfrm>
            <a:solidFill>
              <a:srgbClr val="E74C2E"/>
            </a:solidFill>
          </p:grpSpPr>
          <p:sp>
            <p:nvSpPr>
              <p:cNvPr id="23" name="矩形 22"/>
              <p:cNvSpPr/>
              <p:nvPr/>
            </p:nvSpPr>
            <p:spPr>
              <a:xfrm>
                <a:off x="6679705" y="1461491"/>
                <a:ext cx="3878757"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0800000">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62"/>
            <p:cNvSpPr txBox="1"/>
            <p:nvPr/>
          </p:nvSpPr>
          <p:spPr>
            <a:xfrm>
              <a:off x="6468043" y="1351786"/>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itchFamily="34" charset="-122"/>
                  <a:ea typeface="微软雅黑" pitchFamily="34" charset="-122"/>
                </a:rPr>
                <a:t>单击输入您的文字单击输入您的文字单击输入您的文字</a:t>
              </a:r>
              <a:endParaRPr lang="zh-CN" altLang="en-US" dirty="0">
                <a:solidFill>
                  <a:schemeClr val="bg1"/>
                </a:solidFill>
              </a:endParaRPr>
            </a:p>
          </p:txBody>
        </p:sp>
      </p:grpSp>
      <p:grpSp>
        <p:nvGrpSpPr>
          <p:cNvPr id="25" name="组合 24"/>
          <p:cNvGrpSpPr/>
          <p:nvPr/>
        </p:nvGrpSpPr>
        <p:grpSpPr>
          <a:xfrm>
            <a:off x="7237906" y="4700260"/>
            <a:ext cx="3868262" cy="1081105"/>
            <a:chOff x="7397560" y="4671232"/>
            <a:chExt cx="3868262" cy="1081105"/>
          </a:xfrm>
        </p:grpSpPr>
        <p:grpSp>
          <p:nvGrpSpPr>
            <p:cNvPr id="26" name="组合 25"/>
            <p:cNvGrpSpPr/>
            <p:nvPr/>
          </p:nvGrpSpPr>
          <p:grpSpPr>
            <a:xfrm flipV="1">
              <a:off x="7433162" y="4671232"/>
              <a:ext cx="3832659" cy="1081105"/>
              <a:chOff x="6679705" y="1461492"/>
              <a:chExt cx="3832659" cy="1081105"/>
            </a:xfrm>
            <a:solidFill>
              <a:srgbClr val="E74C2E"/>
            </a:solidFill>
          </p:grpSpPr>
          <p:sp>
            <p:nvSpPr>
              <p:cNvPr id="28" name="矩形 27"/>
              <p:cNvSpPr/>
              <p:nvPr/>
            </p:nvSpPr>
            <p:spPr>
              <a:xfrm>
                <a:off x="6679705" y="1461492"/>
                <a:ext cx="3832659"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0800000">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63"/>
            <p:cNvSpPr txBox="1"/>
            <p:nvPr/>
          </p:nvSpPr>
          <p:spPr>
            <a:xfrm>
              <a:off x="7397560" y="5060999"/>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itchFamily="34" charset="-122"/>
                  <a:ea typeface="微软雅黑" pitchFamily="34" charset="-122"/>
                </a:rPr>
                <a:t>单击输入您的文字单击输入您的文字单击输入您的文字</a:t>
              </a:r>
              <a:endParaRPr lang="zh-CN" altLang="en-US" dirty="0">
                <a:solidFill>
                  <a:schemeClr val="bg1"/>
                </a:solidFill>
              </a:endParaRPr>
            </a:p>
          </p:txBody>
        </p:sp>
      </p:grpSp>
      <p:grpSp>
        <p:nvGrpSpPr>
          <p:cNvPr id="30" name="组合 29"/>
          <p:cNvGrpSpPr/>
          <p:nvPr/>
        </p:nvGrpSpPr>
        <p:grpSpPr>
          <a:xfrm>
            <a:off x="797252" y="3996109"/>
            <a:ext cx="4195819" cy="736345"/>
            <a:chOff x="956906" y="3967081"/>
            <a:chExt cx="4195819" cy="736345"/>
          </a:xfrm>
        </p:grpSpPr>
        <p:grpSp>
          <p:nvGrpSpPr>
            <p:cNvPr id="31" name="组合 30"/>
            <p:cNvGrpSpPr/>
            <p:nvPr/>
          </p:nvGrpSpPr>
          <p:grpSpPr>
            <a:xfrm flipH="1" flipV="1">
              <a:off x="956906" y="3967081"/>
              <a:ext cx="4195819" cy="736345"/>
              <a:chOff x="6409394" y="1542827"/>
              <a:chExt cx="4195819" cy="736345"/>
            </a:xfrm>
            <a:solidFill>
              <a:srgbClr val="E74C2E"/>
            </a:solidFill>
          </p:grpSpPr>
          <p:sp>
            <p:nvSpPr>
              <p:cNvPr id="33" name="矩形 32"/>
              <p:cNvSpPr/>
              <p:nvPr/>
            </p:nvSpPr>
            <p:spPr>
              <a:xfrm>
                <a:off x="6849757" y="1542827"/>
                <a:ext cx="3755456" cy="7363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5400000" flipV="1">
                <a:off x="6679706" y="1796970"/>
                <a:ext cx="205004" cy="745627"/>
              </a:xfrm>
              <a:prstGeom prst="triangle">
                <a:avLst>
                  <a:gd name="adj" fmla="val 10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64"/>
            <p:cNvSpPr txBox="1"/>
            <p:nvPr/>
          </p:nvSpPr>
          <p:spPr>
            <a:xfrm>
              <a:off x="959737" y="4023879"/>
              <a:ext cx="3868262"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bg1"/>
                  </a:solidFill>
                  <a:latin typeface="微软雅黑" pitchFamily="34" charset="-122"/>
                  <a:ea typeface="微软雅黑" pitchFamily="34" charset="-122"/>
                </a:rPr>
                <a:t>单击输入您的文字单击输入您的文字单击输入您的</a:t>
              </a:r>
              <a:r>
                <a:rPr lang="zh-CN" altLang="en-US" dirty="0" smtClean="0">
                  <a:solidFill>
                    <a:schemeClr val="bg1"/>
                  </a:solidFill>
                  <a:latin typeface="微软雅黑" pitchFamily="34" charset="-122"/>
                  <a:ea typeface="微软雅黑" pitchFamily="34" charset="-122"/>
                </a:rPr>
                <a:t>文字</a:t>
              </a:r>
              <a:endParaRPr lang="zh-CN" altLang="en-US" dirty="0">
                <a:solidFill>
                  <a:schemeClr val="bg1"/>
                </a:solidFill>
              </a:endParaRPr>
            </a:p>
          </p:txBody>
        </p:sp>
      </p:grpSp>
      <p:sp>
        <p:nvSpPr>
          <p:cNvPr id="35" name="矩形 34"/>
          <p:cNvSpPr/>
          <p:nvPr/>
        </p:nvSpPr>
        <p:spPr>
          <a:xfrm>
            <a:off x="890601" y="1478450"/>
            <a:ext cx="3777744" cy="2585301"/>
          </a:xfrm>
          <a:prstGeom prst="rect">
            <a:avLst/>
          </a:prstGeom>
        </p:spPr>
        <p:txBody>
          <a:bodyPr wrap="square" lIns="91418" tIns="45709" rIns="91418" bIns="45709">
            <a:spAutoFit/>
          </a:bodyPr>
          <a:lstStyle/>
          <a:p>
            <a:pPr defTabSz="1283970" eaLnBrk="0" fontAlgn="base" hangingPunct="0">
              <a:lnSpc>
                <a:spcPct val="150000"/>
              </a:lnSpc>
              <a:spcBef>
                <a:spcPct val="0"/>
              </a:spcBef>
              <a:spcAft>
                <a:spcPct val="0"/>
              </a:spcAft>
              <a:defRPr/>
            </a:pPr>
            <a:r>
              <a:rPr lang="zh-CN" altLang="en-US" dirty="0">
                <a:solidFill>
                  <a:srgbClr val="0070C0"/>
                </a:solidFill>
                <a:latin typeface="微软雅黑" pitchFamily="34" charset="-122"/>
                <a:ea typeface="微软雅黑" pitchFamily="34" charset="-122"/>
              </a:rPr>
              <a:t>单击输入您的文字单击输入您的文字单击输入您的文字单击输入您的文字单击输入您的文字单击输入您的</a:t>
            </a:r>
            <a:r>
              <a:rPr lang="zh-CN" altLang="en-US" dirty="0" smtClean="0">
                <a:solidFill>
                  <a:srgbClr val="0070C0"/>
                </a:solidFill>
                <a:latin typeface="微软雅黑" pitchFamily="34" charset="-122"/>
                <a:ea typeface="微软雅黑" pitchFamily="34" charset="-122"/>
              </a:rPr>
              <a:t>文字更多模板：亮亮图文旗舰店</a:t>
            </a:r>
            <a:r>
              <a:rPr lang="en-US" altLang="zh-CN" dirty="0" smtClean="0">
                <a:solidFill>
                  <a:srgbClr val="0070C0"/>
                </a:solidFill>
                <a:latin typeface="微软雅黑" pitchFamily="34" charset="-122"/>
                <a:ea typeface="微软雅黑" pitchFamily="34" charset="-122"/>
              </a:rPr>
              <a:t>https://liangliangtuwen.tmall.com</a:t>
            </a:r>
            <a:endParaRPr lang="en-US" altLang="zh-CN" dirty="0">
              <a:solidFill>
                <a:srgbClr val="0070C0"/>
              </a:solidFill>
              <a:latin typeface="微软雅黑" pitchFamily="34" charset="-122"/>
              <a:ea typeface="微软雅黑" pitchFamily="34" charset="-122"/>
            </a:endParaRPr>
          </a:p>
        </p:txBody>
      </p:sp>
      <p:grpSp>
        <p:nvGrpSpPr>
          <p:cNvPr id="36" name="组合 35"/>
          <p:cNvGrpSpPr/>
          <p:nvPr/>
        </p:nvGrpSpPr>
        <p:grpSpPr>
          <a:xfrm>
            <a:off x="11550315" y="6507183"/>
            <a:ext cx="299785" cy="299785"/>
            <a:chOff x="11550315" y="6496550"/>
            <a:chExt cx="299785" cy="299785"/>
          </a:xfrm>
        </p:grpSpPr>
        <p:sp>
          <p:nvSpPr>
            <p:cNvPr id="37" name="椭圆 36"/>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flipH="1">
            <a:off x="11055771" y="6507183"/>
            <a:ext cx="299785" cy="299785"/>
            <a:chOff x="11550315" y="6496550"/>
            <a:chExt cx="299785" cy="299785"/>
          </a:xfrm>
        </p:grpSpPr>
        <p:sp>
          <p:nvSpPr>
            <p:cNvPr id="40" name="椭圆 3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400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8" presetClass="emph" presetSubtype="0" fill="hold" nodeType="withEffect">
                                      <p:stCondLst>
                                        <p:cond delay="250"/>
                                      </p:stCondLst>
                                      <p:childTnLst>
                                        <p:animRot by="21600000">
                                          <p:cBhvr>
                                            <p:cTn id="14" dur="1250" fill="hold"/>
                                            <p:tgtEl>
                                              <p:spTgt spid="9"/>
                                            </p:tgtEl>
                                            <p:attrNameLst>
                                              <p:attrName>r</p:attrName>
                                            </p:attrNameLst>
                                          </p:cBhvr>
                                        </p:animRot>
                                      </p:childTnLst>
                                    </p:cTn>
                                  </p:par>
                                </p:childTnLst>
                              </p:cTn>
                            </p:par>
                            <p:par>
                              <p:cTn id="15" fill="hold">
                                <p:stCondLst>
                                  <p:cond delay="1000"/>
                                </p:stCondLst>
                                <p:childTnLst>
                                  <p:par>
                                    <p:cTn id="16" presetID="12" presetClass="entr" presetSubtype="4" fill="hold" nodeType="afterEffect">
                                      <p:stCondLst>
                                        <p:cond delay="25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250"/>
                                            <p:tgtEl>
                                              <p:spTgt spid="20"/>
                                            </p:tgtEl>
                                            <p:attrNameLst>
                                              <p:attrName>ppt_y</p:attrName>
                                            </p:attrNameLst>
                                          </p:cBhvr>
                                          <p:tavLst>
                                            <p:tav tm="0">
                                              <p:val>
                                                <p:strVal val="#ppt_y+#ppt_h*1.125000"/>
                                              </p:val>
                                            </p:tav>
                                            <p:tav tm="100000">
                                              <p:val>
                                                <p:strVal val="#ppt_y"/>
                                              </p:val>
                                            </p:tav>
                                          </p:tavLst>
                                        </p:anim>
                                        <p:animEffect transition="in" filter="wipe(up)">
                                          <p:cBhvr>
                                            <p:cTn id="19" dur="250"/>
                                            <p:tgtEl>
                                              <p:spTgt spid="20"/>
                                            </p:tgtEl>
                                          </p:cBhvr>
                                        </p:animEffect>
                                      </p:childTnLst>
                                    </p:cTn>
                                  </p:par>
                                </p:childTnLst>
                              </p:cTn>
                            </p:par>
                            <p:par>
                              <p:cTn id="20" fill="hold">
                                <p:stCondLst>
                                  <p:cond delay="1750"/>
                                </p:stCondLst>
                                <p:childTnLst>
                                  <p:par>
                                    <p:cTn id="21" presetID="12" presetClass="entr" presetSubtype="1" fill="hold" nodeType="after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250"/>
                                            <p:tgtEl>
                                              <p:spTgt spid="25"/>
                                            </p:tgtEl>
                                            <p:attrNameLst>
                                              <p:attrName>ppt_y</p:attrName>
                                            </p:attrNameLst>
                                          </p:cBhvr>
                                          <p:tavLst>
                                            <p:tav tm="0">
                                              <p:val>
                                                <p:strVal val="#ppt_y-#ppt_h*1.125000"/>
                                              </p:val>
                                            </p:tav>
                                            <p:tav tm="100000">
                                              <p:val>
                                                <p:strVal val="#ppt_y"/>
                                              </p:val>
                                            </p:tav>
                                          </p:tavLst>
                                        </p:anim>
                                        <p:animEffect transition="in" filter="wipe(down)">
                                          <p:cBhvr>
                                            <p:cTn id="24" dur="250"/>
                                            <p:tgtEl>
                                              <p:spTgt spid="25"/>
                                            </p:tgtEl>
                                          </p:cBhvr>
                                        </p:animEffect>
                                      </p:childTnLst>
                                    </p:cTn>
                                  </p:par>
                                </p:childTnLst>
                              </p:cTn>
                            </p:par>
                            <p:par>
                              <p:cTn id="25" fill="hold">
                                <p:stCondLst>
                                  <p:cond delay="2500"/>
                                </p:stCondLst>
                                <p:childTnLst>
                                  <p:par>
                                    <p:cTn id="26" presetID="12" presetClass="entr" presetSubtype="2" fill="hold" nodeType="after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250"/>
                                            <p:tgtEl>
                                              <p:spTgt spid="30"/>
                                            </p:tgtEl>
                                            <p:attrNameLst>
                                              <p:attrName>ppt_x</p:attrName>
                                            </p:attrNameLst>
                                          </p:cBhvr>
                                          <p:tavLst>
                                            <p:tav tm="0">
                                              <p:val>
                                                <p:strVal val="#ppt_x+#ppt_w*1.125000"/>
                                              </p:val>
                                            </p:tav>
                                            <p:tav tm="100000">
                                              <p:val>
                                                <p:strVal val="#ppt_x"/>
                                              </p:val>
                                            </p:tav>
                                          </p:tavLst>
                                        </p:anim>
                                        <p:animEffect transition="in" filter="wipe(left)">
                                          <p:cBhvr>
                                            <p:cTn id="29" dur="250"/>
                                            <p:tgtEl>
                                              <p:spTgt spid="30"/>
                                            </p:tgtEl>
                                          </p:cBhvr>
                                        </p:animEffect>
                                      </p:childTnLst>
                                    </p:cTn>
                                  </p:par>
                                </p:childTnLst>
                              </p:cTn>
                            </p:par>
                            <p:par>
                              <p:cTn id="30" fill="hold">
                                <p:stCondLst>
                                  <p:cond delay="3250"/>
                                </p:stCondLst>
                                <p:childTnLst>
                                  <p:par>
                                    <p:cTn id="31" presetID="53"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8" presetClass="emph" presetSubtype="0" fill="hold" nodeType="withEffect">
                                      <p:stCondLst>
                                        <p:cond delay="250"/>
                                      </p:stCondLst>
                                      <p:childTnLst>
                                        <p:animRot by="21600000">
                                          <p:cBhvr>
                                            <p:cTn id="14" dur="1250" fill="hold"/>
                                            <p:tgtEl>
                                              <p:spTgt spid="9"/>
                                            </p:tgtEl>
                                            <p:attrNameLst>
                                              <p:attrName>r</p:attrName>
                                            </p:attrNameLst>
                                          </p:cBhvr>
                                        </p:animRot>
                                      </p:childTnLst>
                                    </p:cTn>
                                  </p:par>
                                </p:childTnLst>
                              </p:cTn>
                            </p:par>
                            <p:par>
                              <p:cTn id="15" fill="hold">
                                <p:stCondLst>
                                  <p:cond delay="1000"/>
                                </p:stCondLst>
                                <p:childTnLst>
                                  <p:par>
                                    <p:cTn id="16" presetID="12" presetClass="entr" presetSubtype="4" fill="hold" nodeType="afterEffect">
                                      <p:stCondLst>
                                        <p:cond delay="25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250"/>
                                            <p:tgtEl>
                                              <p:spTgt spid="20"/>
                                            </p:tgtEl>
                                            <p:attrNameLst>
                                              <p:attrName>ppt_y</p:attrName>
                                            </p:attrNameLst>
                                          </p:cBhvr>
                                          <p:tavLst>
                                            <p:tav tm="0">
                                              <p:val>
                                                <p:strVal val="#ppt_y+#ppt_h*1.125000"/>
                                              </p:val>
                                            </p:tav>
                                            <p:tav tm="100000">
                                              <p:val>
                                                <p:strVal val="#ppt_y"/>
                                              </p:val>
                                            </p:tav>
                                          </p:tavLst>
                                        </p:anim>
                                        <p:animEffect transition="in" filter="wipe(up)">
                                          <p:cBhvr>
                                            <p:cTn id="19" dur="250"/>
                                            <p:tgtEl>
                                              <p:spTgt spid="20"/>
                                            </p:tgtEl>
                                          </p:cBhvr>
                                        </p:animEffect>
                                      </p:childTnLst>
                                    </p:cTn>
                                  </p:par>
                                </p:childTnLst>
                              </p:cTn>
                            </p:par>
                            <p:par>
                              <p:cTn id="20" fill="hold">
                                <p:stCondLst>
                                  <p:cond delay="1750"/>
                                </p:stCondLst>
                                <p:childTnLst>
                                  <p:par>
                                    <p:cTn id="21" presetID="12" presetClass="entr" presetSubtype="1" fill="hold" nodeType="after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250"/>
                                            <p:tgtEl>
                                              <p:spTgt spid="25"/>
                                            </p:tgtEl>
                                            <p:attrNameLst>
                                              <p:attrName>ppt_y</p:attrName>
                                            </p:attrNameLst>
                                          </p:cBhvr>
                                          <p:tavLst>
                                            <p:tav tm="0">
                                              <p:val>
                                                <p:strVal val="#ppt_y-#ppt_h*1.125000"/>
                                              </p:val>
                                            </p:tav>
                                            <p:tav tm="100000">
                                              <p:val>
                                                <p:strVal val="#ppt_y"/>
                                              </p:val>
                                            </p:tav>
                                          </p:tavLst>
                                        </p:anim>
                                        <p:animEffect transition="in" filter="wipe(down)">
                                          <p:cBhvr>
                                            <p:cTn id="24" dur="250"/>
                                            <p:tgtEl>
                                              <p:spTgt spid="25"/>
                                            </p:tgtEl>
                                          </p:cBhvr>
                                        </p:animEffect>
                                      </p:childTnLst>
                                    </p:cTn>
                                  </p:par>
                                </p:childTnLst>
                              </p:cTn>
                            </p:par>
                            <p:par>
                              <p:cTn id="25" fill="hold">
                                <p:stCondLst>
                                  <p:cond delay="2500"/>
                                </p:stCondLst>
                                <p:childTnLst>
                                  <p:par>
                                    <p:cTn id="26" presetID="12" presetClass="entr" presetSubtype="2" fill="hold" nodeType="after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250"/>
                                            <p:tgtEl>
                                              <p:spTgt spid="30"/>
                                            </p:tgtEl>
                                            <p:attrNameLst>
                                              <p:attrName>ppt_x</p:attrName>
                                            </p:attrNameLst>
                                          </p:cBhvr>
                                          <p:tavLst>
                                            <p:tav tm="0">
                                              <p:val>
                                                <p:strVal val="#ppt_x+#ppt_w*1.125000"/>
                                              </p:val>
                                            </p:tav>
                                            <p:tav tm="100000">
                                              <p:val>
                                                <p:strVal val="#ppt_x"/>
                                              </p:val>
                                            </p:tav>
                                          </p:tavLst>
                                        </p:anim>
                                        <p:animEffect transition="in" filter="wipe(left)">
                                          <p:cBhvr>
                                            <p:cTn id="29" dur="250"/>
                                            <p:tgtEl>
                                              <p:spTgt spid="30"/>
                                            </p:tgtEl>
                                          </p:cBhvr>
                                        </p:animEffect>
                                      </p:childTnLst>
                                    </p:cTn>
                                  </p:par>
                                </p:childTnLst>
                              </p:cTn>
                            </p:par>
                            <p:par>
                              <p:cTn id="30" fill="hold">
                                <p:stCondLst>
                                  <p:cond delay="3250"/>
                                </p:stCondLst>
                                <p:childTnLst>
                                  <p:par>
                                    <p:cTn id="31" presetID="53"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0" y="543361"/>
            <a:ext cx="3370217" cy="508973"/>
            <a:chOff x="0" y="543361"/>
            <a:chExt cx="3370217" cy="50897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
            <p:cNvSpPr txBox="1"/>
            <p:nvPr/>
          </p:nvSpPr>
          <p:spPr>
            <a:xfrm>
              <a:off x="493487" y="590669"/>
              <a:ext cx="2876730"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3.</a:t>
              </a:r>
              <a:r>
                <a:rPr lang="zh-CN" altLang="en-US" sz="2400" dirty="0">
                  <a:solidFill>
                    <a:schemeClr val="bg1"/>
                  </a:solidFill>
                  <a:latin typeface="微软雅黑" pitchFamily="34" charset="-122"/>
                  <a:ea typeface="微软雅黑" pitchFamily="34" charset="-122"/>
                </a:rPr>
                <a:t>研究方法及过程</a:t>
              </a:r>
              <a:endParaRPr lang="zh-CN" altLang="en-US" sz="2400" dirty="0">
                <a:solidFill>
                  <a:schemeClr val="bg1"/>
                </a:solidFill>
                <a:latin typeface="微软雅黑" pitchFamily="34" charset="-122"/>
                <a:ea typeface="微软雅黑" pitchFamily="34" charset="-122"/>
              </a:endParaRPr>
            </a:p>
          </p:txBody>
        </p:sp>
      </p:grpSp>
      <p:grpSp>
        <p:nvGrpSpPr>
          <p:cNvPr id="133" name="组合 132"/>
          <p:cNvGrpSpPr/>
          <p:nvPr/>
        </p:nvGrpSpPr>
        <p:grpSpPr>
          <a:xfrm>
            <a:off x="2357368" y="2874177"/>
            <a:ext cx="1980000" cy="2058852"/>
            <a:chOff x="1098860" y="2274706"/>
            <a:chExt cx="1980000" cy="1620000"/>
          </a:xfrm>
        </p:grpSpPr>
        <p:sp>
          <p:nvSpPr>
            <p:cNvPr id="134" name="上箭头 133"/>
            <p:cNvSpPr/>
            <p:nvPr/>
          </p:nvSpPr>
          <p:spPr>
            <a:xfrm>
              <a:off x="1098860" y="2274706"/>
              <a:ext cx="1980000" cy="1620000"/>
            </a:xfrm>
            <a:prstGeom prst="upArrow">
              <a:avLst>
                <a:gd name="adj1" fmla="val 61884"/>
                <a:gd name="adj2" fmla="val 49610"/>
              </a:avLst>
            </a:prstGeom>
            <a:gradFill flip="none" rotWithShape="1">
              <a:gsLst>
                <a:gs pos="0">
                  <a:srgbClr val="00B0F0"/>
                </a:gs>
                <a:gs pos="90000">
                  <a:srgbClr val="0070C0"/>
                </a:gs>
              </a:gsLst>
              <a:lin ang="16200000" scaled="1"/>
              <a:tileRect/>
            </a:gradFill>
            <a:ln w="31750" cap="flat" cmpd="sng" algn="ctr">
              <a:solidFill>
                <a:sysClr val="window" lastClr="FFFFFF"/>
              </a:solidFill>
              <a:prstDash val="solid"/>
            </a:ln>
            <a:effectLst>
              <a:outerShdw blurRad="225425" dist="38100" dir="5220000" algn="ctr">
                <a:srgbClr val="000000">
                  <a:alpha val="33000"/>
                </a:srgbClr>
              </a:outerShdw>
            </a:effectLst>
            <a:scene3d>
              <a:camera prst="orthographicFront"/>
              <a:lightRig rig="flat" dir="t"/>
            </a:scene3d>
            <a:sp3d extrusionH="304800" contourW="25400">
              <a:bevelT prst="convex"/>
              <a:bevelB w="0" h="0"/>
              <a:contourClr>
                <a:srgbClr val="FFE593"/>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tabLst>
                  <a:tab pos="136525" algn="l"/>
                </a:tabLst>
                <a:defRPr/>
              </a:pPr>
              <a:endParaRPr kumimoji="0" lang="zh-CN" altLang="en-US" sz="15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nvGrpSpPr>
            <p:cNvPr id="135" name="组合 134"/>
            <p:cNvGrpSpPr/>
            <p:nvPr/>
          </p:nvGrpSpPr>
          <p:grpSpPr>
            <a:xfrm>
              <a:off x="1873250" y="2572668"/>
              <a:ext cx="431800" cy="896937"/>
              <a:chOff x="1873250" y="2572668"/>
              <a:chExt cx="431800" cy="896937"/>
            </a:xfrm>
          </p:grpSpPr>
          <p:sp>
            <p:nvSpPr>
              <p:cNvPr id="136" name="AutoShape 69"/>
              <p:cNvSpPr>
                <a:spLocks noChangeArrowheads="1"/>
              </p:cNvSpPr>
              <p:nvPr/>
            </p:nvSpPr>
            <p:spPr bwMode="gray">
              <a:xfrm rot="16200000" flipV="1">
                <a:off x="1945481" y="3110037"/>
                <a:ext cx="287337" cy="431800"/>
              </a:xfrm>
              <a:prstGeom prst="chevron">
                <a:avLst>
                  <a:gd name="adj" fmla="val 52514"/>
                </a:avLst>
              </a:prstGeom>
              <a:noFill/>
              <a:ln w="19050" cap="flat" cmpd="sng" algn="ctr">
                <a:solidFill>
                  <a:sysClr val="window" lastClr="FFFFFF">
                    <a:alpha val="5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37" name="AutoShape 69"/>
              <p:cNvSpPr>
                <a:spLocks noChangeArrowheads="1"/>
              </p:cNvSpPr>
              <p:nvPr/>
            </p:nvSpPr>
            <p:spPr bwMode="gray">
              <a:xfrm rot="16200000" flipV="1">
                <a:off x="1945481" y="2805237"/>
                <a:ext cx="287337" cy="431800"/>
              </a:xfrm>
              <a:prstGeom prst="chevron">
                <a:avLst>
                  <a:gd name="adj" fmla="val 52514"/>
                </a:avLst>
              </a:prstGeom>
              <a:noFill/>
              <a:ln w="19050" cap="flat" cmpd="sng" algn="ctr">
                <a:solidFill>
                  <a:sysClr val="window" lastClr="FFFFFF">
                    <a:alpha val="4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38" name="AutoShape 69"/>
              <p:cNvSpPr>
                <a:spLocks noChangeArrowheads="1"/>
              </p:cNvSpPr>
              <p:nvPr/>
            </p:nvSpPr>
            <p:spPr bwMode="gray">
              <a:xfrm rot="16200000" flipV="1">
                <a:off x="1945481" y="2500437"/>
                <a:ext cx="287337" cy="431800"/>
              </a:xfrm>
              <a:prstGeom prst="chevron">
                <a:avLst>
                  <a:gd name="adj" fmla="val 52514"/>
                </a:avLst>
              </a:prstGeom>
              <a:noFill/>
              <a:ln w="19050" cap="flat" cmpd="sng" algn="ctr">
                <a:solidFill>
                  <a:sysClr val="window" lastClr="FFFFFF">
                    <a:alpha val="2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grpSp>
        <p:nvGrpSpPr>
          <p:cNvPr id="139" name="组合 138"/>
          <p:cNvGrpSpPr/>
          <p:nvPr/>
        </p:nvGrpSpPr>
        <p:grpSpPr>
          <a:xfrm>
            <a:off x="7939288" y="2874177"/>
            <a:ext cx="1980000" cy="2058852"/>
            <a:chOff x="6027650" y="2274706"/>
            <a:chExt cx="1980000" cy="1620000"/>
          </a:xfrm>
        </p:grpSpPr>
        <p:sp>
          <p:nvSpPr>
            <p:cNvPr id="140" name="上箭头 139"/>
            <p:cNvSpPr/>
            <p:nvPr/>
          </p:nvSpPr>
          <p:spPr>
            <a:xfrm>
              <a:off x="6027650" y="2274706"/>
              <a:ext cx="1980000" cy="1620000"/>
            </a:xfrm>
            <a:prstGeom prst="upArrow">
              <a:avLst>
                <a:gd name="adj1" fmla="val 61884"/>
                <a:gd name="adj2" fmla="val 50353"/>
              </a:avLst>
            </a:prstGeom>
            <a:gradFill flip="none" rotWithShape="1">
              <a:gsLst>
                <a:gs pos="0">
                  <a:srgbClr val="00B0F0"/>
                </a:gs>
                <a:gs pos="90000">
                  <a:srgbClr val="0070C0"/>
                </a:gs>
              </a:gsLst>
              <a:lin ang="16200000" scaled="1"/>
              <a:tileRect/>
            </a:gradFill>
            <a:ln w="31750" cap="flat" cmpd="sng" algn="ctr">
              <a:solidFill>
                <a:sysClr val="window" lastClr="FFFFFF"/>
              </a:solidFill>
              <a:prstDash val="solid"/>
            </a:ln>
            <a:effectLst>
              <a:outerShdw blurRad="225425" dist="38100" dir="5220000" algn="ctr">
                <a:srgbClr val="000000">
                  <a:alpha val="33000"/>
                </a:srgbClr>
              </a:outerShdw>
            </a:effectLst>
            <a:scene3d>
              <a:camera prst="orthographicFront"/>
              <a:lightRig rig="flat" dir="t"/>
            </a:scene3d>
            <a:sp3d extrusionH="304800" contourW="25400">
              <a:bevelT prst="convex"/>
              <a:bevelB w="0" h="0"/>
              <a:contourClr>
                <a:srgbClr val="FFE593"/>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tabLst>
                  <a:tab pos="136525" algn="l"/>
                </a:tabLst>
                <a:defRPr/>
              </a:pPr>
              <a:endParaRPr kumimoji="0" lang="zh-CN" altLang="en-US" sz="1500" b="1"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grpSp>
          <p:nvGrpSpPr>
            <p:cNvPr id="141" name="组合 140"/>
            <p:cNvGrpSpPr/>
            <p:nvPr/>
          </p:nvGrpSpPr>
          <p:grpSpPr>
            <a:xfrm>
              <a:off x="6802438" y="2572668"/>
              <a:ext cx="431800" cy="896937"/>
              <a:chOff x="6802438" y="2572668"/>
              <a:chExt cx="431800" cy="896937"/>
            </a:xfrm>
          </p:grpSpPr>
          <p:sp>
            <p:nvSpPr>
              <p:cNvPr id="142" name="AutoShape 69"/>
              <p:cNvSpPr>
                <a:spLocks noChangeArrowheads="1"/>
              </p:cNvSpPr>
              <p:nvPr/>
            </p:nvSpPr>
            <p:spPr bwMode="gray">
              <a:xfrm rot="16200000" flipV="1">
                <a:off x="6874669" y="3110037"/>
                <a:ext cx="287337" cy="431800"/>
              </a:xfrm>
              <a:prstGeom prst="chevron">
                <a:avLst>
                  <a:gd name="adj" fmla="val 52514"/>
                </a:avLst>
              </a:prstGeom>
              <a:noFill/>
              <a:ln w="19050" cap="flat" cmpd="sng" algn="ctr">
                <a:solidFill>
                  <a:sysClr val="window" lastClr="FFFFFF">
                    <a:alpha val="5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43" name="AutoShape 69"/>
              <p:cNvSpPr>
                <a:spLocks noChangeArrowheads="1"/>
              </p:cNvSpPr>
              <p:nvPr/>
            </p:nvSpPr>
            <p:spPr bwMode="gray">
              <a:xfrm rot="16200000" flipV="1">
                <a:off x="6874669" y="2805237"/>
                <a:ext cx="287337" cy="431800"/>
              </a:xfrm>
              <a:prstGeom prst="chevron">
                <a:avLst>
                  <a:gd name="adj" fmla="val 52514"/>
                </a:avLst>
              </a:prstGeom>
              <a:noFill/>
              <a:ln w="19050" cap="flat" cmpd="sng" algn="ctr">
                <a:solidFill>
                  <a:sysClr val="window" lastClr="FFFFFF">
                    <a:alpha val="4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44" name="AutoShape 69"/>
              <p:cNvSpPr>
                <a:spLocks noChangeArrowheads="1"/>
              </p:cNvSpPr>
              <p:nvPr/>
            </p:nvSpPr>
            <p:spPr bwMode="gray">
              <a:xfrm rot="16200000" flipV="1">
                <a:off x="6874669" y="2500437"/>
                <a:ext cx="287337" cy="431800"/>
              </a:xfrm>
              <a:prstGeom prst="chevron">
                <a:avLst>
                  <a:gd name="adj" fmla="val 52514"/>
                </a:avLst>
              </a:prstGeom>
              <a:noFill/>
              <a:ln w="19050" cap="flat" cmpd="sng" algn="ctr">
                <a:solidFill>
                  <a:sysClr val="window" lastClr="FFFFFF">
                    <a:alpha val="2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grpSp>
        <p:nvGrpSpPr>
          <p:cNvPr id="145" name="组合 144"/>
          <p:cNvGrpSpPr/>
          <p:nvPr/>
        </p:nvGrpSpPr>
        <p:grpSpPr>
          <a:xfrm>
            <a:off x="5166639" y="2514177"/>
            <a:ext cx="1980000" cy="2516374"/>
            <a:chOff x="3545281" y="1914706"/>
            <a:chExt cx="1980000" cy="1980000"/>
          </a:xfrm>
        </p:grpSpPr>
        <p:sp>
          <p:nvSpPr>
            <p:cNvPr id="146" name="上箭头 145"/>
            <p:cNvSpPr/>
            <p:nvPr/>
          </p:nvSpPr>
          <p:spPr>
            <a:xfrm>
              <a:off x="3545281" y="1914706"/>
              <a:ext cx="1980000" cy="1980000"/>
            </a:xfrm>
            <a:prstGeom prst="upArrow">
              <a:avLst>
                <a:gd name="adj1" fmla="val 61884"/>
                <a:gd name="adj2" fmla="val 41845"/>
              </a:avLst>
            </a:prstGeom>
            <a:gradFill flip="none" rotWithShape="1">
              <a:gsLst>
                <a:gs pos="0">
                  <a:srgbClr val="00B0F0"/>
                </a:gs>
                <a:gs pos="90000">
                  <a:srgbClr val="0070C0"/>
                </a:gs>
              </a:gsLst>
              <a:lin ang="16200000" scaled="1"/>
              <a:tileRect/>
            </a:gradFill>
            <a:ln w="31750" cap="flat" cmpd="sng" algn="ctr">
              <a:solidFill>
                <a:sysClr val="window" lastClr="FFFFFF"/>
              </a:solidFill>
              <a:prstDash val="solid"/>
            </a:ln>
            <a:effectLst>
              <a:outerShdw blurRad="225425" dist="38100" dir="5220000" algn="ctr">
                <a:srgbClr val="000000">
                  <a:alpha val="33000"/>
                </a:srgbClr>
              </a:outerShdw>
            </a:effectLst>
            <a:scene3d>
              <a:camera prst="orthographicFront"/>
              <a:lightRig rig="flat" dir="t"/>
            </a:scene3d>
            <a:sp3d extrusionH="304800" contourW="25400">
              <a:bevelT prst="convex"/>
              <a:bevelB w="0" h="0"/>
              <a:contourClr>
                <a:srgbClr val="FFE593"/>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tabLst>
                  <a:tab pos="136525" algn="l"/>
                </a:tabLst>
                <a:defRPr/>
              </a:pPr>
              <a:endParaRPr kumimoji="0" lang="zh-CN" altLang="en-US" sz="1500" b="1"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grpSp>
          <p:nvGrpSpPr>
            <p:cNvPr id="147" name="组合 146"/>
            <p:cNvGrpSpPr/>
            <p:nvPr/>
          </p:nvGrpSpPr>
          <p:grpSpPr>
            <a:xfrm>
              <a:off x="4319588" y="2267868"/>
              <a:ext cx="431800" cy="1201737"/>
              <a:chOff x="4319588" y="2267868"/>
              <a:chExt cx="431800" cy="1201737"/>
            </a:xfrm>
          </p:grpSpPr>
          <p:sp>
            <p:nvSpPr>
              <p:cNvPr id="148" name="AutoShape 69"/>
              <p:cNvSpPr>
                <a:spLocks noChangeArrowheads="1"/>
              </p:cNvSpPr>
              <p:nvPr/>
            </p:nvSpPr>
            <p:spPr bwMode="gray">
              <a:xfrm rot="16200000" flipV="1">
                <a:off x="4391819" y="3110037"/>
                <a:ext cx="287337" cy="431800"/>
              </a:xfrm>
              <a:prstGeom prst="chevron">
                <a:avLst>
                  <a:gd name="adj" fmla="val 52514"/>
                </a:avLst>
              </a:prstGeom>
              <a:noFill/>
              <a:ln w="19050" cap="flat" cmpd="sng" algn="ctr">
                <a:solidFill>
                  <a:sysClr val="window" lastClr="FFFFFF">
                    <a:alpha val="5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49" name="AutoShape 69"/>
              <p:cNvSpPr>
                <a:spLocks noChangeArrowheads="1"/>
              </p:cNvSpPr>
              <p:nvPr/>
            </p:nvSpPr>
            <p:spPr bwMode="gray">
              <a:xfrm rot="16200000" flipV="1">
                <a:off x="4391819" y="2805237"/>
                <a:ext cx="287337" cy="431800"/>
              </a:xfrm>
              <a:prstGeom prst="chevron">
                <a:avLst>
                  <a:gd name="adj" fmla="val 52514"/>
                </a:avLst>
              </a:prstGeom>
              <a:noFill/>
              <a:ln w="19050" cap="flat" cmpd="sng" algn="ctr">
                <a:solidFill>
                  <a:sysClr val="window" lastClr="FFFFFF">
                    <a:alpha val="4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50" name="AutoShape 69"/>
              <p:cNvSpPr>
                <a:spLocks noChangeArrowheads="1"/>
              </p:cNvSpPr>
              <p:nvPr/>
            </p:nvSpPr>
            <p:spPr bwMode="gray">
              <a:xfrm rot="16200000" flipV="1">
                <a:off x="4391819" y="2500437"/>
                <a:ext cx="287337" cy="431800"/>
              </a:xfrm>
              <a:prstGeom prst="chevron">
                <a:avLst>
                  <a:gd name="adj" fmla="val 52514"/>
                </a:avLst>
              </a:prstGeom>
              <a:noFill/>
              <a:ln w="19050" cap="flat" cmpd="sng" algn="ctr">
                <a:solidFill>
                  <a:sysClr val="window" lastClr="FFFFFF">
                    <a:alpha val="25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51" name="AutoShape 69"/>
              <p:cNvSpPr>
                <a:spLocks noChangeArrowheads="1"/>
              </p:cNvSpPr>
              <p:nvPr/>
            </p:nvSpPr>
            <p:spPr bwMode="gray">
              <a:xfrm rot="16200000" flipV="1">
                <a:off x="4391819" y="2195637"/>
                <a:ext cx="287337" cy="431800"/>
              </a:xfrm>
              <a:prstGeom prst="chevron">
                <a:avLst>
                  <a:gd name="adj" fmla="val 52514"/>
                </a:avLst>
              </a:prstGeom>
              <a:noFill/>
              <a:ln w="19050" cap="flat" cmpd="sng" algn="ctr">
                <a:solidFill>
                  <a:sysClr val="window" lastClr="FFFFFF">
                    <a:alpha val="10000"/>
                  </a:sysClr>
                </a:solidFill>
                <a:prstDash val="sysDash"/>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Tx/>
                  <a:buNone/>
                  <a:tabLst>
                    <a:tab pos="136525" algn="l"/>
                  </a:tabLst>
                  <a:defRPr/>
                </a:pPr>
                <a:endParaRPr kumimoji="0" lang="zh-CN" altLang="en-US" sz="1600" b="1" i="0" u="none" strike="noStrike" kern="0" cap="none" spc="0" normalizeH="0" baseline="0" noProof="0" dirty="0">
                  <a:ln>
                    <a:noFill/>
                  </a:ln>
                  <a:solidFill>
                    <a:prstClr val="white"/>
                  </a:solidFill>
                  <a:effectLst/>
                  <a:uLnTx/>
                  <a:uFillTx/>
                  <a:latin typeface="微软雅黑" pitchFamily="34" charset="-122"/>
                  <a:ea typeface="微软雅黑" pitchFamily="34" charset="-122"/>
                </a:endParaRPr>
              </a:p>
            </p:txBody>
          </p:sp>
        </p:grpSp>
      </p:grpSp>
      <p:sp>
        <p:nvSpPr>
          <p:cNvPr id="152" name="矩形 151"/>
          <p:cNvSpPr/>
          <p:nvPr/>
        </p:nvSpPr>
        <p:spPr>
          <a:xfrm>
            <a:off x="2295464" y="2026807"/>
            <a:ext cx="2041904" cy="584775"/>
          </a:xfrm>
          <a:prstGeom prst="rect">
            <a:avLst/>
          </a:prstGeom>
        </p:spPr>
        <p:txBody>
          <a:bodyPr wrap="square">
            <a:spAutoFit/>
          </a:bodyPr>
          <a:lstStyle/>
          <a:p>
            <a:pPr marL="0" lvl="2" algn="ctr" defTabSz="913130" eaLnBrk="0" hangingPunct="0">
              <a:buClr>
                <a:srgbClr val="0070C0"/>
              </a:buClr>
              <a:buSzPct val="80000"/>
              <a:tabLst>
                <a:tab pos="136525" algn="l"/>
              </a:tabLst>
              <a:defRPr/>
            </a:pPr>
            <a:r>
              <a:rPr lang="zh-CN" altLang="en-US" sz="1600" spc="50" dirty="0">
                <a:ln w="11430"/>
                <a:solidFill>
                  <a:prstClr val="black"/>
                </a:solidFill>
                <a:latin typeface="微软雅黑" pitchFamily="34" charset="-122"/>
                <a:ea typeface="微软雅黑" pitchFamily="34" charset="-122"/>
              </a:rPr>
              <a:t>点击添加</a:t>
            </a:r>
            <a:r>
              <a:rPr lang="zh-CN" altLang="en-US" sz="1600" spc="50" dirty="0" smtClean="0">
                <a:ln w="11430"/>
                <a:solidFill>
                  <a:prstClr val="black"/>
                </a:solidFill>
                <a:latin typeface="微软雅黑" pitchFamily="34" charset="-122"/>
                <a:ea typeface="微软雅黑" pitchFamily="34" charset="-122"/>
              </a:rPr>
              <a:t>文本</a:t>
            </a:r>
            <a:endParaRPr lang="en-US" altLang="zh-CN" sz="1600" spc="50" dirty="0" smtClean="0">
              <a:ln w="11430"/>
              <a:solidFill>
                <a:prstClr val="black"/>
              </a:solidFill>
              <a:latin typeface="微软雅黑" pitchFamily="34" charset="-122"/>
              <a:ea typeface="微软雅黑" pitchFamily="34" charset="-122"/>
            </a:endParaRPr>
          </a:p>
          <a:p>
            <a:pPr marL="0" lvl="2" algn="ctr" defTabSz="913130" eaLnBrk="0" hangingPunct="0">
              <a:buClr>
                <a:srgbClr val="0070C0"/>
              </a:buClr>
              <a:buSzPct val="80000"/>
              <a:tabLst>
                <a:tab pos="136525" algn="l"/>
              </a:tabLst>
              <a:defRPr/>
            </a:pPr>
            <a:r>
              <a:rPr lang="zh-CN" altLang="en-US" sz="1600" spc="50" dirty="0" smtClean="0">
                <a:ln w="11430"/>
                <a:solidFill>
                  <a:prstClr val="black"/>
                </a:solidFill>
                <a:latin typeface="微软雅黑" pitchFamily="34" charset="-122"/>
                <a:ea typeface="微软雅黑" pitchFamily="34" charset="-122"/>
              </a:rPr>
              <a:t>点击</a:t>
            </a:r>
            <a:r>
              <a:rPr lang="zh-CN" altLang="en-US" sz="1600" spc="50" dirty="0">
                <a:ln w="11430"/>
                <a:solidFill>
                  <a:prstClr val="black"/>
                </a:solidFill>
                <a:latin typeface="微软雅黑" pitchFamily="34" charset="-122"/>
                <a:ea typeface="微软雅黑" pitchFamily="34" charset="-122"/>
              </a:rPr>
              <a:t>添加文本</a:t>
            </a:r>
            <a:endParaRPr lang="zh-CN" altLang="en-US" sz="1600" spc="50" dirty="0">
              <a:ln w="11430"/>
              <a:solidFill>
                <a:prstClr val="black"/>
              </a:solidFill>
              <a:latin typeface="微软雅黑" pitchFamily="34" charset="-122"/>
              <a:ea typeface="微软雅黑" pitchFamily="34" charset="-122"/>
            </a:endParaRPr>
          </a:p>
        </p:txBody>
      </p:sp>
      <p:sp>
        <p:nvSpPr>
          <p:cNvPr id="153" name="矩形 152"/>
          <p:cNvSpPr/>
          <p:nvPr/>
        </p:nvSpPr>
        <p:spPr>
          <a:xfrm>
            <a:off x="8117178" y="2152060"/>
            <a:ext cx="1700512" cy="584775"/>
          </a:xfrm>
          <a:prstGeom prst="rect">
            <a:avLst/>
          </a:prstGeom>
        </p:spPr>
        <p:txBody>
          <a:bodyPr wrap="square">
            <a:spAutoFit/>
          </a:bodyPr>
          <a:lstStyle/>
          <a:p>
            <a:pPr marL="0" lvl="2" algn="ctr" defTabSz="913130" eaLnBrk="0" hangingPunct="0">
              <a:buClr>
                <a:srgbClr val="0070C0"/>
              </a:buClr>
              <a:buSzPct val="80000"/>
              <a:tabLst>
                <a:tab pos="136525" algn="l"/>
              </a:tabLst>
              <a:defRPr/>
            </a:pPr>
            <a:r>
              <a:rPr lang="zh-CN" altLang="en-US" sz="1600" spc="50" dirty="0">
                <a:ln w="11430"/>
                <a:solidFill>
                  <a:prstClr val="black"/>
                </a:solidFill>
                <a:latin typeface="微软雅黑" pitchFamily="34" charset="-122"/>
                <a:ea typeface="微软雅黑" pitchFamily="34" charset="-122"/>
              </a:rPr>
              <a:t>点击添加</a:t>
            </a:r>
            <a:r>
              <a:rPr lang="zh-CN" altLang="en-US" sz="1600" spc="50" dirty="0" smtClean="0">
                <a:ln w="11430"/>
                <a:solidFill>
                  <a:prstClr val="black"/>
                </a:solidFill>
                <a:latin typeface="微软雅黑" pitchFamily="34" charset="-122"/>
                <a:ea typeface="微软雅黑" pitchFamily="34" charset="-122"/>
              </a:rPr>
              <a:t>文本</a:t>
            </a:r>
            <a:endParaRPr lang="en-US" altLang="zh-CN" sz="1600" spc="50" dirty="0" smtClean="0">
              <a:ln w="11430"/>
              <a:solidFill>
                <a:prstClr val="black"/>
              </a:solidFill>
              <a:latin typeface="微软雅黑" pitchFamily="34" charset="-122"/>
              <a:ea typeface="微软雅黑" pitchFamily="34" charset="-122"/>
            </a:endParaRPr>
          </a:p>
          <a:p>
            <a:pPr marL="0" lvl="2" algn="ctr" defTabSz="913130" eaLnBrk="0" hangingPunct="0">
              <a:buClr>
                <a:srgbClr val="0070C0"/>
              </a:buClr>
              <a:buSzPct val="80000"/>
              <a:tabLst>
                <a:tab pos="136525" algn="l"/>
              </a:tabLst>
              <a:defRPr/>
            </a:pPr>
            <a:r>
              <a:rPr lang="zh-CN" altLang="en-US" sz="1600" spc="50" dirty="0" smtClean="0">
                <a:ln w="11430"/>
                <a:solidFill>
                  <a:prstClr val="black"/>
                </a:solidFill>
                <a:latin typeface="微软雅黑" pitchFamily="34" charset="-122"/>
                <a:ea typeface="微软雅黑" pitchFamily="34" charset="-122"/>
              </a:rPr>
              <a:t>点击</a:t>
            </a:r>
            <a:r>
              <a:rPr lang="zh-CN" altLang="en-US" sz="1600" spc="50" dirty="0">
                <a:ln w="11430"/>
                <a:solidFill>
                  <a:prstClr val="black"/>
                </a:solidFill>
                <a:latin typeface="微软雅黑" pitchFamily="34" charset="-122"/>
                <a:ea typeface="微软雅黑" pitchFamily="34" charset="-122"/>
              </a:rPr>
              <a:t>添加文本</a:t>
            </a:r>
            <a:endParaRPr lang="zh-CN" altLang="en-US" sz="1600" spc="50" dirty="0">
              <a:ln w="11430"/>
              <a:solidFill>
                <a:prstClr val="black"/>
              </a:solidFill>
              <a:latin typeface="微软雅黑" pitchFamily="34" charset="-122"/>
              <a:ea typeface="微软雅黑" pitchFamily="34" charset="-122"/>
            </a:endParaRPr>
          </a:p>
        </p:txBody>
      </p:sp>
      <p:sp>
        <p:nvSpPr>
          <p:cNvPr id="154" name="矩形 153"/>
          <p:cNvSpPr/>
          <p:nvPr/>
        </p:nvSpPr>
        <p:spPr>
          <a:xfrm>
            <a:off x="5249025" y="1780585"/>
            <a:ext cx="1708931" cy="584775"/>
          </a:xfrm>
          <a:prstGeom prst="rect">
            <a:avLst/>
          </a:prstGeom>
        </p:spPr>
        <p:txBody>
          <a:bodyPr wrap="square">
            <a:spAutoFit/>
          </a:bodyPr>
          <a:lstStyle/>
          <a:p>
            <a:pPr marL="0" lvl="2" algn="ctr" defTabSz="913130" eaLnBrk="0" hangingPunct="0">
              <a:buClr>
                <a:srgbClr val="0070C0"/>
              </a:buClr>
              <a:buSzPct val="80000"/>
              <a:tabLst>
                <a:tab pos="136525" algn="l"/>
              </a:tabLst>
              <a:defRPr/>
            </a:pPr>
            <a:r>
              <a:rPr lang="zh-CN" altLang="en-US" sz="1600" spc="50" dirty="0">
                <a:ln w="11430"/>
                <a:solidFill>
                  <a:prstClr val="black"/>
                </a:solidFill>
                <a:latin typeface="微软雅黑" pitchFamily="34" charset="-122"/>
                <a:ea typeface="微软雅黑" pitchFamily="34" charset="-122"/>
              </a:rPr>
              <a:t>点击添加</a:t>
            </a:r>
            <a:r>
              <a:rPr lang="zh-CN" altLang="en-US" sz="1600" spc="50" dirty="0" smtClean="0">
                <a:ln w="11430"/>
                <a:solidFill>
                  <a:prstClr val="black"/>
                </a:solidFill>
                <a:latin typeface="微软雅黑" pitchFamily="34" charset="-122"/>
                <a:ea typeface="微软雅黑" pitchFamily="34" charset="-122"/>
              </a:rPr>
              <a:t>文本</a:t>
            </a:r>
            <a:endParaRPr lang="en-US" altLang="zh-CN" sz="1600" spc="50" dirty="0" smtClean="0">
              <a:ln w="11430"/>
              <a:solidFill>
                <a:prstClr val="black"/>
              </a:solidFill>
              <a:latin typeface="微软雅黑" pitchFamily="34" charset="-122"/>
              <a:ea typeface="微软雅黑" pitchFamily="34" charset="-122"/>
            </a:endParaRPr>
          </a:p>
          <a:p>
            <a:pPr marL="0" lvl="2" algn="ctr" defTabSz="913130" eaLnBrk="0" hangingPunct="0">
              <a:buClr>
                <a:srgbClr val="0070C0"/>
              </a:buClr>
              <a:buSzPct val="80000"/>
              <a:tabLst>
                <a:tab pos="136525" algn="l"/>
              </a:tabLst>
              <a:defRPr/>
            </a:pPr>
            <a:r>
              <a:rPr lang="zh-CN" altLang="en-US" sz="1600" spc="50" dirty="0" smtClean="0">
                <a:ln w="11430"/>
                <a:solidFill>
                  <a:prstClr val="black"/>
                </a:solidFill>
                <a:latin typeface="微软雅黑" pitchFamily="34" charset="-122"/>
                <a:ea typeface="微软雅黑" pitchFamily="34" charset="-122"/>
              </a:rPr>
              <a:t>点击</a:t>
            </a:r>
            <a:r>
              <a:rPr lang="zh-CN" altLang="en-US" sz="1600" spc="50" dirty="0">
                <a:ln w="11430"/>
                <a:solidFill>
                  <a:prstClr val="black"/>
                </a:solidFill>
                <a:latin typeface="微软雅黑" pitchFamily="34" charset="-122"/>
                <a:ea typeface="微软雅黑" pitchFamily="34" charset="-122"/>
              </a:rPr>
              <a:t>添加文本</a:t>
            </a:r>
            <a:endParaRPr lang="zh-CN" altLang="en-US" sz="1600" spc="50" dirty="0">
              <a:ln w="11430"/>
              <a:solidFill>
                <a:prstClr val="black"/>
              </a:solidFill>
              <a:latin typeface="微软雅黑" pitchFamily="34" charset="-122"/>
              <a:ea typeface="微软雅黑" pitchFamily="34" charset="-122"/>
            </a:endParaRPr>
          </a:p>
        </p:txBody>
      </p:sp>
      <p:sp>
        <p:nvSpPr>
          <p:cNvPr id="155" name="椭圆 154"/>
          <p:cNvSpPr/>
          <p:nvPr/>
        </p:nvSpPr>
        <p:spPr bwMode="auto">
          <a:xfrm>
            <a:off x="5112639" y="3622865"/>
            <a:ext cx="2088000" cy="1921595"/>
          </a:xfrm>
          <a:prstGeom prst="ellipse">
            <a:avLst/>
          </a:prstGeom>
          <a:gradFill flip="none" rotWithShape="1">
            <a:gsLst>
              <a:gs pos="0">
                <a:srgbClr val="00DFF6"/>
              </a:gs>
              <a:gs pos="90000">
                <a:srgbClr val="002774"/>
              </a:gs>
            </a:gsLst>
            <a:lin ang="2700000" scaled="1"/>
            <a:tileRect/>
          </a:gradFill>
          <a:ln w="25400" cap="flat" cmpd="sng" algn="ctr">
            <a:solidFill>
              <a:sysClr val="window" lastClr="FFFFFF"/>
            </a:solidFill>
            <a:prstDash val="solid"/>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a:ea typeface="微软雅黑" pitchFamily="34" charset="-122"/>
            </a:endParaRPr>
          </a:p>
        </p:txBody>
      </p:sp>
      <p:sp>
        <p:nvSpPr>
          <p:cNvPr id="156" name="TextBox 20"/>
          <p:cNvSpPr txBox="1">
            <a:spLocks noChangeArrowheads="1"/>
          </p:cNvSpPr>
          <p:nvPr/>
        </p:nvSpPr>
        <p:spPr bwMode="auto">
          <a:xfrm>
            <a:off x="5379127" y="4412785"/>
            <a:ext cx="1555025" cy="400110"/>
          </a:xfrm>
          <a:prstGeom prst="rect">
            <a:avLst/>
          </a:prstGeom>
          <a:noFill/>
          <a:scene3d>
            <a:camera prst="orthographicFront"/>
            <a:lightRig rig="threePt" dir="t"/>
          </a:scene3d>
          <a:sp3d/>
        </p:spPr>
        <p:txBody>
          <a:bodyPr>
            <a:spAutoFit/>
          </a:bodyPr>
          <a:lstStyle/>
          <a:p>
            <a:pPr algn="ctr">
              <a:defRPr/>
            </a:pPr>
            <a:r>
              <a:rPr lang="zh-CN" altLang="en-US" sz="2000" dirty="0" smtClean="0">
                <a:solidFill>
                  <a:prstClr val="white"/>
                </a:solidFill>
                <a:effectLst>
                  <a:reflection blurRad="6350" stA="50000" endA="300" endPos="50000" dist="60007" dir="5400000" sy="-100000" algn="bl" rotWithShape="0"/>
                </a:effectLst>
                <a:latin typeface="微软雅黑" pitchFamily="34" charset="-122"/>
                <a:ea typeface="微软雅黑" pitchFamily="34" charset="-122"/>
              </a:rPr>
              <a:t>输入文字</a:t>
            </a:r>
            <a:endParaRPr lang="zh-CN" altLang="en-US" sz="2000" dirty="0">
              <a:solidFill>
                <a:prstClr val="white"/>
              </a:solidFill>
              <a:effectLst>
                <a:reflection blurRad="6350" stA="50000" endA="300" endPos="50000" dist="60007" dir="5400000" sy="-100000" algn="bl" rotWithShape="0"/>
              </a:effectLst>
              <a:latin typeface="微软雅黑" pitchFamily="34" charset="-122"/>
              <a:ea typeface="微软雅黑" pitchFamily="34" charset="-122"/>
            </a:endParaRPr>
          </a:p>
        </p:txBody>
      </p:sp>
      <p:sp>
        <p:nvSpPr>
          <p:cNvPr id="157" name="椭圆 156"/>
          <p:cNvSpPr/>
          <p:nvPr/>
        </p:nvSpPr>
        <p:spPr bwMode="auto">
          <a:xfrm>
            <a:off x="7885288" y="3622865"/>
            <a:ext cx="2088000" cy="1921595"/>
          </a:xfrm>
          <a:prstGeom prst="ellipse">
            <a:avLst/>
          </a:prstGeom>
          <a:gradFill flip="none" rotWithShape="1">
            <a:gsLst>
              <a:gs pos="0">
                <a:srgbClr val="00DFF6"/>
              </a:gs>
              <a:gs pos="90000">
                <a:srgbClr val="002774"/>
              </a:gs>
            </a:gsLst>
            <a:lin ang="2700000" scaled="1"/>
            <a:tileRect/>
          </a:gradFill>
          <a:ln w="25400" cap="flat" cmpd="sng" algn="ctr">
            <a:solidFill>
              <a:sysClr val="window" lastClr="FFFFFF"/>
            </a:solidFill>
            <a:prstDash val="solid"/>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a:ea typeface="微软雅黑" pitchFamily="34" charset="-122"/>
            </a:endParaRPr>
          </a:p>
        </p:txBody>
      </p:sp>
      <p:sp>
        <p:nvSpPr>
          <p:cNvPr id="158" name="TextBox 20"/>
          <p:cNvSpPr txBox="1">
            <a:spLocks noChangeArrowheads="1"/>
          </p:cNvSpPr>
          <p:nvPr/>
        </p:nvSpPr>
        <p:spPr bwMode="auto">
          <a:xfrm>
            <a:off x="8151776" y="4412785"/>
            <a:ext cx="1555025" cy="400110"/>
          </a:xfrm>
          <a:prstGeom prst="rect">
            <a:avLst/>
          </a:prstGeom>
          <a:noFill/>
          <a:scene3d>
            <a:camera prst="orthographicFront"/>
            <a:lightRig rig="threePt" dir="t"/>
          </a:scene3d>
          <a:sp3d/>
        </p:spPr>
        <p:txBody>
          <a:bodyPr>
            <a:spAutoFit/>
          </a:bodyPr>
          <a:lstStyle/>
          <a:p>
            <a:pPr algn="ctr">
              <a:defRPr/>
            </a:pPr>
            <a:r>
              <a:rPr lang="zh-CN" altLang="en-US" sz="2000" dirty="0" smtClean="0">
                <a:solidFill>
                  <a:prstClr val="white"/>
                </a:solidFill>
                <a:effectLst>
                  <a:reflection blurRad="6350" stA="50000" endA="300" endPos="50000" dist="60007" dir="5400000" sy="-100000" algn="bl" rotWithShape="0"/>
                </a:effectLst>
                <a:latin typeface="微软雅黑" pitchFamily="34" charset="-122"/>
                <a:ea typeface="微软雅黑" pitchFamily="34" charset="-122"/>
              </a:rPr>
              <a:t>输入文字</a:t>
            </a:r>
            <a:endParaRPr lang="zh-CN" altLang="en-US" sz="2000" dirty="0">
              <a:solidFill>
                <a:prstClr val="white"/>
              </a:solidFill>
              <a:effectLst>
                <a:reflection blurRad="6350" stA="50000" endA="300" endPos="50000" dist="60007" dir="5400000" sy="-100000" algn="bl" rotWithShape="0"/>
              </a:effectLst>
              <a:latin typeface="微软雅黑" pitchFamily="34" charset="-122"/>
              <a:ea typeface="微软雅黑" pitchFamily="34" charset="-122"/>
            </a:endParaRPr>
          </a:p>
        </p:txBody>
      </p:sp>
      <p:sp>
        <p:nvSpPr>
          <p:cNvPr id="159" name="椭圆 158"/>
          <p:cNvSpPr/>
          <p:nvPr/>
        </p:nvSpPr>
        <p:spPr bwMode="auto">
          <a:xfrm>
            <a:off x="2303368" y="3622865"/>
            <a:ext cx="2088000" cy="1921595"/>
          </a:xfrm>
          <a:prstGeom prst="ellipse">
            <a:avLst/>
          </a:prstGeom>
          <a:gradFill flip="none" rotWithShape="1">
            <a:gsLst>
              <a:gs pos="0">
                <a:srgbClr val="00DFF6"/>
              </a:gs>
              <a:gs pos="90000">
                <a:srgbClr val="002774"/>
              </a:gs>
            </a:gsLst>
            <a:lin ang="2700000" scaled="1"/>
            <a:tileRect/>
          </a:gradFill>
          <a:ln w="25400" cap="flat" cmpd="sng" algn="ctr">
            <a:solidFill>
              <a:sysClr val="window" lastClr="FFFFFF"/>
            </a:solidFill>
            <a:prstDash val="solid"/>
          </a:ln>
          <a:effectLst>
            <a:outerShdw blurRad="127000" dist="76200" dir="2700000" algn="tl" rotWithShape="0">
              <a:prstClr val="black">
                <a:alpha val="40000"/>
              </a:prstClr>
            </a:outerShdw>
          </a:effectLst>
          <a:scene3d>
            <a:camera prst="orthographicFront">
              <a:rot lat="17699985" lon="0" rev="0"/>
            </a:camera>
            <a:lightRig rig="threePt" dir="t">
              <a:rot lat="0" lon="0" rev="0"/>
            </a:lightRig>
          </a:scene3d>
          <a:sp3d extrusionH="279400" prstMaterial="plastic">
            <a:bevelT w="139700" h="152400" prst="convex"/>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a:ea typeface="微软雅黑" pitchFamily="34" charset="-122"/>
            </a:endParaRPr>
          </a:p>
        </p:txBody>
      </p:sp>
      <p:sp>
        <p:nvSpPr>
          <p:cNvPr id="160" name="TextBox 20"/>
          <p:cNvSpPr txBox="1">
            <a:spLocks noChangeArrowheads="1"/>
          </p:cNvSpPr>
          <p:nvPr/>
        </p:nvSpPr>
        <p:spPr bwMode="auto">
          <a:xfrm>
            <a:off x="2569856" y="4412785"/>
            <a:ext cx="1555025" cy="400110"/>
          </a:xfrm>
          <a:prstGeom prst="rect">
            <a:avLst/>
          </a:prstGeom>
          <a:noFill/>
          <a:scene3d>
            <a:camera prst="orthographicFront"/>
            <a:lightRig rig="threePt" dir="t"/>
          </a:scene3d>
          <a:sp3d/>
        </p:spPr>
        <p:txBody>
          <a:bodyPr>
            <a:spAutoFit/>
          </a:bodyPr>
          <a:lstStyle/>
          <a:p>
            <a:pPr algn="ctr">
              <a:defRPr/>
            </a:pPr>
            <a:r>
              <a:rPr lang="zh-CN" altLang="en-US" sz="2000" dirty="0" smtClean="0">
                <a:solidFill>
                  <a:prstClr val="white"/>
                </a:solidFill>
                <a:effectLst>
                  <a:reflection blurRad="6350" stA="50000" endA="300" endPos="50000" dist="60007" dir="5400000" sy="-100000" algn="bl" rotWithShape="0"/>
                </a:effectLst>
                <a:latin typeface="微软雅黑" pitchFamily="34" charset="-122"/>
                <a:ea typeface="微软雅黑" pitchFamily="34" charset="-122"/>
              </a:rPr>
              <a:t>输入文字</a:t>
            </a:r>
            <a:endParaRPr lang="zh-CN" altLang="en-US" sz="2000" dirty="0">
              <a:solidFill>
                <a:prstClr val="white"/>
              </a:solidFill>
              <a:effectLst>
                <a:reflection blurRad="6350" stA="50000" endA="300" endPos="50000" dist="60007" dir="5400000" sy="-100000" algn="bl" rotWithShape="0"/>
              </a:effectLst>
              <a:latin typeface="微软雅黑" pitchFamily="34" charset="-122"/>
              <a:ea typeface="微软雅黑" pitchFamily="34" charset="-122"/>
            </a:endParaRPr>
          </a:p>
        </p:txBody>
      </p:sp>
    </p:spTree>
  </p:cSld>
  <p:clrMapOvr>
    <a:masterClrMapping/>
  </p:clrMapOvr>
  <p:transition spd="slow" advClick="0" advTm="400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fade">
                                          <p:cBhvr>
                                            <p:cTn id="11" dur="500"/>
                                            <p:tgtEl>
                                              <p:spTgt spid="159"/>
                                            </p:tgtEl>
                                          </p:cBhvr>
                                        </p:animEffect>
                                        <p:anim calcmode="lin" valueType="num">
                                          <p:cBhvr>
                                            <p:cTn id="12" dur="500" fill="hold"/>
                                            <p:tgtEl>
                                              <p:spTgt spid="159"/>
                                            </p:tgtEl>
                                            <p:attrNameLst>
                                              <p:attrName>ppt_x</p:attrName>
                                            </p:attrNameLst>
                                          </p:cBhvr>
                                          <p:tavLst>
                                            <p:tav tm="0">
                                              <p:val>
                                                <p:strVal val="#ppt_x"/>
                                              </p:val>
                                            </p:tav>
                                            <p:tav tm="100000">
                                              <p:val>
                                                <p:strVal val="#ppt_x"/>
                                              </p:val>
                                            </p:tav>
                                          </p:tavLst>
                                        </p:anim>
                                        <p:anim calcmode="lin" valueType="num">
                                          <p:cBhvr>
                                            <p:cTn id="13" dur="500" fill="hold"/>
                                            <p:tgtEl>
                                              <p:spTgt spid="15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155"/>
                                            </p:tgtEl>
                                            <p:attrNameLst>
                                              <p:attrName>style.visibility</p:attrName>
                                            </p:attrNameLst>
                                          </p:cBhvr>
                                          <p:to>
                                            <p:strVal val="visible"/>
                                          </p:to>
                                        </p:set>
                                        <p:animEffect transition="in" filter="fade">
                                          <p:cBhvr>
                                            <p:cTn id="16" dur="500"/>
                                            <p:tgtEl>
                                              <p:spTgt spid="155"/>
                                            </p:tgtEl>
                                          </p:cBhvr>
                                        </p:animEffect>
                                        <p:anim calcmode="lin" valueType="num">
                                          <p:cBhvr>
                                            <p:cTn id="17" dur="500" fill="hold"/>
                                            <p:tgtEl>
                                              <p:spTgt spid="155"/>
                                            </p:tgtEl>
                                            <p:attrNameLst>
                                              <p:attrName>ppt_x</p:attrName>
                                            </p:attrNameLst>
                                          </p:cBhvr>
                                          <p:tavLst>
                                            <p:tav tm="0">
                                              <p:val>
                                                <p:strVal val="#ppt_x"/>
                                              </p:val>
                                            </p:tav>
                                            <p:tav tm="100000">
                                              <p:val>
                                                <p:strVal val="#ppt_x"/>
                                              </p:val>
                                            </p:tav>
                                          </p:tavLst>
                                        </p:anim>
                                        <p:anim calcmode="lin" valueType="num">
                                          <p:cBhvr>
                                            <p:cTn id="18" dur="500" fill="hold"/>
                                            <p:tgtEl>
                                              <p:spTgt spid="15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500"/>
                                            <p:tgtEl>
                                              <p:spTgt spid="157"/>
                                            </p:tgtEl>
                                          </p:cBhvr>
                                        </p:animEffect>
                                        <p:anim calcmode="lin" valueType="num">
                                          <p:cBhvr>
                                            <p:cTn id="22" dur="500" fill="hold"/>
                                            <p:tgtEl>
                                              <p:spTgt spid="157"/>
                                            </p:tgtEl>
                                            <p:attrNameLst>
                                              <p:attrName>ppt_x</p:attrName>
                                            </p:attrNameLst>
                                          </p:cBhvr>
                                          <p:tavLst>
                                            <p:tav tm="0">
                                              <p:val>
                                                <p:strVal val="#ppt_x"/>
                                              </p:val>
                                            </p:tav>
                                            <p:tav tm="100000">
                                              <p:val>
                                                <p:strVal val="#ppt_x"/>
                                              </p:val>
                                            </p:tav>
                                          </p:tavLst>
                                        </p:anim>
                                        <p:anim calcmode="lin" valueType="num">
                                          <p:cBhvr>
                                            <p:cTn id="23" dur="500" fill="hold"/>
                                            <p:tgtEl>
                                              <p:spTgt spid="157"/>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500"/>
                                            <p:tgtEl>
                                              <p:spTgt spid="145"/>
                                            </p:tgtEl>
                                          </p:cBhvr>
                                        </p:animEffect>
                                        <p:anim calcmode="lin" valueType="num">
                                          <p:cBhvr>
                                            <p:cTn id="28" dur="500" fill="hold"/>
                                            <p:tgtEl>
                                              <p:spTgt spid="145"/>
                                            </p:tgtEl>
                                            <p:attrNameLst>
                                              <p:attrName>ppt_x</p:attrName>
                                            </p:attrNameLst>
                                          </p:cBhvr>
                                          <p:tavLst>
                                            <p:tav tm="0">
                                              <p:val>
                                                <p:strVal val="#ppt_x"/>
                                              </p:val>
                                            </p:tav>
                                            <p:tav tm="100000">
                                              <p:val>
                                                <p:strVal val="#ppt_x"/>
                                              </p:val>
                                            </p:tav>
                                          </p:tavLst>
                                        </p:anim>
                                        <p:anim calcmode="lin" valueType="num">
                                          <p:cBhvr>
                                            <p:cTn id="29" dur="500" fill="hold"/>
                                            <p:tgtEl>
                                              <p:spTgt spid="145"/>
                                            </p:tgtEl>
                                            <p:attrNameLst>
                                              <p:attrName>ppt_y</p:attrName>
                                            </p:attrNameLst>
                                          </p:cBhvr>
                                          <p:tavLst>
                                            <p:tav tm="0">
                                              <p:val>
                                                <p:strVal val="#ppt_y+.1"/>
                                              </p:val>
                                            </p:tav>
                                            <p:tav tm="100000">
                                              <p:val>
                                                <p:strVal val="#ppt_y"/>
                                              </p:val>
                                            </p:tav>
                                          </p:tavLst>
                                        </p:anim>
                                      </p:childTnLst>
                                    </p:cTn>
                                  </p:par>
                                  <p:par>
                                    <p:cTn id="30" presetID="12" presetClass="entr" presetSubtype="2" fill="hold" nodeType="withEffect">
                                      <p:stCondLst>
                                        <p:cond delay="0"/>
                                      </p:stCondLst>
                                      <p:childTnLst>
                                        <p:set>
                                          <p:cBhvr>
                                            <p:cTn id="31" dur="1" fill="hold">
                                              <p:stCondLst>
                                                <p:cond delay="0"/>
                                              </p:stCondLst>
                                            </p:cTn>
                                            <p:tgtEl>
                                              <p:spTgt spid="133"/>
                                            </p:tgtEl>
                                            <p:attrNameLst>
                                              <p:attrName>style.visibility</p:attrName>
                                            </p:attrNameLst>
                                          </p:cBhvr>
                                          <p:to>
                                            <p:strVal val="visible"/>
                                          </p:to>
                                        </p:set>
                                        <p:anim calcmode="lin" valueType="num">
                                          <p:cBhvr additive="base">
                                            <p:cTn id="32" dur="500"/>
                                            <p:tgtEl>
                                              <p:spTgt spid="133"/>
                                            </p:tgtEl>
                                            <p:attrNameLst>
                                              <p:attrName>ppt_x</p:attrName>
                                            </p:attrNameLst>
                                          </p:cBhvr>
                                          <p:tavLst>
                                            <p:tav tm="0">
                                              <p:val>
                                                <p:strVal val="#ppt_x+#ppt_w*1.125000"/>
                                              </p:val>
                                            </p:tav>
                                            <p:tav tm="100000">
                                              <p:val>
                                                <p:strVal val="#ppt_x"/>
                                              </p:val>
                                            </p:tav>
                                          </p:tavLst>
                                        </p:anim>
                                        <p:animEffect transition="in" filter="wipe(left)">
                                          <p:cBhvr>
                                            <p:cTn id="33" dur="500"/>
                                            <p:tgtEl>
                                              <p:spTgt spid="133"/>
                                            </p:tgtEl>
                                          </p:cBhvr>
                                        </p:animEffect>
                                      </p:childTnLst>
                                    </p:cTn>
                                  </p:par>
                                  <p:par>
                                    <p:cTn id="34" presetID="12" presetClass="entr" presetSubtype="8" fill="hold" nodeType="with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p:tgtEl>
                                              <p:spTgt spid="139"/>
                                            </p:tgtEl>
                                            <p:attrNameLst>
                                              <p:attrName>ppt_x</p:attrName>
                                            </p:attrNameLst>
                                          </p:cBhvr>
                                          <p:tavLst>
                                            <p:tav tm="0">
                                              <p:val>
                                                <p:strVal val="#ppt_x-#ppt_w*1.125000"/>
                                              </p:val>
                                            </p:tav>
                                            <p:tav tm="100000">
                                              <p:val>
                                                <p:strVal val="#ppt_x"/>
                                              </p:val>
                                            </p:tav>
                                          </p:tavLst>
                                        </p:anim>
                                        <p:animEffect transition="in" filter="wipe(right)">
                                          <p:cBhvr>
                                            <p:cTn id="37" dur="500"/>
                                            <p:tgtEl>
                                              <p:spTgt spid="139"/>
                                            </p:tgtEl>
                                          </p:cBhvr>
                                        </p:animEffect>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fade">
                                          <p:cBhvr>
                                            <p:cTn id="41" dur="500"/>
                                            <p:tgtEl>
                                              <p:spTgt spid="160"/>
                                            </p:tgtEl>
                                          </p:cBhvr>
                                        </p:animEffect>
                                        <p:anim calcmode="lin" valueType="num">
                                          <p:cBhvr>
                                            <p:cTn id="42" dur="500" fill="hold"/>
                                            <p:tgtEl>
                                              <p:spTgt spid="160"/>
                                            </p:tgtEl>
                                            <p:attrNameLst>
                                              <p:attrName>ppt_x</p:attrName>
                                            </p:attrNameLst>
                                          </p:cBhvr>
                                          <p:tavLst>
                                            <p:tav tm="0">
                                              <p:val>
                                                <p:strVal val="#ppt_x"/>
                                              </p:val>
                                            </p:tav>
                                            <p:tav tm="100000">
                                              <p:val>
                                                <p:strVal val="#ppt_x"/>
                                              </p:val>
                                            </p:tav>
                                          </p:tavLst>
                                        </p:anim>
                                        <p:anim calcmode="lin" valueType="num">
                                          <p:cBhvr>
                                            <p:cTn id="43" dur="450" decel="100000" fill="hold"/>
                                            <p:tgtEl>
                                              <p:spTgt spid="160"/>
                                            </p:tgtEl>
                                            <p:attrNameLst>
                                              <p:attrName>ppt_y</p:attrName>
                                            </p:attrNameLst>
                                          </p:cBhvr>
                                          <p:tavLst>
                                            <p:tav tm="0">
                                              <p:val>
                                                <p:strVal val="#ppt_y+1"/>
                                              </p:val>
                                            </p:tav>
                                            <p:tav tm="100000">
                                              <p:val>
                                                <p:strVal val="#ppt_y-.03"/>
                                              </p:val>
                                            </p:tav>
                                          </p:tavLst>
                                        </p:anim>
                                        <p:anim calcmode="lin" valueType="num">
                                          <p:cBhvr>
                                            <p:cTn id="44" dur="50" accel="100000" fill="hold">
                                              <p:stCondLst>
                                                <p:cond delay="450"/>
                                              </p:stCondLst>
                                            </p:cTn>
                                            <p:tgtEl>
                                              <p:spTgt spid="160"/>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25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anim calcmode="lin" valueType="num">
                                          <p:cBhvr>
                                            <p:cTn id="48" dur="500" fill="hold"/>
                                            <p:tgtEl>
                                              <p:spTgt spid="156"/>
                                            </p:tgtEl>
                                            <p:attrNameLst>
                                              <p:attrName>ppt_x</p:attrName>
                                            </p:attrNameLst>
                                          </p:cBhvr>
                                          <p:tavLst>
                                            <p:tav tm="0">
                                              <p:val>
                                                <p:strVal val="#ppt_x"/>
                                              </p:val>
                                            </p:tav>
                                            <p:tav tm="100000">
                                              <p:val>
                                                <p:strVal val="#ppt_x"/>
                                              </p:val>
                                            </p:tav>
                                          </p:tavLst>
                                        </p:anim>
                                        <p:anim calcmode="lin" valueType="num">
                                          <p:cBhvr>
                                            <p:cTn id="49" dur="450" decel="100000" fill="hold"/>
                                            <p:tgtEl>
                                              <p:spTgt spid="156"/>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156"/>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500"/>
                                      </p:stCondLst>
                                      <p:childTnLst>
                                        <p:set>
                                          <p:cBhvr>
                                            <p:cTn id="52" dur="1" fill="hold">
                                              <p:stCondLst>
                                                <p:cond delay="0"/>
                                              </p:stCondLst>
                                            </p:cTn>
                                            <p:tgtEl>
                                              <p:spTgt spid="158"/>
                                            </p:tgtEl>
                                            <p:attrNameLst>
                                              <p:attrName>style.visibility</p:attrName>
                                            </p:attrNameLst>
                                          </p:cBhvr>
                                          <p:to>
                                            <p:strVal val="visible"/>
                                          </p:to>
                                        </p:set>
                                        <p:animEffect transition="in" filter="fade">
                                          <p:cBhvr>
                                            <p:cTn id="53" dur="500"/>
                                            <p:tgtEl>
                                              <p:spTgt spid="158"/>
                                            </p:tgtEl>
                                          </p:cBhvr>
                                        </p:animEffect>
                                        <p:anim calcmode="lin" valueType="num">
                                          <p:cBhvr>
                                            <p:cTn id="54" dur="500" fill="hold"/>
                                            <p:tgtEl>
                                              <p:spTgt spid="158"/>
                                            </p:tgtEl>
                                            <p:attrNameLst>
                                              <p:attrName>ppt_x</p:attrName>
                                            </p:attrNameLst>
                                          </p:cBhvr>
                                          <p:tavLst>
                                            <p:tav tm="0">
                                              <p:val>
                                                <p:strVal val="#ppt_x"/>
                                              </p:val>
                                            </p:tav>
                                            <p:tav tm="100000">
                                              <p:val>
                                                <p:strVal val="#ppt_x"/>
                                              </p:val>
                                            </p:tav>
                                          </p:tavLst>
                                        </p:anim>
                                        <p:anim calcmode="lin" valueType="num">
                                          <p:cBhvr>
                                            <p:cTn id="55" dur="450" decel="100000" fill="hold"/>
                                            <p:tgtEl>
                                              <p:spTgt spid="158"/>
                                            </p:tgtEl>
                                            <p:attrNameLst>
                                              <p:attrName>ppt_y</p:attrName>
                                            </p:attrNameLst>
                                          </p:cBhvr>
                                          <p:tavLst>
                                            <p:tav tm="0">
                                              <p:val>
                                                <p:strVal val="#ppt_y+1"/>
                                              </p:val>
                                            </p:tav>
                                            <p:tav tm="100000">
                                              <p:val>
                                                <p:strVal val="#ppt_y-.03"/>
                                              </p:val>
                                            </p:tav>
                                          </p:tavLst>
                                        </p:anim>
                                        <p:anim calcmode="lin" valueType="num">
                                          <p:cBhvr>
                                            <p:cTn id="56" dur="50" accel="100000" fill="hold">
                                              <p:stCondLst>
                                                <p:cond delay="450"/>
                                              </p:stCondLst>
                                            </p:cTn>
                                            <p:tgtEl>
                                              <p:spTgt spid="158"/>
                                            </p:tgtEl>
                                            <p:attrNameLst>
                                              <p:attrName>ppt_y</p:attrName>
                                            </p:attrNameLst>
                                          </p:cBhvr>
                                          <p:tavLst>
                                            <p:tav tm="0">
                                              <p:val>
                                                <p:strVal val="#ppt_y-.03"/>
                                              </p:val>
                                            </p:tav>
                                            <p:tav tm="100000">
                                              <p:val>
                                                <p:strVal val="#ppt_y"/>
                                              </p:val>
                                            </p:tav>
                                          </p:tavLst>
                                        </p:anim>
                                      </p:childTnLst>
                                    </p:cTn>
                                  </p:par>
                                  <p:par>
                                    <p:cTn id="57" presetID="37" presetClass="entr" presetSubtype="0" fill="hold" grpId="0" nodeType="withEffect">
                                      <p:stCondLst>
                                        <p:cond delay="750"/>
                                      </p:stCondLst>
                                      <p:childTnLst>
                                        <p:set>
                                          <p:cBhvr>
                                            <p:cTn id="58" dur="1" fill="hold">
                                              <p:stCondLst>
                                                <p:cond delay="0"/>
                                              </p:stCondLst>
                                            </p:cTn>
                                            <p:tgtEl>
                                              <p:spTgt spid="153"/>
                                            </p:tgtEl>
                                            <p:attrNameLst>
                                              <p:attrName>style.visibility</p:attrName>
                                            </p:attrNameLst>
                                          </p:cBhvr>
                                          <p:to>
                                            <p:strVal val="visible"/>
                                          </p:to>
                                        </p:set>
                                        <p:animEffect transition="in" filter="fade">
                                          <p:cBhvr>
                                            <p:cTn id="59" dur="500"/>
                                            <p:tgtEl>
                                              <p:spTgt spid="153"/>
                                            </p:tgtEl>
                                          </p:cBhvr>
                                        </p:animEffect>
                                        <p:anim calcmode="lin" valueType="num">
                                          <p:cBhvr>
                                            <p:cTn id="60" dur="500" fill="hold"/>
                                            <p:tgtEl>
                                              <p:spTgt spid="153"/>
                                            </p:tgtEl>
                                            <p:attrNameLst>
                                              <p:attrName>ppt_x</p:attrName>
                                            </p:attrNameLst>
                                          </p:cBhvr>
                                          <p:tavLst>
                                            <p:tav tm="0">
                                              <p:val>
                                                <p:strVal val="#ppt_x"/>
                                              </p:val>
                                            </p:tav>
                                            <p:tav tm="100000">
                                              <p:val>
                                                <p:strVal val="#ppt_x"/>
                                              </p:val>
                                            </p:tav>
                                          </p:tavLst>
                                        </p:anim>
                                        <p:anim calcmode="lin" valueType="num">
                                          <p:cBhvr>
                                            <p:cTn id="61" dur="450" decel="100000" fill="hold"/>
                                            <p:tgtEl>
                                              <p:spTgt spid="153"/>
                                            </p:tgtEl>
                                            <p:attrNameLst>
                                              <p:attrName>ppt_y</p:attrName>
                                            </p:attrNameLst>
                                          </p:cBhvr>
                                          <p:tavLst>
                                            <p:tav tm="0">
                                              <p:val>
                                                <p:strVal val="#ppt_y+1"/>
                                              </p:val>
                                            </p:tav>
                                            <p:tav tm="100000">
                                              <p:val>
                                                <p:strVal val="#ppt_y-.03"/>
                                              </p:val>
                                            </p:tav>
                                          </p:tavLst>
                                        </p:anim>
                                        <p:anim calcmode="lin" valueType="num">
                                          <p:cBhvr>
                                            <p:cTn id="62" dur="50" accel="100000" fill="hold">
                                              <p:stCondLst>
                                                <p:cond delay="450"/>
                                              </p:stCondLst>
                                            </p:cTn>
                                            <p:tgtEl>
                                              <p:spTgt spid="153"/>
                                            </p:tgtEl>
                                            <p:attrNameLst>
                                              <p:attrName>ppt_y</p:attrName>
                                            </p:attrNameLst>
                                          </p:cBhvr>
                                          <p:tavLst>
                                            <p:tav tm="0">
                                              <p:val>
                                                <p:strVal val="#ppt_y-.03"/>
                                              </p:val>
                                            </p:tav>
                                            <p:tav tm="100000">
                                              <p:val>
                                                <p:strVal val="#ppt_y"/>
                                              </p:val>
                                            </p:tav>
                                          </p:tavLst>
                                        </p:anim>
                                      </p:childTnLst>
                                    </p:cTn>
                                  </p:par>
                                  <p:par>
                                    <p:cTn id="63" presetID="37" presetClass="entr" presetSubtype="0" fill="hold" grpId="0" nodeType="withEffect">
                                      <p:stCondLst>
                                        <p:cond delay="1000"/>
                                      </p:stCondLst>
                                      <p:childTnLst>
                                        <p:set>
                                          <p:cBhvr>
                                            <p:cTn id="64" dur="1" fill="hold">
                                              <p:stCondLst>
                                                <p:cond delay="0"/>
                                              </p:stCondLst>
                                            </p:cTn>
                                            <p:tgtEl>
                                              <p:spTgt spid="154"/>
                                            </p:tgtEl>
                                            <p:attrNameLst>
                                              <p:attrName>style.visibility</p:attrName>
                                            </p:attrNameLst>
                                          </p:cBhvr>
                                          <p:to>
                                            <p:strVal val="visible"/>
                                          </p:to>
                                        </p:set>
                                        <p:animEffect transition="in" filter="fade">
                                          <p:cBhvr>
                                            <p:cTn id="65" dur="500"/>
                                            <p:tgtEl>
                                              <p:spTgt spid="154"/>
                                            </p:tgtEl>
                                          </p:cBhvr>
                                        </p:animEffect>
                                        <p:anim calcmode="lin" valueType="num">
                                          <p:cBhvr>
                                            <p:cTn id="66" dur="500" fill="hold"/>
                                            <p:tgtEl>
                                              <p:spTgt spid="154"/>
                                            </p:tgtEl>
                                            <p:attrNameLst>
                                              <p:attrName>ppt_x</p:attrName>
                                            </p:attrNameLst>
                                          </p:cBhvr>
                                          <p:tavLst>
                                            <p:tav tm="0">
                                              <p:val>
                                                <p:strVal val="#ppt_x"/>
                                              </p:val>
                                            </p:tav>
                                            <p:tav tm="100000">
                                              <p:val>
                                                <p:strVal val="#ppt_x"/>
                                              </p:val>
                                            </p:tav>
                                          </p:tavLst>
                                        </p:anim>
                                        <p:anim calcmode="lin" valueType="num">
                                          <p:cBhvr>
                                            <p:cTn id="67" dur="450" decel="100000" fill="hold"/>
                                            <p:tgtEl>
                                              <p:spTgt spid="154"/>
                                            </p:tgtEl>
                                            <p:attrNameLst>
                                              <p:attrName>ppt_y</p:attrName>
                                            </p:attrNameLst>
                                          </p:cBhvr>
                                          <p:tavLst>
                                            <p:tav tm="0">
                                              <p:val>
                                                <p:strVal val="#ppt_y+1"/>
                                              </p:val>
                                            </p:tav>
                                            <p:tav tm="100000">
                                              <p:val>
                                                <p:strVal val="#ppt_y-.03"/>
                                              </p:val>
                                            </p:tav>
                                          </p:tavLst>
                                        </p:anim>
                                        <p:anim calcmode="lin" valueType="num">
                                          <p:cBhvr>
                                            <p:cTn id="68" dur="50" accel="100000" fill="hold">
                                              <p:stCondLst>
                                                <p:cond delay="450"/>
                                              </p:stCondLst>
                                            </p:cTn>
                                            <p:tgtEl>
                                              <p:spTgt spid="154"/>
                                            </p:tgtEl>
                                            <p:attrNameLst>
                                              <p:attrName>ppt_y</p:attrName>
                                            </p:attrNameLst>
                                          </p:cBhvr>
                                          <p:tavLst>
                                            <p:tav tm="0">
                                              <p:val>
                                                <p:strVal val="#ppt_y-.03"/>
                                              </p:val>
                                            </p:tav>
                                            <p:tav tm="100000">
                                              <p:val>
                                                <p:strVal val="#ppt_y"/>
                                              </p:val>
                                            </p:tav>
                                          </p:tavLst>
                                        </p:anim>
                                      </p:childTnLst>
                                    </p:cTn>
                                  </p:par>
                                  <p:par>
                                    <p:cTn id="69" presetID="37" presetClass="entr" presetSubtype="0" fill="hold" grpId="0" nodeType="withEffect">
                                      <p:stCondLst>
                                        <p:cond delay="1250"/>
                                      </p:stCondLst>
                                      <p:childTnLst>
                                        <p:set>
                                          <p:cBhvr>
                                            <p:cTn id="70" dur="1" fill="hold">
                                              <p:stCondLst>
                                                <p:cond delay="0"/>
                                              </p:stCondLst>
                                            </p:cTn>
                                            <p:tgtEl>
                                              <p:spTgt spid="152"/>
                                            </p:tgtEl>
                                            <p:attrNameLst>
                                              <p:attrName>style.visibility</p:attrName>
                                            </p:attrNameLst>
                                          </p:cBhvr>
                                          <p:to>
                                            <p:strVal val="visible"/>
                                          </p:to>
                                        </p:set>
                                        <p:animEffect transition="in" filter="fade">
                                          <p:cBhvr>
                                            <p:cTn id="71" dur="500"/>
                                            <p:tgtEl>
                                              <p:spTgt spid="152"/>
                                            </p:tgtEl>
                                          </p:cBhvr>
                                        </p:animEffect>
                                        <p:anim calcmode="lin" valueType="num">
                                          <p:cBhvr>
                                            <p:cTn id="72" dur="500" fill="hold"/>
                                            <p:tgtEl>
                                              <p:spTgt spid="152"/>
                                            </p:tgtEl>
                                            <p:attrNameLst>
                                              <p:attrName>ppt_x</p:attrName>
                                            </p:attrNameLst>
                                          </p:cBhvr>
                                          <p:tavLst>
                                            <p:tav tm="0">
                                              <p:val>
                                                <p:strVal val="#ppt_x"/>
                                              </p:val>
                                            </p:tav>
                                            <p:tav tm="100000">
                                              <p:val>
                                                <p:strVal val="#ppt_x"/>
                                              </p:val>
                                            </p:tav>
                                          </p:tavLst>
                                        </p:anim>
                                        <p:anim calcmode="lin" valueType="num">
                                          <p:cBhvr>
                                            <p:cTn id="73" dur="450" decel="100000" fill="hold"/>
                                            <p:tgtEl>
                                              <p:spTgt spid="152"/>
                                            </p:tgtEl>
                                            <p:attrNameLst>
                                              <p:attrName>ppt_y</p:attrName>
                                            </p:attrNameLst>
                                          </p:cBhvr>
                                          <p:tavLst>
                                            <p:tav tm="0">
                                              <p:val>
                                                <p:strVal val="#ppt_y+1"/>
                                              </p:val>
                                            </p:tav>
                                            <p:tav tm="100000">
                                              <p:val>
                                                <p:strVal val="#ppt_y-.03"/>
                                              </p:val>
                                            </p:tav>
                                          </p:tavLst>
                                        </p:anim>
                                        <p:anim calcmode="lin" valueType="num">
                                          <p:cBhvr>
                                            <p:cTn id="74" dur="50" accel="100000" fill="hold">
                                              <p:stCondLst>
                                                <p:cond delay="450"/>
                                              </p:stCondLst>
                                            </p:cTn>
                                            <p:tgtEl>
                                              <p:spTgt spid="1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animBg="1"/>
          <p:bldP spid="156" grpId="0"/>
          <p:bldP spid="157" grpId="0" animBg="1"/>
          <p:bldP spid="158" grpId="0"/>
          <p:bldP spid="159" grpId="0" animBg="1"/>
          <p:bldP spid="16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fade">
                                          <p:cBhvr>
                                            <p:cTn id="11" dur="500"/>
                                            <p:tgtEl>
                                              <p:spTgt spid="159"/>
                                            </p:tgtEl>
                                          </p:cBhvr>
                                        </p:animEffect>
                                        <p:anim calcmode="lin" valueType="num">
                                          <p:cBhvr>
                                            <p:cTn id="12" dur="500" fill="hold"/>
                                            <p:tgtEl>
                                              <p:spTgt spid="159"/>
                                            </p:tgtEl>
                                            <p:attrNameLst>
                                              <p:attrName>ppt_x</p:attrName>
                                            </p:attrNameLst>
                                          </p:cBhvr>
                                          <p:tavLst>
                                            <p:tav tm="0">
                                              <p:val>
                                                <p:strVal val="#ppt_x"/>
                                              </p:val>
                                            </p:tav>
                                            <p:tav tm="100000">
                                              <p:val>
                                                <p:strVal val="#ppt_x"/>
                                              </p:val>
                                            </p:tav>
                                          </p:tavLst>
                                        </p:anim>
                                        <p:anim calcmode="lin" valueType="num">
                                          <p:cBhvr>
                                            <p:cTn id="13" dur="500" fill="hold"/>
                                            <p:tgtEl>
                                              <p:spTgt spid="159"/>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155"/>
                                            </p:tgtEl>
                                            <p:attrNameLst>
                                              <p:attrName>style.visibility</p:attrName>
                                            </p:attrNameLst>
                                          </p:cBhvr>
                                          <p:to>
                                            <p:strVal val="visible"/>
                                          </p:to>
                                        </p:set>
                                        <p:animEffect transition="in" filter="fade">
                                          <p:cBhvr>
                                            <p:cTn id="16" dur="500"/>
                                            <p:tgtEl>
                                              <p:spTgt spid="155"/>
                                            </p:tgtEl>
                                          </p:cBhvr>
                                        </p:animEffect>
                                        <p:anim calcmode="lin" valueType="num">
                                          <p:cBhvr>
                                            <p:cTn id="17" dur="500" fill="hold"/>
                                            <p:tgtEl>
                                              <p:spTgt spid="155"/>
                                            </p:tgtEl>
                                            <p:attrNameLst>
                                              <p:attrName>ppt_x</p:attrName>
                                            </p:attrNameLst>
                                          </p:cBhvr>
                                          <p:tavLst>
                                            <p:tav tm="0">
                                              <p:val>
                                                <p:strVal val="#ppt_x"/>
                                              </p:val>
                                            </p:tav>
                                            <p:tav tm="100000">
                                              <p:val>
                                                <p:strVal val="#ppt_x"/>
                                              </p:val>
                                            </p:tav>
                                          </p:tavLst>
                                        </p:anim>
                                        <p:anim calcmode="lin" valueType="num">
                                          <p:cBhvr>
                                            <p:cTn id="18" dur="500" fill="hold"/>
                                            <p:tgtEl>
                                              <p:spTgt spid="15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57"/>
                                            </p:tgtEl>
                                            <p:attrNameLst>
                                              <p:attrName>style.visibility</p:attrName>
                                            </p:attrNameLst>
                                          </p:cBhvr>
                                          <p:to>
                                            <p:strVal val="visible"/>
                                          </p:to>
                                        </p:set>
                                        <p:animEffect transition="in" filter="fade">
                                          <p:cBhvr>
                                            <p:cTn id="21" dur="500"/>
                                            <p:tgtEl>
                                              <p:spTgt spid="157"/>
                                            </p:tgtEl>
                                          </p:cBhvr>
                                        </p:animEffect>
                                        <p:anim calcmode="lin" valueType="num">
                                          <p:cBhvr>
                                            <p:cTn id="22" dur="500" fill="hold"/>
                                            <p:tgtEl>
                                              <p:spTgt spid="157"/>
                                            </p:tgtEl>
                                            <p:attrNameLst>
                                              <p:attrName>ppt_x</p:attrName>
                                            </p:attrNameLst>
                                          </p:cBhvr>
                                          <p:tavLst>
                                            <p:tav tm="0">
                                              <p:val>
                                                <p:strVal val="#ppt_x"/>
                                              </p:val>
                                            </p:tav>
                                            <p:tav tm="100000">
                                              <p:val>
                                                <p:strVal val="#ppt_x"/>
                                              </p:val>
                                            </p:tav>
                                          </p:tavLst>
                                        </p:anim>
                                        <p:anim calcmode="lin" valueType="num">
                                          <p:cBhvr>
                                            <p:cTn id="23" dur="500" fill="hold"/>
                                            <p:tgtEl>
                                              <p:spTgt spid="157"/>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500"/>
                                            <p:tgtEl>
                                              <p:spTgt spid="145"/>
                                            </p:tgtEl>
                                          </p:cBhvr>
                                        </p:animEffect>
                                        <p:anim calcmode="lin" valueType="num">
                                          <p:cBhvr>
                                            <p:cTn id="28" dur="500" fill="hold"/>
                                            <p:tgtEl>
                                              <p:spTgt spid="145"/>
                                            </p:tgtEl>
                                            <p:attrNameLst>
                                              <p:attrName>ppt_x</p:attrName>
                                            </p:attrNameLst>
                                          </p:cBhvr>
                                          <p:tavLst>
                                            <p:tav tm="0">
                                              <p:val>
                                                <p:strVal val="#ppt_x"/>
                                              </p:val>
                                            </p:tav>
                                            <p:tav tm="100000">
                                              <p:val>
                                                <p:strVal val="#ppt_x"/>
                                              </p:val>
                                            </p:tav>
                                          </p:tavLst>
                                        </p:anim>
                                        <p:anim calcmode="lin" valueType="num">
                                          <p:cBhvr>
                                            <p:cTn id="29" dur="500" fill="hold"/>
                                            <p:tgtEl>
                                              <p:spTgt spid="145"/>
                                            </p:tgtEl>
                                            <p:attrNameLst>
                                              <p:attrName>ppt_y</p:attrName>
                                            </p:attrNameLst>
                                          </p:cBhvr>
                                          <p:tavLst>
                                            <p:tav tm="0">
                                              <p:val>
                                                <p:strVal val="#ppt_y+.1"/>
                                              </p:val>
                                            </p:tav>
                                            <p:tav tm="100000">
                                              <p:val>
                                                <p:strVal val="#ppt_y"/>
                                              </p:val>
                                            </p:tav>
                                          </p:tavLst>
                                        </p:anim>
                                      </p:childTnLst>
                                    </p:cTn>
                                  </p:par>
                                  <p:par>
                                    <p:cTn id="30" presetID="12" presetClass="entr" presetSubtype="2" fill="hold" nodeType="withEffect">
                                      <p:stCondLst>
                                        <p:cond delay="0"/>
                                      </p:stCondLst>
                                      <p:childTnLst>
                                        <p:set>
                                          <p:cBhvr>
                                            <p:cTn id="31" dur="1" fill="hold">
                                              <p:stCondLst>
                                                <p:cond delay="0"/>
                                              </p:stCondLst>
                                            </p:cTn>
                                            <p:tgtEl>
                                              <p:spTgt spid="133"/>
                                            </p:tgtEl>
                                            <p:attrNameLst>
                                              <p:attrName>style.visibility</p:attrName>
                                            </p:attrNameLst>
                                          </p:cBhvr>
                                          <p:to>
                                            <p:strVal val="visible"/>
                                          </p:to>
                                        </p:set>
                                        <p:anim calcmode="lin" valueType="num">
                                          <p:cBhvr additive="base">
                                            <p:cTn id="32" dur="500"/>
                                            <p:tgtEl>
                                              <p:spTgt spid="133"/>
                                            </p:tgtEl>
                                            <p:attrNameLst>
                                              <p:attrName>ppt_x</p:attrName>
                                            </p:attrNameLst>
                                          </p:cBhvr>
                                          <p:tavLst>
                                            <p:tav tm="0">
                                              <p:val>
                                                <p:strVal val="#ppt_x+#ppt_w*1.125000"/>
                                              </p:val>
                                            </p:tav>
                                            <p:tav tm="100000">
                                              <p:val>
                                                <p:strVal val="#ppt_x"/>
                                              </p:val>
                                            </p:tav>
                                          </p:tavLst>
                                        </p:anim>
                                        <p:animEffect transition="in" filter="wipe(left)">
                                          <p:cBhvr>
                                            <p:cTn id="33" dur="500"/>
                                            <p:tgtEl>
                                              <p:spTgt spid="133"/>
                                            </p:tgtEl>
                                          </p:cBhvr>
                                        </p:animEffect>
                                      </p:childTnLst>
                                    </p:cTn>
                                  </p:par>
                                  <p:par>
                                    <p:cTn id="34" presetID="12" presetClass="entr" presetSubtype="8" fill="hold" nodeType="with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p:tgtEl>
                                              <p:spTgt spid="139"/>
                                            </p:tgtEl>
                                            <p:attrNameLst>
                                              <p:attrName>ppt_x</p:attrName>
                                            </p:attrNameLst>
                                          </p:cBhvr>
                                          <p:tavLst>
                                            <p:tav tm="0">
                                              <p:val>
                                                <p:strVal val="#ppt_x-#ppt_w*1.125000"/>
                                              </p:val>
                                            </p:tav>
                                            <p:tav tm="100000">
                                              <p:val>
                                                <p:strVal val="#ppt_x"/>
                                              </p:val>
                                            </p:tav>
                                          </p:tavLst>
                                        </p:anim>
                                        <p:animEffect transition="in" filter="wipe(right)">
                                          <p:cBhvr>
                                            <p:cTn id="37" dur="500"/>
                                            <p:tgtEl>
                                              <p:spTgt spid="139"/>
                                            </p:tgtEl>
                                          </p:cBhvr>
                                        </p:animEffect>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160"/>
                                            </p:tgtEl>
                                            <p:attrNameLst>
                                              <p:attrName>style.visibility</p:attrName>
                                            </p:attrNameLst>
                                          </p:cBhvr>
                                          <p:to>
                                            <p:strVal val="visible"/>
                                          </p:to>
                                        </p:set>
                                        <p:animEffect transition="in" filter="fade">
                                          <p:cBhvr>
                                            <p:cTn id="41" dur="500"/>
                                            <p:tgtEl>
                                              <p:spTgt spid="160"/>
                                            </p:tgtEl>
                                          </p:cBhvr>
                                        </p:animEffect>
                                        <p:anim calcmode="lin" valueType="num">
                                          <p:cBhvr>
                                            <p:cTn id="42" dur="500" fill="hold"/>
                                            <p:tgtEl>
                                              <p:spTgt spid="160"/>
                                            </p:tgtEl>
                                            <p:attrNameLst>
                                              <p:attrName>ppt_x</p:attrName>
                                            </p:attrNameLst>
                                          </p:cBhvr>
                                          <p:tavLst>
                                            <p:tav tm="0">
                                              <p:val>
                                                <p:strVal val="#ppt_x"/>
                                              </p:val>
                                            </p:tav>
                                            <p:tav tm="100000">
                                              <p:val>
                                                <p:strVal val="#ppt_x"/>
                                              </p:val>
                                            </p:tav>
                                          </p:tavLst>
                                        </p:anim>
                                        <p:anim calcmode="lin" valueType="num">
                                          <p:cBhvr>
                                            <p:cTn id="43" dur="450" decel="100000" fill="hold"/>
                                            <p:tgtEl>
                                              <p:spTgt spid="160"/>
                                            </p:tgtEl>
                                            <p:attrNameLst>
                                              <p:attrName>ppt_y</p:attrName>
                                            </p:attrNameLst>
                                          </p:cBhvr>
                                          <p:tavLst>
                                            <p:tav tm="0">
                                              <p:val>
                                                <p:strVal val="#ppt_y+1"/>
                                              </p:val>
                                            </p:tav>
                                            <p:tav tm="100000">
                                              <p:val>
                                                <p:strVal val="#ppt_y-.03"/>
                                              </p:val>
                                            </p:tav>
                                          </p:tavLst>
                                        </p:anim>
                                        <p:anim calcmode="lin" valueType="num">
                                          <p:cBhvr>
                                            <p:cTn id="44" dur="50" accel="100000" fill="hold">
                                              <p:stCondLst>
                                                <p:cond delay="450"/>
                                              </p:stCondLst>
                                            </p:cTn>
                                            <p:tgtEl>
                                              <p:spTgt spid="160"/>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25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anim calcmode="lin" valueType="num">
                                          <p:cBhvr>
                                            <p:cTn id="48" dur="500" fill="hold"/>
                                            <p:tgtEl>
                                              <p:spTgt spid="156"/>
                                            </p:tgtEl>
                                            <p:attrNameLst>
                                              <p:attrName>ppt_x</p:attrName>
                                            </p:attrNameLst>
                                          </p:cBhvr>
                                          <p:tavLst>
                                            <p:tav tm="0">
                                              <p:val>
                                                <p:strVal val="#ppt_x"/>
                                              </p:val>
                                            </p:tav>
                                            <p:tav tm="100000">
                                              <p:val>
                                                <p:strVal val="#ppt_x"/>
                                              </p:val>
                                            </p:tav>
                                          </p:tavLst>
                                        </p:anim>
                                        <p:anim calcmode="lin" valueType="num">
                                          <p:cBhvr>
                                            <p:cTn id="49" dur="450" decel="100000" fill="hold"/>
                                            <p:tgtEl>
                                              <p:spTgt spid="156"/>
                                            </p:tgtEl>
                                            <p:attrNameLst>
                                              <p:attrName>ppt_y</p:attrName>
                                            </p:attrNameLst>
                                          </p:cBhvr>
                                          <p:tavLst>
                                            <p:tav tm="0">
                                              <p:val>
                                                <p:strVal val="#ppt_y+1"/>
                                              </p:val>
                                            </p:tav>
                                            <p:tav tm="100000">
                                              <p:val>
                                                <p:strVal val="#ppt_y-.03"/>
                                              </p:val>
                                            </p:tav>
                                          </p:tavLst>
                                        </p:anim>
                                        <p:anim calcmode="lin" valueType="num">
                                          <p:cBhvr>
                                            <p:cTn id="50" dur="50" accel="100000" fill="hold">
                                              <p:stCondLst>
                                                <p:cond delay="450"/>
                                              </p:stCondLst>
                                            </p:cTn>
                                            <p:tgtEl>
                                              <p:spTgt spid="156"/>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500"/>
                                      </p:stCondLst>
                                      <p:childTnLst>
                                        <p:set>
                                          <p:cBhvr>
                                            <p:cTn id="52" dur="1" fill="hold">
                                              <p:stCondLst>
                                                <p:cond delay="0"/>
                                              </p:stCondLst>
                                            </p:cTn>
                                            <p:tgtEl>
                                              <p:spTgt spid="158"/>
                                            </p:tgtEl>
                                            <p:attrNameLst>
                                              <p:attrName>style.visibility</p:attrName>
                                            </p:attrNameLst>
                                          </p:cBhvr>
                                          <p:to>
                                            <p:strVal val="visible"/>
                                          </p:to>
                                        </p:set>
                                        <p:animEffect transition="in" filter="fade">
                                          <p:cBhvr>
                                            <p:cTn id="53" dur="500"/>
                                            <p:tgtEl>
                                              <p:spTgt spid="158"/>
                                            </p:tgtEl>
                                          </p:cBhvr>
                                        </p:animEffect>
                                        <p:anim calcmode="lin" valueType="num">
                                          <p:cBhvr>
                                            <p:cTn id="54" dur="500" fill="hold"/>
                                            <p:tgtEl>
                                              <p:spTgt spid="158"/>
                                            </p:tgtEl>
                                            <p:attrNameLst>
                                              <p:attrName>ppt_x</p:attrName>
                                            </p:attrNameLst>
                                          </p:cBhvr>
                                          <p:tavLst>
                                            <p:tav tm="0">
                                              <p:val>
                                                <p:strVal val="#ppt_x"/>
                                              </p:val>
                                            </p:tav>
                                            <p:tav tm="100000">
                                              <p:val>
                                                <p:strVal val="#ppt_x"/>
                                              </p:val>
                                            </p:tav>
                                          </p:tavLst>
                                        </p:anim>
                                        <p:anim calcmode="lin" valueType="num">
                                          <p:cBhvr>
                                            <p:cTn id="55" dur="450" decel="100000" fill="hold"/>
                                            <p:tgtEl>
                                              <p:spTgt spid="158"/>
                                            </p:tgtEl>
                                            <p:attrNameLst>
                                              <p:attrName>ppt_y</p:attrName>
                                            </p:attrNameLst>
                                          </p:cBhvr>
                                          <p:tavLst>
                                            <p:tav tm="0">
                                              <p:val>
                                                <p:strVal val="#ppt_y+1"/>
                                              </p:val>
                                            </p:tav>
                                            <p:tav tm="100000">
                                              <p:val>
                                                <p:strVal val="#ppt_y-.03"/>
                                              </p:val>
                                            </p:tav>
                                          </p:tavLst>
                                        </p:anim>
                                        <p:anim calcmode="lin" valueType="num">
                                          <p:cBhvr>
                                            <p:cTn id="56" dur="50" accel="100000" fill="hold">
                                              <p:stCondLst>
                                                <p:cond delay="450"/>
                                              </p:stCondLst>
                                            </p:cTn>
                                            <p:tgtEl>
                                              <p:spTgt spid="158"/>
                                            </p:tgtEl>
                                            <p:attrNameLst>
                                              <p:attrName>ppt_y</p:attrName>
                                            </p:attrNameLst>
                                          </p:cBhvr>
                                          <p:tavLst>
                                            <p:tav tm="0">
                                              <p:val>
                                                <p:strVal val="#ppt_y-.03"/>
                                              </p:val>
                                            </p:tav>
                                            <p:tav tm="100000">
                                              <p:val>
                                                <p:strVal val="#ppt_y"/>
                                              </p:val>
                                            </p:tav>
                                          </p:tavLst>
                                        </p:anim>
                                      </p:childTnLst>
                                    </p:cTn>
                                  </p:par>
                                  <p:par>
                                    <p:cTn id="57" presetID="37" presetClass="entr" presetSubtype="0" fill="hold" grpId="0" nodeType="withEffect">
                                      <p:stCondLst>
                                        <p:cond delay="750"/>
                                      </p:stCondLst>
                                      <p:childTnLst>
                                        <p:set>
                                          <p:cBhvr>
                                            <p:cTn id="58" dur="1" fill="hold">
                                              <p:stCondLst>
                                                <p:cond delay="0"/>
                                              </p:stCondLst>
                                            </p:cTn>
                                            <p:tgtEl>
                                              <p:spTgt spid="153"/>
                                            </p:tgtEl>
                                            <p:attrNameLst>
                                              <p:attrName>style.visibility</p:attrName>
                                            </p:attrNameLst>
                                          </p:cBhvr>
                                          <p:to>
                                            <p:strVal val="visible"/>
                                          </p:to>
                                        </p:set>
                                        <p:animEffect transition="in" filter="fade">
                                          <p:cBhvr>
                                            <p:cTn id="59" dur="500"/>
                                            <p:tgtEl>
                                              <p:spTgt spid="153"/>
                                            </p:tgtEl>
                                          </p:cBhvr>
                                        </p:animEffect>
                                        <p:anim calcmode="lin" valueType="num">
                                          <p:cBhvr>
                                            <p:cTn id="60" dur="500" fill="hold"/>
                                            <p:tgtEl>
                                              <p:spTgt spid="153"/>
                                            </p:tgtEl>
                                            <p:attrNameLst>
                                              <p:attrName>ppt_x</p:attrName>
                                            </p:attrNameLst>
                                          </p:cBhvr>
                                          <p:tavLst>
                                            <p:tav tm="0">
                                              <p:val>
                                                <p:strVal val="#ppt_x"/>
                                              </p:val>
                                            </p:tav>
                                            <p:tav tm="100000">
                                              <p:val>
                                                <p:strVal val="#ppt_x"/>
                                              </p:val>
                                            </p:tav>
                                          </p:tavLst>
                                        </p:anim>
                                        <p:anim calcmode="lin" valueType="num">
                                          <p:cBhvr>
                                            <p:cTn id="61" dur="450" decel="100000" fill="hold"/>
                                            <p:tgtEl>
                                              <p:spTgt spid="153"/>
                                            </p:tgtEl>
                                            <p:attrNameLst>
                                              <p:attrName>ppt_y</p:attrName>
                                            </p:attrNameLst>
                                          </p:cBhvr>
                                          <p:tavLst>
                                            <p:tav tm="0">
                                              <p:val>
                                                <p:strVal val="#ppt_y+1"/>
                                              </p:val>
                                            </p:tav>
                                            <p:tav tm="100000">
                                              <p:val>
                                                <p:strVal val="#ppt_y-.03"/>
                                              </p:val>
                                            </p:tav>
                                          </p:tavLst>
                                        </p:anim>
                                        <p:anim calcmode="lin" valueType="num">
                                          <p:cBhvr>
                                            <p:cTn id="62" dur="50" accel="100000" fill="hold">
                                              <p:stCondLst>
                                                <p:cond delay="450"/>
                                              </p:stCondLst>
                                            </p:cTn>
                                            <p:tgtEl>
                                              <p:spTgt spid="153"/>
                                            </p:tgtEl>
                                            <p:attrNameLst>
                                              <p:attrName>ppt_y</p:attrName>
                                            </p:attrNameLst>
                                          </p:cBhvr>
                                          <p:tavLst>
                                            <p:tav tm="0">
                                              <p:val>
                                                <p:strVal val="#ppt_y-.03"/>
                                              </p:val>
                                            </p:tav>
                                            <p:tav tm="100000">
                                              <p:val>
                                                <p:strVal val="#ppt_y"/>
                                              </p:val>
                                            </p:tav>
                                          </p:tavLst>
                                        </p:anim>
                                      </p:childTnLst>
                                    </p:cTn>
                                  </p:par>
                                  <p:par>
                                    <p:cTn id="63" presetID="37" presetClass="entr" presetSubtype="0" fill="hold" grpId="0" nodeType="withEffect">
                                      <p:stCondLst>
                                        <p:cond delay="1000"/>
                                      </p:stCondLst>
                                      <p:childTnLst>
                                        <p:set>
                                          <p:cBhvr>
                                            <p:cTn id="64" dur="1" fill="hold">
                                              <p:stCondLst>
                                                <p:cond delay="0"/>
                                              </p:stCondLst>
                                            </p:cTn>
                                            <p:tgtEl>
                                              <p:spTgt spid="154"/>
                                            </p:tgtEl>
                                            <p:attrNameLst>
                                              <p:attrName>style.visibility</p:attrName>
                                            </p:attrNameLst>
                                          </p:cBhvr>
                                          <p:to>
                                            <p:strVal val="visible"/>
                                          </p:to>
                                        </p:set>
                                        <p:animEffect transition="in" filter="fade">
                                          <p:cBhvr>
                                            <p:cTn id="65" dur="500"/>
                                            <p:tgtEl>
                                              <p:spTgt spid="154"/>
                                            </p:tgtEl>
                                          </p:cBhvr>
                                        </p:animEffect>
                                        <p:anim calcmode="lin" valueType="num">
                                          <p:cBhvr>
                                            <p:cTn id="66" dur="500" fill="hold"/>
                                            <p:tgtEl>
                                              <p:spTgt spid="154"/>
                                            </p:tgtEl>
                                            <p:attrNameLst>
                                              <p:attrName>ppt_x</p:attrName>
                                            </p:attrNameLst>
                                          </p:cBhvr>
                                          <p:tavLst>
                                            <p:tav tm="0">
                                              <p:val>
                                                <p:strVal val="#ppt_x"/>
                                              </p:val>
                                            </p:tav>
                                            <p:tav tm="100000">
                                              <p:val>
                                                <p:strVal val="#ppt_x"/>
                                              </p:val>
                                            </p:tav>
                                          </p:tavLst>
                                        </p:anim>
                                        <p:anim calcmode="lin" valueType="num">
                                          <p:cBhvr>
                                            <p:cTn id="67" dur="450" decel="100000" fill="hold"/>
                                            <p:tgtEl>
                                              <p:spTgt spid="154"/>
                                            </p:tgtEl>
                                            <p:attrNameLst>
                                              <p:attrName>ppt_y</p:attrName>
                                            </p:attrNameLst>
                                          </p:cBhvr>
                                          <p:tavLst>
                                            <p:tav tm="0">
                                              <p:val>
                                                <p:strVal val="#ppt_y+1"/>
                                              </p:val>
                                            </p:tav>
                                            <p:tav tm="100000">
                                              <p:val>
                                                <p:strVal val="#ppt_y-.03"/>
                                              </p:val>
                                            </p:tav>
                                          </p:tavLst>
                                        </p:anim>
                                        <p:anim calcmode="lin" valueType="num">
                                          <p:cBhvr>
                                            <p:cTn id="68" dur="50" accel="100000" fill="hold">
                                              <p:stCondLst>
                                                <p:cond delay="450"/>
                                              </p:stCondLst>
                                            </p:cTn>
                                            <p:tgtEl>
                                              <p:spTgt spid="154"/>
                                            </p:tgtEl>
                                            <p:attrNameLst>
                                              <p:attrName>ppt_y</p:attrName>
                                            </p:attrNameLst>
                                          </p:cBhvr>
                                          <p:tavLst>
                                            <p:tav tm="0">
                                              <p:val>
                                                <p:strVal val="#ppt_y-.03"/>
                                              </p:val>
                                            </p:tav>
                                            <p:tav tm="100000">
                                              <p:val>
                                                <p:strVal val="#ppt_y"/>
                                              </p:val>
                                            </p:tav>
                                          </p:tavLst>
                                        </p:anim>
                                      </p:childTnLst>
                                    </p:cTn>
                                  </p:par>
                                  <p:par>
                                    <p:cTn id="69" presetID="37" presetClass="entr" presetSubtype="0" fill="hold" grpId="0" nodeType="withEffect">
                                      <p:stCondLst>
                                        <p:cond delay="1250"/>
                                      </p:stCondLst>
                                      <p:childTnLst>
                                        <p:set>
                                          <p:cBhvr>
                                            <p:cTn id="70" dur="1" fill="hold">
                                              <p:stCondLst>
                                                <p:cond delay="0"/>
                                              </p:stCondLst>
                                            </p:cTn>
                                            <p:tgtEl>
                                              <p:spTgt spid="152"/>
                                            </p:tgtEl>
                                            <p:attrNameLst>
                                              <p:attrName>style.visibility</p:attrName>
                                            </p:attrNameLst>
                                          </p:cBhvr>
                                          <p:to>
                                            <p:strVal val="visible"/>
                                          </p:to>
                                        </p:set>
                                        <p:animEffect transition="in" filter="fade">
                                          <p:cBhvr>
                                            <p:cTn id="71" dur="500"/>
                                            <p:tgtEl>
                                              <p:spTgt spid="152"/>
                                            </p:tgtEl>
                                          </p:cBhvr>
                                        </p:animEffect>
                                        <p:anim calcmode="lin" valueType="num">
                                          <p:cBhvr>
                                            <p:cTn id="72" dur="500" fill="hold"/>
                                            <p:tgtEl>
                                              <p:spTgt spid="152"/>
                                            </p:tgtEl>
                                            <p:attrNameLst>
                                              <p:attrName>ppt_x</p:attrName>
                                            </p:attrNameLst>
                                          </p:cBhvr>
                                          <p:tavLst>
                                            <p:tav tm="0">
                                              <p:val>
                                                <p:strVal val="#ppt_x"/>
                                              </p:val>
                                            </p:tav>
                                            <p:tav tm="100000">
                                              <p:val>
                                                <p:strVal val="#ppt_x"/>
                                              </p:val>
                                            </p:tav>
                                          </p:tavLst>
                                        </p:anim>
                                        <p:anim calcmode="lin" valueType="num">
                                          <p:cBhvr>
                                            <p:cTn id="73" dur="450" decel="100000" fill="hold"/>
                                            <p:tgtEl>
                                              <p:spTgt spid="152"/>
                                            </p:tgtEl>
                                            <p:attrNameLst>
                                              <p:attrName>ppt_y</p:attrName>
                                            </p:attrNameLst>
                                          </p:cBhvr>
                                          <p:tavLst>
                                            <p:tav tm="0">
                                              <p:val>
                                                <p:strVal val="#ppt_y+1"/>
                                              </p:val>
                                            </p:tav>
                                            <p:tav tm="100000">
                                              <p:val>
                                                <p:strVal val="#ppt_y-.03"/>
                                              </p:val>
                                            </p:tav>
                                          </p:tavLst>
                                        </p:anim>
                                        <p:anim calcmode="lin" valueType="num">
                                          <p:cBhvr>
                                            <p:cTn id="74" dur="50" accel="100000" fill="hold">
                                              <p:stCondLst>
                                                <p:cond delay="450"/>
                                              </p:stCondLst>
                                            </p:cTn>
                                            <p:tgtEl>
                                              <p:spTgt spid="1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animBg="1"/>
          <p:bldP spid="156" grpId="0"/>
          <p:bldP spid="157" grpId="0" animBg="1"/>
          <p:bldP spid="158" grpId="0"/>
          <p:bldP spid="159" grpId="0" animBg="1"/>
          <p:bldP spid="160"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897787" y="323899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p:nvSpPr>
        <p:spPr>
          <a:xfrm>
            <a:off x="7406310" y="2420888"/>
            <a:ext cx="4493590" cy="707886"/>
          </a:xfrm>
          <a:prstGeom prst="rect">
            <a:avLst/>
          </a:prstGeom>
          <a:noFill/>
        </p:spPr>
        <p:txBody>
          <a:bodyPr wrap="square" rtlCol="0">
            <a:spAutoFit/>
          </a:bodyPr>
          <a:lstStyle/>
          <a:p>
            <a:pPr algn="r"/>
            <a:r>
              <a:rPr lang="en-US" altLang="zh-CN" sz="4000" b="1" dirty="0">
                <a:solidFill>
                  <a:srgbClr val="002060"/>
                </a:solidFill>
                <a:latin typeface="微软雅黑" pitchFamily="34" charset="-122"/>
                <a:ea typeface="微软雅黑" pitchFamily="34" charset="-122"/>
              </a:rPr>
              <a:t>4.</a:t>
            </a:r>
            <a:r>
              <a:rPr lang="zh-CN" altLang="en-US" sz="4000" b="1" dirty="0">
                <a:solidFill>
                  <a:srgbClr val="002060"/>
                </a:solidFill>
                <a:latin typeface="微软雅黑" pitchFamily="34" charset="-122"/>
                <a:ea typeface="微软雅黑" pitchFamily="34" charset="-122"/>
              </a:rPr>
              <a:t>讨  论</a:t>
            </a:r>
            <a:endParaRPr lang="zh-CN" altLang="en-US" sz="4000" b="1" dirty="0">
              <a:solidFill>
                <a:srgbClr val="002060"/>
              </a:solidFill>
              <a:latin typeface="微软雅黑" pitchFamily="34" charset="-122"/>
              <a:ea typeface="微软雅黑" pitchFamily="34" charset="-122"/>
            </a:endParaRPr>
          </a:p>
        </p:txBody>
      </p:sp>
      <p:sp>
        <p:nvSpPr>
          <p:cNvPr id="6" name="矩形 5"/>
          <p:cNvSpPr/>
          <p:nvPr/>
        </p:nvSpPr>
        <p:spPr>
          <a:xfrm>
            <a:off x="7897787" y="3349210"/>
            <a:ext cx="3960440" cy="36933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选题的讨论</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7" name="矩形 6"/>
          <p:cNvSpPr/>
          <p:nvPr/>
        </p:nvSpPr>
        <p:spPr>
          <a:xfrm>
            <a:off x="7897787" y="3780956"/>
            <a:ext cx="3960440" cy="369332"/>
          </a:xfrm>
          <a:prstGeom prst="rect">
            <a:avLst/>
          </a:prstGeom>
        </p:spPr>
        <p:txBody>
          <a:bodyPr wrap="square">
            <a:spAutoFit/>
          </a:bodyPr>
          <a:lstStyle/>
          <a:p>
            <a:pPr lvl="0" algn="r">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选题的讨论</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8" name="椭圆 7"/>
          <p:cNvSpPr/>
          <p:nvPr/>
        </p:nvSpPr>
        <p:spPr>
          <a:xfrm>
            <a:off x="6513611" y="2413106"/>
            <a:ext cx="936104" cy="936104"/>
          </a:xfrm>
          <a:prstGeom prst="ellipse">
            <a:avLst/>
          </a:prstGeom>
          <a:solidFill>
            <a:schemeClr val="bg1">
              <a:lumMod val="65000"/>
            </a:schemeClr>
          </a:soli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smtClean="0">
                <a:solidFill>
                  <a:schemeClr val="bg1"/>
                </a:solidFill>
                <a:latin typeface="Arial Black" panose="020B0A04020102020204" pitchFamily="34" charset="0"/>
                <a:ea typeface="微软雅黑" pitchFamily="34" charset="-122"/>
              </a:rPr>
              <a:t>4</a:t>
            </a:r>
            <a:endParaRPr lang="zh-CN" altLang="en-US" sz="5400" b="1" dirty="0">
              <a:solidFill>
                <a:schemeClr val="bg1"/>
              </a:solidFill>
              <a:latin typeface="Arial Black" panose="020B0A04020102020204" pitchFamily="34" charset="0"/>
              <a:ea typeface="微软雅黑" pitchFamily="34" charset="-122"/>
            </a:endParaRPr>
          </a:p>
        </p:txBody>
      </p:sp>
      <p:sp>
        <p:nvSpPr>
          <p:cNvPr id="9" name="矩形 8"/>
          <p:cNvSpPr/>
          <p:nvPr/>
        </p:nvSpPr>
        <p:spPr>
          <a:xfrm>
            <a:off x="0" y="2209800"/>
            <a:ext cx="5397500" cy="15399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1550315" y="6507183"/>
            <a:ext cx="299785" cy="299785"/>
            <a:chOff x="11550315" y="6496550"/>
            <a:chExt cx="299785" cy="299785"/>
          </a:xfrm>
        </p:grpSpPr>
        <p:sp>
          <p:nvSpPr>
            <p:cNvPr id="11" name="椭圆 10"/>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a:off x="11055771" y="6507183"/>
            <a:ext cx="299785" cy="299785"/>
            <a:chOff x="11550315" y="6496550"/>
            <a:chExt cx="299785" cy="299785"/>
          </a:xfrm>
        </p:grpSpPr>
        <p:sp>
          <p:nvSpPr>
            <p:cNvPr id="14" name="椭圆 13"/>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advClick="0" advTm="4000">
        <p:blinds dir="vert"/>
      </p:transition>
    </mc:Choice>
    <mc:Fallback>
      <p:transition spd="slow" advClick="0" advTm="400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14:presetBounceEnd="64000">
                                      <p:stCondLst>
                                        <p:cond delay="400"/>
                                      </p:stCondLst>
                                      <p:childTnLst>
                                        <p:animMotion origin="layout" path="M -0.87926 -3.44126E-6 L -4.00989E-6 -3.44126E-6 " pathEditMode="relative" rAng="0" ptsTypes="AA" p14:bounceEnd="64000">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stCondLst>
                                        <p:cond delay="400"/>
                                      </p:stCondLst>
                                      <p:childTnLst>
                                        <p:animMotion origin="layout" path="M -0.87926 -3.44126E-6 L -4.00989E-6 -3.44126E-6 " pathEditMode="relative" rAng="0" ptsTypes="AA">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8973"/>
            <a:chOff x="0" y="543361"/>
            <a:chExt cx="3370216"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898051" y="590669"/>
              <a:ext cx="2472165" cy="461665"/>
            </a:xfrm>
            <a:prstGeom prst="rect">
              <a:avLst/>
            </a:prstGeom>
            <a:noFill/>
          </p:spPr>
          <p:txBody>
            <a:bodyPr wrap="square" rtlCol="0">
              <a:spAutoFit/>
            </a:bodyPr>
            <a:lstStyle/>
            <a:p>
              <a:r>
                <a:rPr lang="en-US" altLang="zh-CN" sz="2400" dirty="0" smtClean="0">
                  <a:solidFill>
                    <a:schemeClr val="bg1"/>
                  </a:solidFill>
                  <a:latin typeface="微软雅黑" pitchFamily="34" charset="-122"/>
                  <a:ea typeface="微软雅黑" pitchFamily="34" charset="-122"/>
                </a:rPr>
                <a:t>4</a:t>
              </a:r>
              <a:r>
                <a:rPr lang="en-US" altLang="zh-CN" sz="2400" dirty="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讨  论</a:t>
              </a:r>
              <a:endParaRPr lang="zh-CN" altLang="en-US" sz="2400" dirty="0">
                <a:solidFill>
                  <a:schemeClr val="bg1"/>
                </a:solidFill>
                <a:latin typeface="微软雅黑" pitchFamily="34" charset="-122"/>
                <a:ea typeface="微软雅黑"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平行四边形 43"/>
          <p:cNvSpPr/>
          <p:nvPr/>
        </p:nvSpPr>
        <p:spPr>
          <a:xfrm rot="16200000">
            <a:off x="8316339" y="-137110"/>
            <a:ext cx="462918" cy="4461746"/>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45" name="平行四边形 44"/>
          <p:cNvSpPr/>
          <p:nvPr/>
        </p:nvSpPr>
        <p:spPr>
          <a:xfrm rot="16200000">
            <a:off x="8352345" y="2229864"/>
            <a:ext cx="462918" cy="4389739"/>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46" name="平行四边形 45"/>
          <p:cNvSpPr/>
          <p:nvPr/>
        </p:nvSpPr>
        <p:spPr>
          <a:xfrm rot="16200000">
            <a:off x="3241204" y="1747624"/>
            <a:ext cx="462918" cy="3816315"/>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47" name="平行四边形 46"/>
          <p:cNvSpPr/>
          <p:nvPr/>
        </p:nvSpPr>
        <p:spPr>
          <a:xfrm rot="16200000">
            <a:off x="3257260" y="189533"/>
            <a:ext cx="462918" cy="3848426"/>
          </a:xfrm>
          <a:prstGeom prst="parallelogram">
            <a:avLst>
              <a:gd name="adj" fmla="val 0"/>
            </a:avLst>
          </a:prstGeom>
          <a:solidFill>
            <a:sysClr val="window" lastClr="FFFFFF">
              <a:lumMod val="50000"/>
            </a:sysClr>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grpSp>
        <p:nvGrpSpPr>
          <p:cNvPr id="48" name="组合 47"/>
          <p:cNvGrpSpPr/>
          <p:nvPr/>
        </p:nvGrpSpPr>
        <p:grpSpPr>
          <a:xfrm>
            <a:off x="5297085" y="1484394"/>
            <a:ext cx="1159587" cy="3524104"/>
            <a:chOff x="3657239" y="1690070"/>
            <a:chExt cx="1615168" cy="4908662"/>
          </a:xfrm>
          <a:effectLst>
            <a:outerShdw blurRad="50800" dist="38100" dir="5400000" algn="t" rotWithShape="0">
              <a:prstClr val="black">
                <a:alpha val="40000"/>
              </a:prstClr>
            </a:outerShdw>
          </a:effectLst>
        </p:grpSpPr>
        <p:pic>
          <p:nvPicPr>
            <p:cNvPr id="49"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50000"/>
            <a:stretch>
              <a:fillRect/>
            </a:stretch>
          </p:blipFill>
          <p:spPr bwMode="auto">
            <a:xfrm flipH="1">
              <a:off x="4439707" y="3877079"/>
              <a:ext cx="786606"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a:fillRect/>
            </a:stretch>
          </p:blipFill>
          <p:spPr bwMode="auto">
            <a:xfrm flipH="1">
              <a:off x="4485801" y="278452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 name="组合 50"/>
            <p:cNvGrpSpPr/>
            <p:nvPr/>
          </p:nvGrpSpPr>
          <p:grpSpPr>
            <a:xfrm>
              <a:off x="3657674" y="1690070"/>
              <a:ext cx="1554181" cy="1637915"/>
              <a:chOff x="4943860" y="1914298"/>
              <a:chExt cx="1867755" cy="1968382"/>
            </a:xfrm>
            <a:effectLst/>
          </p:grpSpPr>
          <p:sp>
            <p:nvSpPr>
              <p:cNvPr id="56" name="椭圆 3"/>
              <p:cNvSpPr/>
              <p:nvPr/>
            </p:nvSpPr>
            <p:spPr bwMode="auto">
              <a:xfrm rot="1267204">
                <a:off x="4943860" y="1914298"/>
                <a:ext cx="1867755" cy="1867753"/>
              </a:xfrm>
              <a:custGeom>
                <a:avLst/>
                <a:gdLst/>
                <a:ahLst/>
                <a:cxnLst/>
                <a:rect l="l" t="t" r="r" b="b"/>
                <a:pathLst>
                  <a:path w="1867754" h="1867754">
                    <a:moveTo>
                      <a:pt x="650774" y="268682"/>
                    </a:moveTo>
                    <a:cubicBezTo>
                      <a:pt x="391599" y="378303"/>
                      <a:pt x="209744" y="634935"/>
                      <a:pt x="209744" y="934042"/>
                    </a:cubicBezTo>
                    <a:cubicBezTo>
                      <a:pt x="209744" y="1332851"/>
                      <a:pt x="533042" y="1656149"/>
                      <a:pt x="931851" y="1656149"/>
                    </a:cubicBezTo>
                    <a:cubicBezTo>
                      <a:pt x="1330660" y="1656149"/>
                      <a:pt x="1653958" y="1332851"/>
                      <a:pt x="1653958" y="934042"/>
                    </a:cubicBezTo>
                    <a:cubicBezTo>
                      <a:pt x="1653958" y="535233"/>
                      <a:pt x="1330660" y="211935"/>
                      <a:pt x="931851" y="211935"/>
                    </a:cubicBezTo>
                    <a:cubicBezTo>
                      <a:pt x="832149" y="211935"/>
                      <a:pt x="737166" y="232141"/>
                      <a:pt x="650774" y="268682"/>
                    </a:cubicBezTo>
                    <a:close/>
                    <a:moveTo>
                      <a:pt x="570370" y="73389"/>
                    </a:moveTo>
                    <a:cubicBezTo>
                      <a:pt x="682098" y="26132"/>
                      <a:pt x="804935" y="0"/>
                      <a:pt x="933877" y="0"/>
                    </a:cubicBezTo>
                    <a:cubicBezTo>
                      <a:pt x="1449643" y="0"/>
                      <a:pt x="1867754" y="418111"/>
                      <a:pt x="1867754" y="933877"/>
                    </a:cubicBezTo>
                    <a:cubicBezTo>
                      <a:pt x="1867754" y="1449643"/>
                      <a:pt x="1449643" y="1867754"/>
                      <a:pt x="933877" y="1867754"/>
                    </a:cubicBezTo>
                    <a:cubicBezTo>
                      <a:pt x="418111" y="1867754"/>
                      <a:pt x="0" y="1449643"/>
                      <a:pt x="0" y="933877"/>
                    </a:cubicBezTo>
                    <a:cubicBezTo>
                      <a:pt x="0" y="547052"/>
                      <a:pt x="235187" y="215159"/>
                      <a:pt x="570370" y="73389"/>
                    </a:cubicBezTo>
                    <a:close/>
                  </a:path>
                </a:pathLst>
              </a:custGeom>
              <a:gradFill flip="none" rotWithShape="1">
                <a:gsLst>
                  <a:gs pos="0">
                    <a:srgbClr val="00B0F0"/>
                  </a:gs>
                  <a:gs pos="47000">
                    <a:srgbClr val="1F497D">
                      <a:lumMod val="60000"/>
                      <a:lumOff val="40000"/>
                    </a:srgbClr>
                  </a:gs>
                  <a:gs pos="82000">
                    <a:srgbClr val="0070C0"/>
                  </a:gs>
                </a:gsLst>
                <a:path path="circle">
                  <a:fillToRect r="100000" b="100000"/>
                </a:path>
                <a:tileRect l="-100000" t="-100000"/>
              </a:gradFill>
              <a:ln w="12700" cap="flat" cmpd="sng" algn="ctr">
                <a:solidFill>
                  <a:srgbClr val="007FD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57" name="椭圆 56"/>
              <p:cNvSpPr/>
              <p:nvPr/>
            </p:nvSpPr>
            <p:spPr bwMode="auto">
              <a:xfrm rot="21389837">
                <a:off x="5335149" y="3492403"/>
                <a:ext cx="1133661" cy="390277"/>
              </a:xfrm>
              <a:prstGeom prst="ellipse">
                <a:avLst/>
              </a:prstGeom>
              <a:gradFill flip="none" rotWithShape="1">
                <a:gsLst>
                  <a:gs pos="0">
                    <a:sysClr val="window" lastClr="FFFFFF">
                      <a:alpha val="55000"/>
                    </a:sysClr>
                  </a:gs>
                  <a:gs pos="50000">
                    <a:sysClr val="window" lastClr="FFFFFF">
                      <a:shade val="67500"/>
                      <a:satMod val="115000"/>
                      <a:alpha val="12000"/>
                    </a:sysClr>
                  </a:gs>
                  <a:gs pos="100000">
                    <a:sysClr val="window" lastClr="FFFFFF">
                      <a:shade val="100000"/>
                      <a:satMod val="115000"/>
                      <a:alpha val="0"/>
                    </a:sysClr>
                  </a:gs>
                </a:gsLst>
                <a:path path="shap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sp>
            <p:nvSpPr>
              <p:cNvPr id="58" name="椭圆 57"/>
              <p:cNvSpPr/>
              <p:nvPr/>
            </p:nvSpPr>
            <p:spPr bwMode="auto">
              <a:xfrm rot="2179789">
                <a:off x="5291601" y="1981891"/>
                <a:ext cx="1226378" cy="1226378"/>
              </a:xfrm>
              <a:prstGeom prst="ellipse">
                <a:avLst/>
              </a:prstGeom>
              <a:gradFill flip="none" rotWithShape="1">
                <a:gsLst>
                  <a:gs pos="0">
                    <a:sysClr val="window" lastClr="FFFFFF">
                      <a:alpha val="0"/>
                    </a:sysClr>
                  </a:gs>
                  <a:gs pos="16000">
                    <a:sysClr val="window" lastClr="FFFFFF">
                      <a:alpha val="51000"/>
                    </a:sysClr>
                  </a:gs>
                  <a:gs pos="30000">
                    <a:sysClr val="window" lastClr="FFFFFF">
                      <a:alpha val="0"/>
                    </a:sysClr>
                  </a:gs>
                </a:gsLst>
                <a:lin ang="2700000" scaled="1"/>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宋体"/>
                </a:endParaRPr>
              </a:p>
            </p:txBody>
          </p:sp>
        </p:grpSp>
        <p:pic>
          <p:nvPicPr>
            <p:cNvPr id="5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a:fillRect/>
            </a:stretch>
          </p:blipFill>
          <p:spPr bwMode="auto">
            <a:xfrm>
              <a:off x="3743929" y="278452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a:fillRect/>
            </a:stretch>
          </p:blipFill>
          <p:spPr bwMode="auto">
            <a:xfrm flipH="1">
              <a:off x="4464025" y="494614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0000"/>
            <a:stretch>
              <a:fillRect/>
            </a:stretch>
          </p:blipFill>
          <p:spPr bwMode="auto">
            <a:xfrm>
              <a:off x="3722153" y="4946145"/>
              <a:ext cx="786606"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50000"/>
            <a:stretch>
              <a:fillRect/>
            </a:stretch>
          </p:blipFill>
          <p:spPr bwMode="auto">
            <a:xfrm>
              <a:off x="3657239" y="3877079"/>
              <a:ext cx="786606"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9" name="TextBox 48"/>
          <p:cNvSpPr txBox="1"/>
          <p:nvPr/>
        </p:nvSpPr>
        <p:spPr>
          <a:xfrm>
            <a:off x="5665438" y="1768138"/>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anose="020B0604020202020204" pitchFamily="34" charset="0"/>
                <a:cs typeface="Arial" panose="020B0604020202020204" pitchFamily="34" charset="0"/>
              </a:rPr>
              <a:t>1</a:t>
            </a:r>
            <a:endParaRPr lang="zh-CN" altLang="en-US" sz="2800" dirty="0">
              <a:solidFill>
                <a:srgbClr val="1F497D"/>
              </a:solidFill>
              <a:latin typeface="Arial" panose="020B0604020202020204" pitchFamily="34" charset="0"/>
              <a:cs typeface="Arial" panose="020B0604020202020204" pitchFamily="34" charset="0"/>
            </a:endParaRPr>
          </a:p>
        </p:txBody>
      </p:sp>
      <p:sp>
        <p:nvSpPr>
          <p:cNvPr id="60" name="TextBox 49"/>
          <p:cNvSpPr txBox="1"/>
          <p:nvPr/>
        </p:nvSpPr>
        <p:spPr>
          <a:xfrm>
            <a:off x="5665438" y="2632234"/>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anose="020B0604020202020204" pitchFamily="34" charset="0"/>
                <a:cs typeface="Arial" panose="020B0604020202020204" pitchFamily="34" charset="0"/>
              </a:rPr>
              <a:t>2</a:t>
            </a:r>
            <a:endParaRPr lang="zh-CN" altLang="en-US" sz="2800" dirty="0">
              <a:solidFill>
                <a:srgbClr val="1F497D"/>
              </a:solidFill>
              <a:latin typeface="Arial" panose="020B0604020202020204" pitchFamily="34" charset="0"/>
              <a:cs typeface="Arial" panose="020B0604020202020204" pitchFamily="34" charset="0"/>
            </a:endParaRPr>
          </a:p>
        </p:txBody>
      </p:sp>
      <p:sp>
        <p:nvSpPr>
          <p:cNvPr id="61" name="TextBox 50"/>
          <p:cNvSpPr txBox="1"/>
          <p:nvPr/>
        </p:nvSpPr>
        <p:spPr>
          <a:xfrm>
            <a:off x="5665438" y="3352314"/>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anose="020B0604020202020204" pitchFamily="34" charset="0"/>
                <a:cs typeface="Arial" panose="020B0604020202020204" pitchFamily="34" charset="0"/>
              </a:rPr>
              <a:t>3</a:t>
            </a:r>
            <a:endParaRPr lang="zh-CN" altLang="en-US" sz="2800" dirty="0">
              <a:solidFill>
                <a:srgbClr val="1F497D"/>
              </a:solidFill>
              <a:latin typeface="Arial" panose="020B0604020202020204" pitchFamily="34" charset="0"/>
              <a:cs typeface="Arial" panose="020B0604020202020204" pitchFamily="34" charset="0"/>
            </a:endParaRPr>
          </a:p>
        </p:txBody>
      </p:sp>
      <p:sp>
        <p:nvSpPr>
          <p:cNvPr id="62" name="TextBox 51"/>
          <p:cNvSpPr txBox="1"/>
          <p:nvPr/>
        </p:nvSpPr>
        <p:spPr>
          <a:xfrm>
            <a:off x="5665438" y="4216410"/>
            <a:ext cx="435462"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srgbClr val="1F497D"/>
                </a:solidFill>
                <a:latin typeface="Arial" panose="020B0604020202020204" pitchFamily="34" charset="0"/>
                <a:cs typeface="Arial" panose="020B0604020202020204" pitchFamily="34" charset="0"/>
              </a:rPr>
              <a:t>4</a:t>
            </a:r>
            <a:endParaRPr lang="zh-CN" altLang="en-US" sz="2800" dirty="0">
              <a:solidFill>
                <a:srgbClr val="1F497D"/>
              </a:solidFill>
              <a:latin typeface="Arial" panose="020B0604020202020204" pitchFamily="34" charset="0"/>
              <a:cs typeface="Arial" panose="020B0604020202020204" pitchFamily="34" charset="0"/>
            </a:endParaRPr>
          </a:p>
        </p:txBody>
      </p:sp>
      <p:sp>
        <p:nvSpPr>
          <p:cNvPr id="63" name="TextBox 56"/>
          <p:cNvSpPr txBox="1"/>
          <p:nvPr/>
        </p:nvSpPr>
        <p:spPr>
          <a:xfrm>
            <a:off x="2463671" y="1932157"/>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66" name="TextBox 60"/>
          <p:cNvSpPr txBox="1"/>
          <p:nvPr/>
        </p:nvSpPr>
        <p:spPr>
          <a:xfrm>
            <a:off x="1564506" y="2416210"/>
            <a:ext cx="3180409" cy="812530"/>
          </a:xfrm>
          <a:prstGeom prst="rect">
            <a:avLst/>
          </a:prstGeom>
          <a:noFill/>
        </p:spPr>
        <p:txBody>
          <a:bodyPr wrap="square" rtlCol="0">
            <a:spAutoFit/>
          </a:bodyPr>
          <a:lstStyle/>
          <a:p>
            <a:pPr fontAlgn="base">
              <a:lnSpc>
                <a:spcPct val="130000"/>
              </a:lnSpc>
              <a:spcBef>
                <a:spcPct val="0"/>
              </a:spcBef>
              <a:spcAft>
                <a:spcPct val="0"/>
              </a:spcAft>
            </a:pPr>
            <a:r>
              <a:rPr lang="zh-CN" altLang="en-US" dirty="0" smtClean="0">
                <a:solidFill>
                  <a:prstClr val="black">
                    <a:lumMod val="65000"/>
                    <a:lumOff val="35000"/>
                  </a:prstClr>
                </a:solidFill>
                <a:latin typeface="微软雅黑" pitchFamily="34" charset="-122"/>
                <a:ea typeface="微软雅黑" pitchFamily="34" charset="-122"/>
              </a:rPr>
              <a:t>输入您</a:t>
            </a:r>
            <a:r>
              <a:rPr lang="zh-CN" altLang="en-US" dirty="0">
                <a:solidFill>
                  <a:prstClr val="black">
                    <a:lumMod val="65000"/>
                    <a:lumOff val="35000"/>
                  </a:prstClr>
                </a:solidFill>
                <a:latin typeface="微软雅黑" pitchFamily="34" charset="-122"/>
                <a:ea typeface="微软雅黑" pitchFamily="34" charset="-122"/>
              </a:rPr>
              <a:t>的文字输入您的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
        <p:nvSpPr>
          <p:cNvPr id="67" name="TextBox 61"/>
          <p:cNvSpPr txBox="1"/>
          <p:nvPr/>
        </p:nvSpPr>
        <p:spPr>
          <a:xfrm>
            <a:off x="1564506" y="3978304"/>
            <a:ext cx="3138562" cy="1172629"/>
          </a:xfrm>
          <a:prstGeom prst="rect">
            <a:avLst/>
          </a:prstGeom>
          <a:noFill/>
        </p:spPr>
        <p:txBody>
          <a:bodyPr wrap="square" rtlCol="0">
            <a:spAutoFit/>
          </a:bodyPr>
          <a:lstStyle/>
          <a:p>
            <a:pPr fontAlgn="base">
              <a:lnSpc>
                <a:spcPct val="130000"/>
              </a:lnSpc>
              <a:spcBef>
                <a:spcPct val="0"/>
              </a:spcBef>
              <a:spcAft>
                <a:spcPct val="0"/>
              </a:spcAft>
            </a:pP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
        <p:nvSpPr>
          <p:cNvPr id="75" name="TextBox 56"/>
          <p:cNvSpPr txBox="1"/>
          <p:nvPr/>
        </p:nvSpPr>
        <p:spPr>
          <a:xfrm>
            <a:off x="2463671" y="3444647"/>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76" name="TextBox 61"/>
          <p:cNvSpPr txBox="1"/>
          <p:nvPr/>
        </p:nvSpPr>
        <p:spPr>
          <a:xfrm>
            <a:off x="7221624" y="2419030"/>
            <a:ext cx="3138562" cy="1172629"/>
          </a:xfrm>
          <a:prstGeom prst="rect">
            <a:avLst/>
          </a:prstGeom>
          <a:noFill/>
        </p:spPr>
        <p:txBody>
          <a:bodyPr wrap="square" rtlCol="0">
            <a:spAutoFit/>
          </a:bodyPr>
          <a:lstStyle/>
          <a:p>
            <a:pPr fontAlgn="base">
              <a:lnSpc>
                <a:spcPct val="130000"/>
              </a:lnSpc>
              <a:spcBef>
                <a:spcPct val="0"/>
              </a:spcBef>
              <a:spcAft>
                <a:spcPct val="0"/>
              </a:spcAft>
            </a:pP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
        <p:nvSpPr>
          <p:cNvPr id="77" name="TextBox 56"/>
          <p:cNvSpPr txBox="1"/>
          <p:nvPr/>
        </p:nvSpPr>
        <p:spPr>
          <a:xfrm>
            <a:off x="7591414" y="1885373"/>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78" name="TextBox 56"/>
          <p:cNvSpPr txBox="1"/>
          <p:nvPr/>
        </p:nvSpPr>
        <p:spPr>
          <a:xfrm>
            <a:off x="7805692" y="4216373"/>
            <a:ext cx="2107807" cy="430887"/>
          </a:xfrm>
          <a:prstGeom prst="rect">
            <a:avLst/>
          </a:prstGeom>
          <a:noFill/>
        </p:spPr>
        <p:txBody>
          <a:bodyPr wrap="square" rtlCol="0">
            <a:spAutoFit/>
          </a:bodyPr>
          <a:lstStyle/>
          <a:p>
            <a:pPr algn="ctr" fontAlgn="base">
              <a:lnSpc>
                <a:spcPct val="110000"/>
              </a:lnSpc>
              <a:spcBef>
                <a:spcPct val="0"/>
              </a:spcBef>
              <a:spcAft>
                <a:spcPct val="0"/>
              </a:spcAft>
            </a:pPr>
            <a:r>
              <a:rPr lang="zh-CN" altLang="en-US" sz="2000" b="1" dirty="0" smtClean="0">
                <a:solidFill>
                  <a:prstClr val="white"/>
                </a:solidFill>
                <a:latin typeface="微软雅黑" pitchFamily="34" charset="-122"/>
                <a:ea typeface="微软雅黑" pitchFamily="34" charset="-122"/>
              </a:rPr>
              <a:t>输入您的文字</a:t>
            </a:r>
            <a:endParaRPr lang="zh-CN" altLang="en-US" sz="2000" b="1" dirty="0">
              <a:solidFill>
                <a:prstClr val="white"/>
              </a:solidFill>
              <a:latin typeface="微软雅黑" pitchFamily="34" charset="-122"/>
              <a:ea typeface="微软雅黑" pitchFamily="34" charset="-122"/>
            </a:endParaRPr>
          </a:p>
        </p:txBody>
      </p:sp>
      <p:sp>
        <p:nvSpPr>
          <p:cNvPr id="79" name="TextBox 60"/>
          <p:cNvSpPr txBox="1"/>
          <p:nvPr/>
        </p:nvSpPr>
        <p:spPr>
          <a:xfrm>
            <a:off x="7253027" y="4700426"/>
            <a:ext cx="3180409" cy="812530"/>
          </a:xfrm>
          <a:prstGeom prst="rect">
            <a:avLst/>
          </a:prstGeom>
          <a:noFill/>
        </p:spPr>
        <p:txBody>
          <a:bodyPr wrap="square" rtlCol="0">
            <a:spAutoFit/>
          </a:bodyPr>
          <a:lstStyle/>
          <a:p>
            <a:pPr fontAlgn="base">
              <a:lnSpc>
                <a:spcPct val="130000"/>
              </a:lnSpc>
              <a:spcBef>
                <a:spcPct val="0"/>
              </a:spcBef>
              <a:spcAft>
                <a:spcPct val="0"/>
              </a:spcAft>
            </a:pPr>
            <a:r>
              <a:rPr lang="zh-CN" altLang="en-US" dirty="0" smtClean="0">
                <a:solidFill>
                  <a:prstClr val="black">
                    <a:lumMod val="65000"/>
                    <a:lumOff val="35000"/>
                  </a:prstClr>
                </a:solidFill>
                <a:latin typeface="微软雅黑" pitchFamily="34" charset="-122"/>
                <a:ea typeface="微软雅黑" pitchFamily="34" charset="-122"/>
              </a:rPr>
              <a:t>输入您</a:t>
            </a:r>
            <a:r>
              <a:rPr lang="zh-CN" altLang="en-US" dirty="0">
                <a:solidFill>
                  <a:prstClr val="black">
                    <a:lumMod val="65000"/>
                    <a:lumOff val="35000"/>
                  </a:prstClr>
                </a:solidFill>
                <a:latin typeface="微软雅黑" pitchFamily="34" charset="-122"/>
                <a:ea typeface="微软雅黑" pitchFamily="34" charset="-122"/>
              </a:rPr>
              <a:t>的文字输入您的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r>
              <a:rPr lang="zh-CN" altLang="en-US" dirty="0">
                <a:solidFill>
                  <a:prstClr val="black">
                    <a:lumMod val="65000"/>
                    <a:lumOff val="35000"/>
                  </a:prstClr>
                </a:solidFill>
                <a:latin typeface="微软雅黑" pitchFamily="34" charset="-122"/>
                <a:ea typeface="微软雅黑" pitchFamily="34" charset="-122"/>
              </a:rPr>
              <a:t>输入您的</a:t>
            </a:r>
            <a:r>
              <a:rPr lang="zh-CN" altLang="en-US" dirty="0" smtClean="0">
                <a:solidFill>
                  <a:prstClr val="black">
                    <a:lumMod val="65000"/>
                    <a:lumOff val="35000"/>
                  </a:prstClr>
                </a:solidFill>
                <a:latin typeface="微软雅黑" pitchFamily="34" charset="-122"/>
                <a:ea typeface="微软雅黑" pitchFamily="34" charset="-122"/>
              </a:rPr>
              <a:t>文字</a:t>
            </a:r>
            <a:endParaRPr lang="en-US" altLang="zh-CN" dirty="0" smtClean="0">
              <a:solidFill>
                <a:prstClr val="black">
                  <a:lumMod val="65000"/>
                  <a:lumOff val="35000"/>
                </a:prstClr>
              </a:solidFill>
              <a:latin typeface="微软雅黑" pitchFamily="34" charset="-122"/>
              <a:ea typeface="微软雅黑" pitchFamily="34" charset="-122"/>
            </a:endParaRPr>
          </a:p>
        </p:txBody>
      </p:sp>
    </p:spTree>
  </p:cSld>
  <p:clrMapOvr>
    <a:masterClrMapping/>
  </p:clrMapOvr>
  <p:transition spd="slow" advClick="0" advTm="400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400"/>
                                      </p:stCondLst>
                                      <p:childTnLst>
                                        <p:set>
                                          <p:cBhvr>
                                            <p:cTn id="16" dur="1" fill="hold">
                                              <p:stCondLst>
                                                <p:cond delay="0"/>
                                              </p:stCondLst>
                                            </p:cTn>
                                            <p:tgtEl>
                                              <p:spTgt spid="67"/>
                                            </p:tgtEl>
                                            <p:attrNameLst>
                                              <p:attrName>style.visibility</p:attrName>
                                            </p:attrNameLst>
                                          </p:cBhvr>
                                          <p:to>
                                            <p:strVal val="visible"/>
                                          </p:to>
                                        </p:set>
                                        <p:animScale>
                                          <p:cBhvr>
                                            <p:cTn id="17"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7"/>
                                            </p:tgtEl>
                                            <p:attrNameLst>
                                              <p:attrName>ppt_x</p:attrName>
                                              <p:attrName>ppt_y</p:attrName>
                                            </p:attrNameLst>
                                          </p:cBhvr>
                                        </p:animMotion>
                                        <p:animEffect transition="in" filter="fade">
                                          <p:cBhvr>
                                            <p:cTn id="19" dur="1000"/>
                                            <p:tgtEl>
                                              <p:spTgt spid="67"/>
                                            </p:tgtEl>
                                          </p:cBhvr>
                                        </p:animEffect>
                                      </p:childTnLst>
                                    </p:cTn>
                                  </p:par>
                                  <p:par>
                                    <p:cTn id="20" presetID="52" presetClass="entr" presetSubtype="0" fill="hold" grpId="0" nodeType="withEffect">
                                      <p:stCondLst>
                                        <p:cond delay="400"/>
                                      </p:stCondLst>
                                      <p:childTnLst>
                                        <p:set>
                                          <p:cBhvr>
                                            <p:cTn id="21" dur="1" fill="hold">
                                              <p:stCondLst>
                                                <p:cond delay="0"/>
                                              </p:stCondLst>
                                            </p:cTn>
                                            <p:tgtEl>
                                              <p:spTgt spid="76"/>
                                            </p:tgtEl>
                                            <p:attrNameLst>
                                              <p:attrName>style.visibility</p:attrName>
                                            </p:attrNameLst>
                                          </p:cBhvr>
                                          <p:to>
                                            <p:strVal val="visible"/>
                                          </p:to>
                                        </p:set>
                                        <p:animScale>
                                          <p:cBhvr>
                                            <p:cTn id="22" dur="10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76"/>
                                            </p:tgtEl>
                                            <p:attrNameLst>
                                              <p:attrName>ppt_x</p:attrName>
                                              <p:attrName>ppt_y</p:attrName>
                                            </p:attrNameLst>
                                          </p:cBhvr>
                                        </p:animMotion>
                                        <p:animEffect transition="in" filter="fade">
                                          <p:cBhvr>
                                            <p:cTn id="24" dur="1000"/>
                                            <p:tgtEl>
                                              <p:spTgt spid="76"/>
                                            </p:tgtEl>
                                          </p:cBhvr>
                                        </p:animEffect>
                                      </p:childTnLst>
                                    </p:cTn>
                                  </p:par>
                                </p:childTnLst>
                              </p:cTn>
                            </p:par>
                            <p:par>
                              <p:cTn id="25" fill="hold">
                                <p:stCondLst>
                                  <p:cond delay="1500"/>
                                </p:stCondLst>
                                <p:childTnLst>
                                  <p:par>
                                    <p:cTn id="26" presetID="52" presetClass="entr" presetSubtype="0"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Scale>
                                          <p:cBhvr>
                                            <p:cTn id="28"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9"/>
                                            </p:tgtEl>
                                            <p:attrNameLst>
                                              <p:attrName>ppt_x</p:attrName>
                                              <p:attrName>ppt_y</p:attrName>
                                            </p:attrNameLst>
                                          </p:cBhvr>
                                        </p:animMotion>
                                        <p:animEffect transition="in" filter="fade">
                                          <p:cBhvr>
                                            <p:cTn id="30"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76" grpId="0"/>
          <p:bldP spid="7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2" presetClass="entr" presetSubtype="0"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400"/>
                                      </p:stCondLst>
                                      <p:childTnLst>
                                        <p:set>
                                          <p:cBhvr>
                                            <p:cTn id="16" dur="1" fill="hold">
                                              <p:stCondLst>
                                                <p:cond delay="0"/>
                                              </p:stCondLst>
                                            </p:cTn>
                                            <p:tgtEl>
                                              <p:spTgt spid="67"/>
                                            </p:tgtEl>
                                            <p:attrNameLst>
                                              <p:attrName>style.visibility</p:attrName>
                                            </p:attrNameLst>
                                          </p:cBhvr>
                                          <p:to>
                                            <p:strVal val="visible"/>
                                          </p:to>
                                        </p:set>
                                        <p:animScale>
                                          <p:cBhvr>
                                            <p:cTn id="17"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7"/>
                                            </p:tgtEl>
                                            <p:attrNameLst>
                                              <p:attrName>ppt_x</p:attrName>
                                              <p:attrName>ppt_y</p:attrName>
                                            </p:attrNameLst>
                                          </p:cBhvr>
                                        </p:animMotion>
                                        <p:animEffect transition="in" filter="fade">
                                          <p:cBhvr>
                                            <p:cTn id="19" dur="1000"/>
                                            <p:tgtEl>
                                              <p:spTgt spid="67"/>
                                            </p:tgtEl>
                                          </p:cBhvr>
                                        </p:animEffect>
                                      </p:childTnLst>
                                    </p:cTn>
                                  </p:par>
                                  <p:par>
                                    <p:cTn id="20" presetID="52" presetClass="entr" presetSubtype="0" fill="hold" grpId="0" nodeType="withEffect">
                                      <p:stCondLst>
                                        <p:cond delay="400"/>
                                      </p:stCondLst>
                                      <p:childTnLst>
                                        <p:set>
                                          <p:cBhvr>
                                            <p:cTn id="21" dur="1" fill="hold">
                                              <p:stCondLst>
                                                <p:cond delay="0"/>
                                              </p:stCondLst>
                                            </p:cTn>
                                            <p:tgtEl>
                                              <p:spTgt spid="76"/>
                                            </p:tgtEl>
                                            <p:attrNameLst>
                                              <p:attrName>style.visibility</p:attrName>
                                            </p:attrNameLst>
                                          </p:cBhvr>
                                          <p:to>
                                            <p:strVal val="visible"/>
                                          </p:to>
                                        </p:set>
                                        <p:animScale>
                                          <p:cBhvr>
                                            <p:cTn id="22" dur="1000" decel="50000" fill="hold">
                                              <p:stCondLst>
                                                <p:cond delay="0"/>
                                              </p:stCondLst>
                                            </p:cTn>
                                            <p:tgtEl>
                                              <p:spTgt spid="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76"/>
                                            </p:tgtEl>
                                            <p:attrNameLst>
                                              <p:attrName>ppt_x</p:attrName>
                                              <p:attrName>ppt_y</p:attrName>
                                            </p:attrNameLst>
                                          </p:cBhvr>
                                        </p:animMotion>
                                        <p:animEffect transition="in" filter="fade">
                                          <p:cBhvr>
                                            <p:cTn id="24" dur="1000"/>
                                            <p:tgtEl>
                                              <p:spTgt spid="76"/>
                                            </p:tgtEl>
                                          </p:cBhvr>
                                        </p:animEffect>
                                      </p:childTnLst>
                                    </p:cTn>
                                  </p:par>
                                </p:childTnLst>
                              </p:cTn>
                            </p:par>
                            <p:par>
                              <p:cTn id="25" fill="hold">
                                <p:stCondLst>
                                  <p:cond delay="1500"/>
                                </p:stCondLst>
                                <p:childTnLst>
                                  <p:par>
                                    <p:cTn id="26" presetID="52" presetClass="entr" presetSubtype="0"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Scale>
                                          <p:cBhvr>
                                            <p:cTn id="28" dur="1000" decel="50000" fill="hold">
                                              <p:stCondLst>
                                                <p:cond delay="0"/>
                                              </p:stCondLst>
                                            </p:cTn>
                                            <p:tgtEl>
                                              <p:spTgt spid="7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9"/>
                                            </p:tgtEl>
                                            <p:attrNameLst>
                                              <p:attrName>ppt_x</p:attrName>
                                              <p:attrName>ppt_y</p:attrName>
                                            </p:attrNameLst>
                                          </p:cBhvr>
                                        </p:animMotion>
                                        <p:animEffect transition="in" filter="fade">
                                          <p:cBhvr>
                                            <p:cTn id="30"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76" grpId="0"/>
          <p:bldP spid="7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平行四边形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17575"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平行四边形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46683"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平行四边形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80651"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0" y="543361"/>
            <a:ext cx="3370216" cy="508973"/>
            <a:chOff x="0" y="543361"/>
            <a:chExt cx="3370216" cy="50897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
            <p:cNvSpPr txBox="1"/>
            <p:nvPr/>
          </p:nvSpPr>
          <p:spPr>
            <a:xfrm>
              <a:off x="898051" y="590669"/>
              <a:ext cx="2472165" cy="461665"/>
            </a:xfrm>
            <a:prstGeom prst="rect">
              <a:avLst/>
            </a:prstGeom>
            <a:noFill/>
          </p:spPr>
          <p:txBody>
            <a:bodyPr wrap="square" rtlCol="0">
              <a:spAutoFit/>
            </a:bodyPr>
            <a:lstStyle/>
            <a:p>
              <a:r>
                <a:rPr lang="en-US" altLang="zh-CN" sz="2400" dirty="0" smtClean="0">
                  <a:solidFill>
                    <a:schemeClr val="bg1"/>
                  </a:solidFill>
                  <a:latin typeface="微软雅黑" pitchFamily="34" charset="-122"/>
                  <a:ea typeface="微软雅黑" pitchFamily="34" charset="-122"/>
                </a:rPr>
                <a:t>4</a:t>
              </a:r>
              <a:r>
                <a:rPr lang="en-US" altLang="zh-CN" sz="2400" dirty="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讨  论</a:t>
              </a:r>
              <a:endParaRPr lang="zh-CN" altLang="en-US" sz="2400" dirty="0">
                <a:solidFill>
                  <a:schemeClr val="bg1"/>
                </a:solidFill>
                <a:latin typeface="微软雅黑" pitchFamily="34" charset="-122"/>
                <a:ea typeface="微软雅黑" pitchFamily="34" charset="-122"/>
              </a:endParaRPr>
            </a:p>
          </p:txBody>
        </p:sp>
      </p:grpSp>
      <p:pic>
        <p:nvPicPr>
          <p:cNvPr id="22" name="平行四边形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14807" y="1429916"/>
            <a:ext cx="2835000" cy="256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10" descr="3箭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1688" y="3968490"/>
            <a:ext cx="4805712" cy="2339869"/>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111" descr="2"/>
          <p:cNvSpPr>
            <a:spLocks noChangeArrowheads="1"/>
          </p:cNvSpPr>
          <p:nvPr/>
        </p:nvSpPr>
        <p:spPr bwMode="gray">
          <a:xfrm>
            <a:off x="1830358" y="3090242"/>
            <a:ext cx="4059437" cy="1062762"/>
          </a:xfrm>
          <a:prstGeom prst="rect">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Lst>
        </p:spPr>
        <p:txBody>
          <a:bodyPr wrap="square" lIns="77126" tIns="38562" rIns="77126" bIns="38562">
            <a:spAutoFit/>
          </a:bodyPr>
          <a:lstStyle/>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pPr>
            <a:endParaRPr lang="en-US" altLang="zh-CN" sz="1600" dirty="0">
              <a:solidFill>
                <a:srgbClr val="000000"/>
              </a:solidFill>
              <a:latin typeface="微软雅黑" pitchFamily="34" charset="-122"/>
              <a:ea typeface="微软雅黑" pitchFamily="34" charset="-122"/>
            </a:endParaRPr>
          </a:p>
        </p:txBody>
      </p:sp>
      <p:sp>
        <p:nvSpPr>
          <p:cNvPr id="26" name="Rectangle 112" descr="2"/>
          <p:cNvSpPr>
            <a:spLocks noChangeArrowheads="1"/>
          </p:cNvSpPr>
          <p:nvPr/>
        </p:nvSpPr>
        <p:spPr bwMode="gray">
          <a:xfrm>
            <a:off x="6584215" y="3085247"/>
            <a:ext cx="4301720" cy="1062762"/>
          </a:xfrm>
          <a:prstGeom prst="rect">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Lst>
        </p:spPr>
        <p:txBody>
          <a:bodyPr wrap="square" lIns="77126" tIns="38562" rIns="77126" bIns="38562">
            <a:spAutoFit/>
          </a:bodyPr>
          <a:lstStyle/>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buFont typeface="Wingdings" panose="05000000000000000000" pitchFamily="2" charset="2"/>
              <a:buChar char="n"/>
            </a:pPr>
            <a:r>
              <a:rPr lang="zh-CN" altLang="en-US" sz="1600" dirty="0">
                <a:solidFill>
                  <a:srgbClr val="000000"/>
                </a:solidFill>
                <a:latin typeface="微软雅黑" pitchFamily="34" charset="-122"/>
                <a:ea typeface="微软雅黑" pitchFamily="34" charset="-122"/>
              </a:rPr>
              <a:t>单击添加段落文字单击添加段落文字</a:t>
            </a:r>
            <a:endParaRPr lang="zh-CN" altLang="en-US" sz="1600" dirty="0">
              <a:solidFill>
                <a:srgbClr val="000000"/>
              </a:solidFill>
              <a:latin typeface="微软雅黑" pitchFamily="34" charset="-122"/>
              <a:ea typeface="微软雅黑" pitchFamily="34" charset="-122"/>
            </a:endParaRPr>
          </a:p>
          <a:p>
            <a:pPr defTabSz="770890">
              <a:buClr>
                <a:srgbClr val="FFC000"/>
              </a:buClr>
            </a:pPr>
            <a:endParaRPr lang="en-US" altLang="zh-CN" sz="1600" dirty="0">
              <a:solidFill>
                <a:srgbClr val="000000"/>
              </a:solidFill>
              <a:latin typeface="微软雅黑" pitchFamily="34" charset="-122"/>
              <a:ea typeface="微软雅黑" pitchFamily="34" charset="-122"/>
            </a:endParaRPr>
          </a:p>
        </p:txBody>
      </p:sp>
      <p:sp>
        <p:nvSpPr>
          <p:cNvPr id="27" name="TextBox 22"/>
          <p:cNvSpPr txBox="1">
            <a:spLocks noChangeArrowheads="1"/>
          </p:cNvSpPr>
          <p:nvPr/>
        </p:nvSpPr>
        <p:spPr bwMode="auto">
          <a:xfrm>
            <a:off x="2233175" y="1939772"/>
            <a:ext cx="1708611"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FFFFFF"/>
                </a:solidFill>
                <a:latin typeface="微软雅黑" pitchFamily="34" charset="-122"/>
                <a:ea typeface="微软雅黑" pitchFamily="34" charset="-122"/>
              </a:rPr>
              <a:t>文字内容</a:t>
            </a:r>
            <a:endParaRPr lang="zh-CN" altLang="en-US" b="1" dirty="0">
              <a:solidFill>
                <a:srgbClr val="FFFFFF"/>
              </a:solidFill>
              <a:latin typeface="微软雅黑" pitchFamily="34" charset="-122"/>
              <a:ea typeface="微软雅黑" pitchFamily="34" charset="-122"/>
            </a:endParaRPr>
          </a:p>
        </p:txBody>
      </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FFFFFF"/>
                </a:solidFill>
                <a:latin typeface="微软雅黑" pitchFamily="34" charset="-122"/>
                <a:ea typeface="微软雅黑" pitchFamily="34" charset="-122"/>
              </a:rPr>
              <a:t>文字内容</a:t>
            </a:r>
            <a:endParaRPr lang="zh-CN" altLang="en-US" b="1" dirty="0">
              <a:solidFill>
                <a:srgbClr val="FFFFFF"/>
              </a:solidFill>
              <a:latin typeface="微软雅黑" pitchFamily="34" charset="-122"/>
              <a:ea typeface="微软雅黑" pitchFamily="34" charset="-122"/>
            </a:endParaRPr>
          </a:p>
        </p:txBody>
      </p:sp>
      <p:sp>
        <p:nvSpPr>
          <p:cNvPr id="29" name="TextBox 22"/>
          <p:cNvSpPr txBox="1">
            <a:spLocks noChangeArrowheads="1"/>
          </p:cNvSpPr>
          <p:nvPr/>
        </p:nvSpPr>
        <p:spPr bwMode="auto">
          <a:xfrm>
            <a:off x="6123642" y="1939772"/>
            <a:ext cx="1706708"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FFFFFF"/>
                </a:solidFill>
                <a:latin typeface="微软雅黑" pitchFamily="34" charset="-122"/>
                <a:ea typeface="微软雅黑" pitchFamily="34" charset="-122"/>
              </a:rPr>
              <a:t>文字内容</a:t>
            </a:r>
            <a:endParaRPr lang="zh-CN" altLang="en-US" b="1" dirty="0">
              <a:solidFill>
                <a:srgbClr val="FFFFFF"/>
              </a:solidFill>
              <a:latin typeface="微软雅黑" pitchFamily="34" charset="-122"/>
              <a:ea typeface="微软雅黑" pitchFamily="34" charset="-122"/>
            </a:endParaRPr>
          </a:p>
        </p:txBody>
      </p:sp>
      <p:sp>
        <p:nvSpPr>
          <p:cNvPr id="30" name="TextBox 22"/>
          <p:cNvSpPr txBox="1">
            <a:spLocks noChangeArrowheads="1"/>
          </p:cNvSpPr>
          <p:nvPr/>
        </p:nvSpPr>
        <p:spPr bwMode="auto">
          <a:xfrm>
            <a:off x="8149807"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b="1" dirty="0">
                <a:solidFill>
                  <a:srgbClr val="FFFFFF"/>
                </a:solidFill>
                <a:latin typeface="微软雅黑" pitchFamily="34" charset="-122"/>
                <a:ea typeface="微软雅黑" pitchFamily="34" charset="-122"/>
              </a:rPr>
              <a:t>文字内容</a:t>
            </a:r>
            <a:endParaRPr lang="zh-CN" altLang="en-US" b="1" dirty="0">
              <a:solidFill>
                <a:srgbClr val="FFFFFF"/>
              </a:solidFill>
              <a:latin typeface="微软雅黑" pitchFamily="34" charset="-122"/>
              <a:ea typeface="微软雅黑" pitchFamily="34" charset="-122"/>
            </a:endParaRPr>
          </a:p>
        </p:txBody>
      </p:sp>
    </p:spTree>
  </p:cSld>
  <p:clrMapOvr>
    <a:masterClrMapping/>
  </p:clrMapOvr>
  <p:transition spd="slow" advClick="0" advTm="400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27"/>
                                            </p:tgtEl>
                                            <p:attrNameLst>
                                              <p:attrName>style.visibility</p:attrName>
                                            </p:attrNameLst>
                                          </p:cBhvr>
                                          <p:to>
                                            <p:strVal val="visible"/>
                                          </p:to>
                                        </p:set>
                                        <p:anim by="(-#ppt_w*2)" calcmode="lin" valueType="num">
                                          <p:cBhvr rctx="PPT">
                                            <p:cTn id="18" dur="250" autoRev="1" fill="hold">
                                              <p:stCondLst>
                                                <p:cond delay="0"/>
                                              </p:stCondLst>
                                            </p:cTn>
                                            <p:tgtEl>
                                              <p:spTgt spid="27"/>
                                            </p:tgtEl>
                                            <p:attrNameLst>
                                              <p:attrName>ppt_w</p:attrName>
                                            </p:attrNameLst>
                                          </p:cBhvr>
                                        </p:anim>
                                        <p:anim by="(#ppt_w*0.50)" calcmode="lin" valueType="num">
                                          <p:cBhvr>
                                            <p:cTn id="19" dur="250" decel="50000" autoRev="1" fill="hold">
                                              <p:stCondLst>
                                                <p:cond delay="0"/>
                                              </p:stCondLst>
                                            </p:cTn>
                                            <p:tgtEl>
                                              <p:spTgt spid="27"/>
                                            </p:tgtEl>
                                            <p:attrNameLst>
                                              <p:attrName>ppt_x</p:attrName>
                                            </p:attrNameLst>
                                          </p:cBhvr>
                                        </p:anim>
                                        <p:anim from="(-#ppt_h/2)" to="(#ppt_y)" calcmode="lin" valueType="num">
                                          <p:cBhvr>
                                            <p:cTn id="20" dur="500" fill="hold">
                                              <p:stCondLst>
                                                <p:cond delay="0"/>
                                              </p:stCondLst>
                                            </p:cTn>
                                            <p:tgtEl>
                                              <p:spTgt spid="27"/>
                                            </p:tgtEl>
                                            <p:attrNameLst>
                                              <p:attrName>ppt_y</p:attrName>
                                            </p:attrNameLst>
                                          </p:cBhvr>
                                        </p:anim>
                                        <p:animRot by="21600000">
                                          <p:cBhvr>
                                            <p:cTn id="21" dur="500" fill="hold">
                                              <p:stCondLst>
                                                <p:cond delay="0"/>
                                              </p:stCondLst>
                                            </p:cTn>
                                            <p:tgtEl>
                                              <p:spTgt spid="27"/>
                                            </p:tgtEl>
                                            <p:attrNameLst>
                                              <p:attrName>r</p:attrName>
                                            </p:attrNameLst>
                                          </p:cBhvr>
                                        </p:animRot>
                                      </p:childTnLst>
                                    </p:cTn>
                                  </p:par>
                                </p:childTnLst>
                              </p:cTn>
                            </p:par>
                            <p:par>
                              <p:cTn id="22" fill="hold">
                                <p:stCondLst>
                                  <p:cond delay="115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28"/>
                                            </p:tgtEl>
                                            <p:attrNameLst>
                                              <p:attrName>style.visibility</p:attrName>
                                            </p:attrNameLst>
                                          </p:cBhvr>
                                          <p:to>
                                            <p:strVal val="visible"/>
                                          </p:to>
                                        </p:set>
                                        <p:anim by="(-#ppt_w*2)" calcmode="lin" valueType="num">
                                          <p:cBhvr rctx="PPT">
                                            <p:cTn id="25" dur="250" autoRev="1" fill="hold">
                                              <p:stCondLst>
                                                <p:cond delay="0"/>
                                              </p:stCondLst>
                                            </p:cTn>
                                            <p:tgtEl>
                                              <p:spTgt spid="28"/>
                                            </p:tgtEl>
                                            <p:attrNameLst>
                                              <p:attrName>ppt_w</p:attrName>
                                            </p:attrNameLst>
                                          </p:cBhvr>
                                        </p:anim>
                                        <p:anim by="(#ppt_w*0.50)" calcmode="lin" valueType="num">
                                          <p:cBhvr>
                                            <p:cTn id="26" dur="250" decel="50000" autoRev="1" fill="hold">
                                              <p:stCondLst>
                                                <p:cond delay="0"/>
                                              </p:stCondLst>
                                            </p:cTn>
                                            <p:tgtEl>
                                              <p:spTgt spid="28"/>
                                            </p:tgtEl>
                                            <p:attrNameLst>
                                              <p:attrName>ppt_x</p:attrName>
                                            </p:attrNameLst>
                                          </p:cBhvr>
                                        </p:anim>
                                        <p:anim from="(-#ppt_h/2)" to="(#ppt_y)" calcmode="lin" valueType="num">
                                          <p:cBhvr>
                                            <p:cTn id="27" dur="500" fill="hold">
                                              <p:stCondLst>
                                                <p:cond delay="0"/>
                                              </p:stCondLst>
                                            </p:cTn>
                                            <p:tgtEl>
                                              <p:spTgt spid="28"/>
                                            </p:tgtEl>
                                            <p:attrNameLst>
                                              <p:attrName>ppt_y</p:attrName>
                                            </p:attrNameLst>
                                          </p:cBhvr>
                                        </p:anim>
                                        <p:animRot by="21600000">
                                          <p:cBhvr>
                                            <p:cTn id="28" dur="500" fill="hold">
                                              <p:stCondLst>
                                                <p:cond delay="0"/>
                                              </p:stCondLst>
                                            </p:cTn>
                                            <p:tgtEl>
                                              <p:spTgt spid="28"/>
                                            </p:tgtEl>
                                            <p:attrNameLst>
                                              <p:attrName>r</p:attrName>
                                            </p:attrNameLst>
                                          </p:cBhvr>
                                        </p:animRot>
                                      </p:childTnLst>
                                    </p:cTn>
                                  </p:par>
                                </p:childTnLst>
                              </p:cTn>
                            </p:par>
                            <p:par>
                              <p:cTn id="29" fill="hold">
                                <p:stCondLst>
                                  <p:cond delay="1800"/>
                                </p:stCondLst>
                                <p:childTnLst>
                                  <p:par>
                                    <p:cTn id="30" presetID="47" presetClass="entr" presetSubtype="0"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anim calcmode="lin" valueType="num">
                                          <p:cBhvr>
                                            <p:cTn id="33" dur="500" fill="hold"/>
                                            <p:tgtEl>
                                              <p:spTgt spid="33"/>
                                            </p:tgtEl>
                                            <p:attrNameLst>
                                              <p:attrName>ppt_x</p:attrName>
                                            </p:attrNameLst>
                                          </p:cBhvr>
                                          <p:tavLst>
                                            <p:tav tm="0">
                                              <p:val>
                                                <p:strVal val="#ppt_x"/>
                                              </p:val>
                                            </p:tav>
                                            <p:tav tm="100000">
                                              <p:val>
                                                <p:strVal val="#ppt_x"/>
                                              </p:val>
                                            </p:tav>
                                          </p:tavLst>
                                        </p:anim>
                                        <p:anim calcmode="lin" valueType="num">
                                          <p:cBhvr>
                                            <p:cTn id="34" dur="500" fill="hold"/>
                                            <p:tgtEl>
                                              <p:spTgt spid="33"/>
                                            </p:tgtEl>
                                            <p:attrNameLst>
                                              <p:attrName>ppt_y</p:attrName>
                                            </p:attrNameLst>
                                          </p:cBhvr>
                                          <p:tavLst>
                                            <p:tav tm="0">
                                              <p:val>
                                                <p:strVal val="#ppt_y-.1"/>
                                              </p:val>
                                            </p:tav>
                                            <p:tav tm="100000">
                                              <p:val>
                                                <p:strVal val="#ppt_y"/>
                                              </p:val>
                                            </p:tav>
                                          </p:tavLst>
                                        </p:anim>
                                      </p:childTnLst>
                                    </p:cTn>
                                  </p:par>
                                </p:childTnLst>
                              </p:cTn>
                            </p:par>
                            <p:par>
                              <p:cTn id="35" fill="hold">
                                <p:stCondLst>
                                  <p:cond delay="2300"/>
                                </p:stCondLst>
                                <p:childTnLst>
                                  <p:par>
                                    <p:cTn id="36" presetID="47" presetClass="entr" presetSubtype="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anim calcmode="lin" valueType="num">
                                          <p:cBhvr>
                                            <p:cTn id="39" dur="500" fill="hold"/>
                                            <p:tgtEl>
                                              <p:spTgt spid="22"/>
                                            </p:tgtEl>
                                            <p:attrNameLst>
                                              <p:attrName>ppt_x</p:attrName>
                                            </p:attrNameLst>
                                          </p:cBhvr>
                                          <p:tavLst>
                                            <p:tav tm="0">
                                              <p:val>
                                                <p:strVal val="#ppt_x"/>
                                              </p:val>
                                            </p:tav>
                                            <p:tav tm="100000">
                                              <p:val>
                                                <p:strVal val="#ppt_x"/>
                                              </p:val>
                                            </p:tav>
                                          </p:tavLst>
                                        </p:anim>
                                        <p:anim calcmode="lin" valueType="num">
                                          <p:cBhvr>
                                            <p:cTn id="40" dur="500" fill="hold"/>
                                            <p:tgtEl>
                                              <p:spTgt spid="22"/>
                                            </p:tgtEl>
                                            <p:attrNameLst>
                                              <p:attrName>ppt_y</p:attrName>
                                            </p:attrNameLst>
                                          </p:cBhvr>
                                          <p:tavLst>
                                            <p:tav tm="0">
                                              <p:val>
                                                <p:strVal val="#ppt_y-.1"/>
                                              </p:val>
                                            </p:tav>
                                            <p:tav tm="100000">
                                              <p:val>
                                                <p:strVal val="#ppt_y"/>
                                              </p:val>
                                            </p:tav>
                                          </p:tavLst>
                                        </p:anim>
                                      </p:childTnLst>
                                    </p:cTn>
                                  </p:par>
                                </p:childTnLst>
                              </p:cTn>
                            </p:par>
                            <p:par>
                              <p:cTn id="41" fill="hold">
                                <p:stCondLst>
                                  <p:cond delay="280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29"/>
                                            </p:tgtEl>
                                            <p:attrNameLst>
                                              <p:attrName>style.visibility</p:attrName>
                                            </p:attrNameLst>
                                          </p:cBhvr>
                                          <p:to>
                                            <p:strVal val="visible"/>
                                          </p:to>
                                        </p:set>
                                        <p:anim by="(-#ppt_w*2)" calcmode="lin" valueType="num">
                                          <p:cBhvr rctx="PPT">
                                            <p:cTn id="44" dur="250" autoRev="1" fill="hold">
                                              <p:stCondLst>
                                                <p:cond delay="0"/>
                                              </p:stCondLst>
                                            </p:cTn>
                                            <p:tgtEl>
                                              <p:spTgt spid="29"/>
                                            </p:tgtEl>
                                            <p:attrNameLst>
                                              <p:attrName>ppt_w</p:attrName>
                                            </p:attrNameLst>
                                          </p:cBhvr>
                                        </p:anim>
                                        <p:anim by="(#ppt_w*0.50)" calcmode="lin" valueType="num">
                                          <p:cBhvr>
                                            <p:cTn id="45" dur="250" decel="50000" autoRev="1" fill="hold">
                                              <p:stCondLst>
                                                <p:cond delay="0"/>
                                              </p:stCondLst>
                                            </p:cTn>
                                            <p:tgtEl>
                                              <p:spTgt spid="29"/>
                                            </p:tgtEl>
                                            <p:attrNameLst>
                                              <p:attrName>ppt_x</p:attrName>
                                            </p:attrNameLst>
                                          </p:cBhvr>
                                        </p:anim>
                                        <p:anim from="(-#ppt_h/2)" to="(#ppt_y)" calcmode="lin" valueType="num">
                                          <p:cBhvr>
                                            <p:cTn id="46" dur="500" fill="hold">
                                              <p:stCondLst>
                                                <p:cond delay="0"/>
                                              </p:stCondLst>
                                            </p:cTn>
                                            <p:tgtEl>
                                              <p:spTgt spid="29"/>
                                            </p:tgtEl>
                                            <p:attrNameLst>
                                              <p:attrName>ppt_y</p:attrName>
                                            </p:attrNameLst>
                                          </p:cBhvr>
                                        </p:anim>
                                        <p:animRot by="21600000">
                                          <p:cBhvr>
                                            <p:cTn id="47" dur="500" fill="hold">
                                              <p:stCondLst>
                                                <p:cond delay="0"/>
                                              </p:stCondLst>
                                            </p:cTn>
                                            <p:tgtEl>
                                              <p:spTgt spid="29"/>
                                            </p:tgtEl>
                                            <p:attrNameLst>
                                              <p:attrName>r</p:attrName>
                                            </p:attrNameLst>
                                          </p:cBhvr>
                                        </p:animRot>
                                      </p:childTnLst>
                                    </p:cTn>
                                  </p:par>
                                </p:childTnLst>
                              </p:cTn>
                            </p:par>
                            <p:par>
                              <p:cTn id="48" fill="hold">
                                <p:stCondLst>
                                  <p:cond delay="3449"/>
                                </p:stCondLst>
                                <p:childTnLst>
                                  <p:par>
                                    <p:cTn id="49" presetID="47" presetClass="entr" presetSubtype="0"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anim calcmode="lin" valueType="num">
                                          <p:cBhvr>
                                            <p:cTn id="52" dur="500" fill="hold"/>
                                            <p:tgtEl>
                                              <p:spTgt spid="32"/>
                                            </p:tgtEl>
                                            <p:attrNameLst>
                                              <p:attrName>ppt_x</p:attrName>
                                            </p:attrNameLst>
                                          </p:cBhvr>
                                          <p:tavLst>
                                            <p:tav tm="0">
                                              <p:val>
                                                <p:strVal val="#ppt_x"/>
                                              </p:val>
                                            </p:tav>
                                            <p:tav tm="100000">
                                              <p:val>
                                                <p:strVal val="#ppt_x"/>
                                              </p:val>
                                            </p:tav>
                                          </p:tavLst>
                                        </p:anim>
                                        <p:anim calcmode="lin" valueType="num">
                                          <p:cBhvr>
                                            <p:cTn id="53" dur="500" fill="hold"/>
                                            <p:tgtEl>
                                              <p:spTgt spid="32"/>
                                            </p:tgtEl>
                                            <p:attrNameLst>
                                              <p:attrName>ppt_y</p:attrName>
                                            </p:attrNameLst>
                                          </p:cBhvr>
                                          <p:tavLst>
                                            <p:tav tm="0">
                                              <p:val>
                                                <p:strVal val="#ppt_y-.1"/>
                                              </p:val>
                                            </p:tav>
                                            <p:tav tm="100000">
                                              <p:val>
                                                <p:strVal val="#ppt_y"/>
                                              </p:val>
                                            </p:tav>
                                          </p:tavLst>
                                        </p:anim>
                                      </p:childTnLst>
                                    </p:cTn>
                                  </p:par>
                                </p:childTnLst>
                              </p:cTn>
                            </p:par>
                            <p:par>
                              <p:cTn id="54" fill="hold">
                                <p:stCondLst>
                                  <p:cond delay="3949"/>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0"/>
                                            </p:tgtEl>
                                            <p:attrNameLst>
                                              <p:attrName>style.visibility</p:attrName>
                                            </p:attrNameLst>
                                          </p:cBhvr>
                                          <p:to>
                                            <p:strVal val="visible"/>
                                          </p:to>
                                        </p:set>
                                        <p:anim by="(-#ppt_w*2)" calcmode="lin" valueType="num">
                                          <p:cBhvr rctx="PPT">
                                            <p:cTn id="57" dur="250" autoRev="1" fill="hold">
                                              <p:stCondLst>
                                                <p:cond delay="0"/>
                                              </p:stCondLst>
                                            </p:cTn>
                                            <p:tgtEl>
                                              <p:spTgt spid="30"/>
                                            </p:tgtEl>
                                            <p:attrNameLst>
                                              <p:attrName>ppt_w</p:attrName>
                                            </p:attrNameLst>
                                          </p:cBhvr>
                                        </p:anim>
                                        <p:anim by="(#ppt_w*0.50)" calcmode="lin" valueType="num">
                                          <p:cBhvr>
                                            <p:cTn id="58" dur="250" decel="50000" autoRev="1" fill="hold">
                                              <p:stCondLst>
                                                <p:cond delay="0"/>
                                              </p:stCondLst>
                                            </p:cTn>
                                            <p:tgtEl>
                                              <p:spTgt spid="30"/>
                                            </p:tgtEl>
                                            <p:attrNameLst>
                                              <p:attrName>ppt_x</p:attrName>
                                            </p:attrNameLst>
                                          </p:cBhvr>
                                        </p:anim>
                                        <p:anim from="(-#ppt_h/2)" to="(#ppt_y)" calcmode="lin" valueType="num">
                                          <p:cBhvr>
                                            <p:cTn id="59" dur="500" fill="hold">
                                              <p:stCondLst>
                                                <p:cond delay="0"/>
                                              </p:stCondLst>
                                            </p:cTn>
                                            <p:tgtEl>
                                              <p:spTgt spid="30"/>
                                            </p:tgtEl>
                                            <p:attrNameLst>
                                              <p:attrName>ppt_y</p:attrName>
                                            </p:attrNameLst>
                                          </p:cBhvr>
                                        </p:anim>
                                        <p:animRot by="21600000">
                                          <p:cBhvr>
                                            <p:cTn id="60" dur="500" fill="hold">
                                              <p:stCondLst>
                                                <p:cond delay="0"/>
                                              </p:stCondLst>
                                            </p:cTn>
                                            <p:tgtEl>
                                              <p:spTgt spid="30"/>
                                            </p:tgtEl>
                                            <p:attrNameLst>
                                              <p:attrName>r</p:attrName>
                                            </p:attrNameLst>
                                          </p:cBhvr>
                                        </p:animRot>
                                      </p:childTnLst>
                                    </p:cTn>
                                  </p:par>
                                </p:childTnLst>
                              </p:cTn>
                            </p:par>
                            <p:par>
                              <p:cTn id="61" fill="hold">
                                <p:stCondLst>
                                  <p:cond delay="4600"/>
                                </p:stCondLst>
                                <p:childTnLst>
                                  <p:par>
                                    <p:cTn id="62" presetID="45" presetClass="entr" presetSubtype="0" fill="hold" grpId="0" nodeType="afterEffect">
                                      <p:stCondLst>
                                        <p:cond delay="0"/>
                                      </p:stCondLst>
                                      <p:iterate type="lt">
                                        <p:tmPct val="10000"/>
                                      </p:iterate>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anim calcmode="lin" valueType="num">
                                          <p:cBhvr>
                                            <p:cTn id="65" dur="500" fill="hold"/>
                                            <p:tgtEl>
                                              <p:spTgt spid="25"/>
                                            </p:tgtEl>
                                            <p:attrNameLst>
                                              <p:attrName>ppt_w</p:attrName>
                                            </p:attrNameLst>
                                          </p:cBhvr>
                                          <p:tavLst>
                                            <p:tav tm="0" fmla="#ppt_w*sin(2.5*pi*$)">
                                              <p:val>
                                                <p:fltVal val="0"/>
                                              </p:val>
                                            </p:tav>
                                            <p:tav tm="100000">
                                              <p:val>
                                                <p:fltVal val="1"/>
                                              </p:val>
                                            </p:tav>
                                          </p:tavLst>
                                        </p:anim>
                                        <p:anim calcmode="lin" valueType="num">
                                          <p:cBhvr>
                                            <p:cTn id="66" dur="500" fill="hold"/>
                                            <p:tgtEl>
                                              <p:spTgt spid="25"/>
                                            </p:tgtEl>
                                            <p:attrNameLst>
                                              <p:attrName>ppt_h</p:attrName>
                                            </p:attrNameLst>
                                          </p:cBhvr>
                                          <p:tavLst>
                                            <p:tav tm="0">
                                              <p:val>
                                                <p:strVal val="#ppt_h"/>
                                              </p:val>
                                            </p:tav>
                                            <p:tav tm="100000">
                                              <p:val>
                                                <p:strVal val="#ppt_h"/>
                                              </p:val>
                                            </p:tav>
                                          </p:tavLst>
                                        </p:anim>
                                      </p:childTnLst>
                                    </p:cTn>
                                  </p:par>
                                </p:childTnLst>
                              </p:cTn>
                            </p:par>
                            <p:par>
                              <p:cTn id="67" fill="hold">
                                <p:stCondLst>
                                  <p:cond delay="7500"/>
                                </p:stCondLst>
                                <p:childTnLst>
                                  <p:par>
                                    <p:cTn id="68" presetID="45" presetClass="entr" presetSubtype="0" fill="hold" grpId="0" nodeType="afterEffect">
                                      <p:stCondLst>
                                        <p:cond delay="0"/>
                                      </p:stCondLst>
                                      <p:iterate type="lt">
                                        <p:tmPct val="10000"/>
                                      </p:iterate>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anim calcmode="lin" valueType="num">
                                          <p:cBhvr>
                                            <p:cTn id="71" dur="500" fill="hold"/>
                                            <p:tgtEl>
                                              <p:spTgt spid="26"/>
                                            </p:tgtEl>
                                            <p:attrNameLst>
                                              <p:attrName>ppt_w</p:attrName>
                                            </p:attrNameLst>
                                          </p:cBhvr>
                                          <p:tavLst>
                                            <p:tav tm="0" fmla="#ppt_w*sin(2.5*pi*$)">
                                              <p:val>
                                                <p:fltVal val="0"/>
                                              </p:val>
                                            </p:tav>
                                            <p:tav tm="100000">
                                              <p:val>
                                                <p:fltVal val="1"/>
                                              </p:val>
                                            </p:tav>
                                          </p:tavLst>
                                        </p:anim>
                                        <p:anim calcmode="lin" valueType="num">
                                          <p:cBhvr>
                                            <p:cTn id="72" dur="500" fill="hold"/>
                                            <p:tgtEl>
                                              <p:spTgt spid="26"/>
                                            </p:tgtEl>
                                            <p:attrNameLst>
                                              <p:attrName>ppt_h</p:attrName>
                                            </p:attrNameLst>
                                          </p:cBhvr>
                                          <p:tavLst>
                                            <p:tav tm="0">
                                              <p:val>
                                                <p:strVal val="#ppt_h"/>
                                              </p:val>
                                            </p:tav>
                                            <p:tav tm="100000">
                                              <p:val>
                                                <p:strVal val="#ppt_h"/>
                                              </p:val>
                                            </p:tav>
                                          </p:tavLst>
                                        </p:anim>
                                      </p:childTnLst>
                                    </p:cTn>
                                  </p:par>
                                </p:childTnLst>
                              </p:cTn>
                            </p:par>
                            <p:par>
                              <p:cTn id="73" fill="hold">
                                <p:stCondLst>
                                  <p:cond delay="10400"/>
                                </p:stCondLst>
                                <p:childTnLst>
                                  <p:par>
                                    <p:cTn id="74" presetID="15" presetClass="entr" presetSubtype="0" fill="hold"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1000" fill="hold"/>
                                            <p:tgtEl>
                                              <p:spTgt spid="24"/>
                                            </p:tgtEl>
                                            <p:attrNameLst>
                                              <p:attrName>ppt_w</p:attrName>
                                            </p:attrNameLst>
                                          </p:cBhvr>
                                          <p:tavLst>
                                            <p:tav tm="0">
                                              <p:val>
                                                <p:fltVal val="0"/>
                                              </p:val>
                                            </p:tav>
                                            <p:tav tm="100000">
                                              <p:val>
                                                <p:strVal val="#ppt_w"/>
                                              </p:val>
                                            </p:tav>
                                          </p:tavLst>
                                        </p:anim>
                                        <p:anim calcmode="lin" valueType="num">
                                          <p:cBhvr>
                                            <p:cTn id="77" dur="1000" fill="hold"/>
                                            <p:tgtEl>
                                              <p:spTgt spid="24"/>
                                            </p:tgtEl>
                                            <p:attrNameLst>
                                              <p:attrName>ppt_h</p:attrName>
                                            </p:attrNameLst>
                                          </p:cBhvr>
                                          <p:tavLst>
                                            <p:tav tm="0">
                                              <p:val>
                                                <p:fltVal val="0"/>
                                              </p:val>
                                            </p:tav>
                                            <p:tav tm="100000">
                                              <p:val>
                                                <p:strVal val="#ppt_h"/>
                                              </p:val>
                                            </p:tav>
                                          </p:tavLst>
                                        </p:anim>
                                        <p:anim calcmode="lin" valueType="num">
                                          <p:cBhvr>
                                            <p:cTn id="78"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27"/>
                                            </p:tgtEl>
                                            <p:attrNameLst>
                                              <p:attrName>style.visibility</p:attrName>
                                            </p:attrNameLst>
                                          </p:cBhvr>
                                          <p:to>
                                            <p:strVal val="visible"/>
                                          </p:to>
                                        </p:set>
                                        <p:anim by="(-#ppt_w*2)" calcmode="lin" valueType="num">
                                          <p:cBhvr rctx="PPT">
                                            <p:cTn id="18" dur="250" autoRev="1" fill="hold">
                                              <p:stCondLst>
                                                <p:cond delay="0"/>
                                              </p:stCondLst>
                                            </p:cTn>
                                            <p:tgtEl>
                                              <p:spTgt spid="27"/>
                                            </p:tgtEl>
                                            <p:attrNameLst>
                                              <p:attrName>ppt_w</p:attrName>
                                            </p:attrNameLst>
                                          </p:cBhvr>
                                        </p:anim>
                                        <p:anim by="(#ppt_w*0.50)" calcmode="lin" valueType="num">
                                          <p:cBhvr>
                                            <p:cTn id="19" dur="250" decel="50000" autoRev="1" fill="hold">
                                              <p:stCondLst>
                                                <p:cond delay="0"/>
                                              </p:stCondLst>
                                            </p:cTn>
                                            <p:tgtEl>
                                              <p:spTgt spid="27"/>
                                            </p:tgtEl>
                                            <p:attrNameLst>
                                              <p:attrName>ppt_x</p:attrName>
                                            </p:attrNameLst>
                                          </p:cBhvr>
                                        </p:anim>
                                        <p:anim from="(-#ppt_h/2)" to="(#ppt_y)" calcmode="lin" valueType="num">
                                          <p:cBhvr>
                                            <p:cTn id="20" dur="500" fill="hold">
                                              <p:stCondLst>
                                                <p:cond delay="0"/>
                                              </p:stCondLst>
                                            </p:cTn>
                                            <p:tgtEl>
                                              <p:spTgt spid="27"/>
                                            </p:tgtEl>
                                            <p:attrNameLst>
                                              <p:attrName>ppt_y</p:attrName>
                                            </p:attrNameLst>
                                          </p:cBhvr>
                                        </p:anim>
                                        <p:animRot by="21600000">
                                          <p:cBhvr>
                                            <p:cTn id="21" dur="500" fill="hold">
                                              <p:stCondLst>
                                                <p:cond delay="0"/>
                                              </p:stCondLst>
                                            </p:cTn>
                                            <p:tgtEl>
                                              <p:spTgt spid="27"/>
                                            </p:tgtEl>
                                            <p:attrNameLst>
                                              <p:attrName>r</p:attrName>
                                            </p:attrNameLst>
                                          </p:cBhvr>
                                        </p:animRot>
                                      </p:childTnLst>
                                    </p:cTn>
                                  </p:par>
                                </p:childTnLst>
                              </p:cTn>
                            </p:par>
                            <p:par>
                              <p:cTn id="22" fill="hold">
                                <p:stCondLst>
                                  <p:cond delay="115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28"/>
                                            </p:tgtEl>
                                            <p:attrNameLst>
                                              <p:attrName>style.visibility</p:attrName>
                                            </p:attrNameLst>
                                          </p:cBhvr>
                                          <p:to>
                                            <p:strVal val="visible"/>
                                          </p:to>
                                        </p:set>
                                        <p:anim by="(-#ppt_w*2)" calcmode="lin" valueType="num">
                                          <p:cBhvr rctx="PPT">
                                            <p:cTn id="25" dur="250" autoRev="1" fill="hold">
                                              <p:stCondLst>
                                                <p:cond delay="0"/>
                                              </p:stCondLst>
                                            </p:cTn>
                                            <p:tgtEl>
                                              <p:spTgt spid="28"/>
                                            </p:tgtEl>
                                            <p:attrNameLst>
                                              <p:attrName>ppt_w</p:attrName>
                                            </p:attrNameLst>
                                          </p:cBhvr>
                                        </p:anim>
                                        <p:anim by="(#ppt_w*0.50)" calcmode="lin" valueType="num">
                                          <p:cBhvr>
                                            <p:cTn id="26" dur="250" decel="50000" autoRev="1" fill="hold">
                                              <p:stCondLst>
                                                <p:cond delay="0"/>
                                              </p:stCondLst>
                                            </p:cTn>
                                            <p:tgtEl>
                                              <p:spTgt spid="28"/>
                                            </p:tgtEl>
                                            <p:attrNameLst>
                                              <p:attrName>ppt_x</p:attrName>
                                            </p:attrNameLst>
                                          </p:cBhvr>
                                        </p:anim>
                                        <p:anim from="(-#ppt_h/2)" to="(#ppt_y)" calcmode="lin" valueType="num">
                                          <p:cBhvr>
                                            <p:cTn id="27" dur="500" fill="hold">
                                              <p:stCondLst>
                                                <p:cond delay="0"/>
                                              </p:stCondLst>
                                            </p:cTn>
                                            <p:tgtEl>
                                              <p:spTgt spid="28"/>
                                            </p:tgtEl>
                                            <p:attrNameLst>
                                              <p:attrName>ppt_y</p:attrName>
                                            </p:attrNameLst>
                                          </p:cBhvr>
                                        </p:anim>
                                        <p:animRot by="21600000">
                                          <p:cBhvr>
                                            <p:cTn id="28" dur="500" fill="hold">
                                              <p:stCondLst>
                                                <p:cond delay="0"/>
                                              </p:stCondLst>
                                            </p:cTn>
                                            <p:tgtEl>
                                              <p:spTgt spid="28"/>
                                            </p:tgtEl>
                                            <p:attrNameLst>
                                              <p:attrName>r</p:attrName>
                                            </p:attrNameLst>
                                          </p:cBhvr>
                                        </p:animRot>
                                      </p:childTnLst>
                                    </p:cTn>
                                  </p:par>
                                </p:childTnLst>
                              </p:cTn>
                            </p:par>
                            <p:par>
                              <p:cTn id="29" fill="hold">
                                <p:stCondLst>
                                  <p:cond delay="1800"/>
                                </p:stCondLst>
                                <p:childTnLst>
                                  <p:par>
                                    <p:cTn id="30" presetID="47" presetClass="entr" presetSubtype="0"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anim calcmode="lin" valueType="num">
                                          <p:cBhvr>
                                            <p:cTn id="33" dur="500" fill="hold"/>
                                            <p:tgtEl>
                                              <p:spTgt spid="33"/>
                                            </p:tgtEl>
                                            <p:attrNameLst>
                                              <p:attrName>ppt_x</p:attrName>
                                            </p:attrNameLst>
                                          </p:cBhvr>
                                          <p:tavLst>
                                            <p:tav tm="0">
                                              <p:val>
                                                <p:strVal val="#ppt_x"/>
                                              </p:val>
                                            </p:tav>
                                            <p:tav tm="100000">
                                              <p:val>
                                                <p:strVal val="#ppt_x"/>
                                              </p:val>
                                            </p:tav>
                                          </p:tavLst>
                                        </p:anim>
                                        <p:anim calcmode="lin" valueType="num">
                                          <p:cBhvr>
                                            <p:cTn id="34" dur="500" fill="hold"/>
                                            <p:tgtEl>
                                              <p:spTgt spid="33"/>
                                            </p:tgtEl>
                                            <p:attrNameLst>
                                              <p:attrName>ppt_y</p:attrName>
                                            </p:attrNameLst>
                                          </p:cBhvr>
                                          <p:tavLst>
                                            <p:tav tm="0">
                                              <p:val>
                                                <p:strVal val="#ppt_y-.1"/>
                                              </p:val>
                                            </p:tav>
                                            <p:tav tm="100000">
                                              <p:val>
                                                <p:strVal val="#ppt_y"/>
                                              </p:val>
                                            </p:tav>
                                          </p:tavLst>
                                        </p:anim>
                                      </p:childTnLst>
                                    </p:cTn>
                                  </p:par>
                                </p:childTnLst>
                              </p:cTn>
                            </p:par>
                            <p:par>
                              <p:cTn id="35" fill="hold">
                                <p:stCondLst>
                                  <p:cond delay="2300"/>
                                </p:stCondLst>
                                <p:childTnLst>
                                  <p:par>
                                    <p:cTn id="36" presetID="47" presetClass="entr" presetSubtype="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anim calcmode="lin" valueType="num">
                                          <p:cBhvr>
                                            <p:cTn id="39" dur="500" fill="hold"/>
                                            <p:tgtEl>
                                              <p:spTgt spid="22"/>
                                            </p:tgtEl>
                                            <p:attrNameLst>
                                              <p:attrName>ppt_x</p:attrName>
                                            </p:attrNameLst>
                                          </p:cBhvr>
                                          <p:tavLst>
                                            <p:tav tm="0">
                                              <p:val>
                                                <p:strVal val="#ppt_x"/>
                                              </p:val>
                                            </p:tav>
                                            <p:tav tm="100000">
                                              <p:val>
                                                <p:strVal val="#ppt_x"/>
                                              </p:val>
                                            </p:tav>
                                          </p:tavLst>
                                        </p:anim>
                                        <p:anim calcmode="lin" valueType="num">
                                          <p:cBhvr>
                                            <p:cTn id="40" dur="500" fill="hold"/>
                                            <p:tgtEl>
                                              <p:spTgt spid="22"/>
                                            </p:tgtEl>
                                            <p:attrNameLst>
                                              <p:attrName>ppt_y</p:attrName>
                                            </p:attrNameLst>
                                          </p:cBhvr>
                                          <p:tavLst>
                                            <p:tav tm="0">
                                              <p:val>
                                                <p:strVal val="#ppt_y-.1"/>
                                              </p:val>
                                            </p:tav>
                                            <p:tav tm="100000">
                                              <p:val>
                                                <p:strVal val="#ppt_y"/>
                                              </p:val>
                                            </p:tav>
                                          </p:tavLst>
                                        </p:anim>
                                      </p:childTnLst>
                                    </p:cTn>
                                  </p:par>
                                </p:childTnLst>
                              </p:cTn>
                            </p:par>
                            <p:par>
                              <p:cTn id="41" fill="hold">
                                <p:stCondLst>
                                  <p:cond delay="280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29"/>
                                            </p:tgtEl>
                                            <p:attrNameLst>
                                              <p:attrName>style.visibility</p:attrName>
                                            </p:attrNameLst>
                                          </p:cBhvr>
                                          <p:to>
                                            <p:strVal val="visible"/>
                                          </p:to>
                                        </p:set>
                                        <p:anim by="(-#ppt_w*2)" calcmode="lin" valueType="num">
                                          <p:cBhvr rctx="PPT">
                                            <p:cTn id="44" dur="250" autoRev="1" fill="hold">
                                              <p:stCondLst>
                                                <p:cond delay="0"/>
                                              </p:stCondLst>
                                            </p:cTn>
                                            <p:tgtEl>
                                              <p:spTgt spid="29"/>
                                            </p:tgtEl>
                                            <p:attrNameLst>
                                              <p:attrName>ppt_w</p:attrName>
                                            </p:attrNameLst>
                                          </p:cBhvr>
                                        </p:anim>
                                        <p:anim by="(#ppt_w*0.50)" calcmode="lin" valueType="num">
                                          <p:cBhvr>
                                            <p:cTn id="45" dur="250" decel="50000" autoRev="1" fill="hold">
                                              <p:stCondLst>
                                                <p:cond delay="0"/>
                                              </p:stCondLst>
                                            </p:cTn>
                                            <p:tgtEl>
                                              <p:spTgt spid="29"/>
                                            </p:tgtEl>
                                            <p:attrNameLst>
                                              <p:attrName>ppt_x</p:attrName>
                                            </p:attrNameLst>
                                          </p:cBhvr>
                                        </p:anim>
                                        <p:anim from="(-#ppt_h/2)" to="(#ppt_y)" calcmode="lin" valueType="num">
                                          <p:cBhvr>
                                            <p:cTn id="46" dur="500" fill="hold">
                                              <p:stCondLst>
                                                <p:cond delay="0"/>
                                              </p:stCondLst>
                                            </p:cTn>
                                            <p:tgtEl>
                                              <p:spTgt spid="29"/>
                                            </p:tgtEl>
                                            <p:attrNameLst>
                                              <p:attrName>ppt_y</p:attrName>
                                            </p:attrNameLst>
                                          </p:cBhvr>
                                        </p:anim>
                                        <p:animRot by="21600000">
                                          <p:cBhvr>
                                            <p:cTn id="47" dur="500" fill="hold">
                                              <p:stCondLst>
                                                <p:cond delay="0"/>
                                              </p:stCondLst>
                                            </p:cTn>
                                            <p:tgtEl>
                                              <p:spTgt spid="29"/>
                                            </p:tgtEl>
                                            <p:attrNameLst>
                                              <p:attrName>r</p:attrName>
                                            </p:attrNameLst>
                                          </p:cBhvr>
                                        </p:animRot>
                                      </p:childTnLst>
                                    </p:cTn>
                                  </p:par>
                                </p:childTnLst>
                              </p:cTn>
                            </p:par>
                            <p:par>
                              <p:cTn id="48" fill="hold">
                                <p:stCondLst>
                                  <p:cond delay="3449"/>
                                </p:stCondLst>
                                <p:childTnLst>
                                  <p:par>
                                    <p:cTn id="49" presetID="47" presetClass="entr" presetSubtype="0"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anim calcmode="lin" valueType="num">
                                          <p:cBhvr>
                                            <p:cTn id="52" dur="500" fill="hold"/>
                                            <p:tgtEl>
                                              <p:spTgt spid="32"/>
                                            </p:tgtEl>
                                            <p:attrNameLst>
                                              <p:attrName>ppt_x</p:attrName>
                                            </p:attrNameLst>
                                          </p:cBhvr>
                                          <p:tavLst>
                                            <p:tav tm="0">
                                              <p:val>
                                                <p:strVal val="#ppt_x"/>
                                              </p:val>
                                            </p:tav>
                                            <p:tav tm="100000">
                                              <p:val>
                                                <p:strVal val="#ppt_x"/>
                                              </p:val>
                                            </p:tav>
                                          </p:tavLst>
                                        </p:anim>
                                        <p:anim calcmode="lin" valueType="num">
                                          <p:cBhvr>
                                            <p:cTn id="53" dur="500" fill="hold"/>
                                            <p:tgtEl>
                                              <p:spTgt spid="32"/>
                                            </p:tgtEl>
                                            <p:attrNameLst>
                                              <p:attrName>ppt_y</p:attrName>
                                            </p:attrNameLst>
                                          </p:cBhvr>
                                          <p:tavLst>
                                            <p:tav tm="0">
                                              <p:val>
                                                <p:strVal val="#ppt_y-.1"/>
                                              </p:val>
                                            </p:tav>
                                            <p:tav tm="100000">
                                              <p:val>
                                                <p:strVal val="#ppt_y"/>
                                              </p:val>
                                            </p:tav>
                                          </p:tavLst>
                                        </p:anim>
                                      </p:childTnLst>
                                    </p:cTn>
                                  </p:par>
                                </p:childTnLst>
                              </p:cTn>
                            </p:par>
                            <p:par>
                              <p:cTn id="54" fill="hold">
                                <p:stCondLst>
                                  <p:cond delay="3949"/>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0"/>
                                            </p:tgtEl>
                                            <p:attrNameLst>
                                              <p:attrName>style.visibility</p:attrName>
                                            </p:attrNameLst>
                                          </p:cBhvr>
                                          <p:to>
                                            <p:strVal val="visible"/>
                                          </p:to>
                                        </p:set>
                                        <p:anim by="(-#ppt_w*2)" calcmode="lin" valueType="num">
                                          <p:cBhvr rctx="PPT">
                                            <p:cTn id="57" dur="250" autoRev="1" fill="hold">
                                              <p:stCondLst>
                                                <p:cond delay="0"/>
                                              </p:stCondLst>
                                            </p:cTn>
                                            <p:tgtEl>
                                              <p:spTgt spid="30"/>
                                            </p:tgtEl>
                                            <p:attrNameLst>
                                              <p:attrName>ppt_w</p:attrName>
                                            </p:attrNameLst>
                                          </p:cBhvr>
                                        </p:anim>
                                        <p:anim by="(#ppt_w*0.50)" calcmode="lin" valueType="num">
                                          <p:cBhvr>
                                            <p:cTn id="58" dur="250" decel="50000" autoRev="1" fill="hold">
                                              <p:stCondLst>
                                                <p:cond delay="0"/>
                                              </p:stCondLst>
                                            </p:cTn>
                                            <p:tgtEl>
                                              <p:spTgt spid="30"/>
                                            </p:tgtEl>
                                            <p:attrNameLst>
                                              <p:attrName>ppt_x</p:attrName>
                                            </p:attrNameLst>
                                          </p:cBhvr>
                                        </p:anim>
                                        <p:anim from="(-#ppt_h/2)" to="(#ppt_y)" calcmode="lin" valueType="num">
                                          <p:cBhvr>
                                            <p:cTn id="59" dur="500" fill="hold">
                                              <p:stCondLst>
                                                <p:cond delay="0"/>
                                              </p:stCondLst>
                                            </p:cTn>
                                            <p:tgtEl>
                                              <p:spTgt spid="30"/>
                                            </p:tgtEl>
                                            <p:attrNameLst>
                                              <p:attrName>ppt_y</p:attrName>
                                            </p:attrNameLst>
                                          </p:cBhvr>
                                        </p:anim>
                                        <p:animRot by="21600000">
                                          <p:cBhvr>
                                            <p:cTn id="60" dur="500" fill="hold">
                                              <p:stCondLst>
                                                <p:cond delay="0"/>
                                              </p:stCondLst>
                                            </p:cTn>
                                            <p:tgtEl>
                                              <p:spTgt spid="30"/>
                                            </p:tgtEl>
                                            <p:attrNameLst>
                                              <p:attrName>r</p:attrName>
                                            </p:attrNameLst>
                                          </p:cBhvr>
                                        </p:animRot>
                                      </p:childTnLst>
                                    </p:cTn>
                                  </p:par>
                                </p:childTnLst>
                              </p:cTn>
                            </p:par>
                            <p:par>
                              <p:cTn id="61" fill="hold">
                                <p:stCondLst>
                                  <p:cond delay="4600"/>
                                </p:stCondLst>
                                <p:childTnLst>
                                  <p:par>
                                    <p:cTn id="62" presetID="45" presetClass="entr" presetSubtype="0" fill="hold" grpId="0" nodeType="afterEffect">
                                      <p:stCondLst>
                                        <p:cond delay="0"/>
                                      </p:stCondLst>
                                      <p:iterate type="lt">
                                        <p:tmPct val="10000"/>
                                      </p:iterate>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anim calcmode="lin" valueType="num">
                                          <p:cBhvr>
                                            <p:cTn id="65" dur="500" fill="hold"/>
                                            <p:tgtEl>
                                              <p:spTgt spid="25"/>
                                            </p:tgtEl>
                                            <p:attrNameLst>
                                              <p:attrName>ppt_w</p:attrName>
                                            </p:attrNameLst>
                                          </p:cBhvr>
                                          <p:tavLst>
                                            <p:tav tm="0" fmla="#ppt_w*sin(2.5*pi*$)">
                                              <p:val>
                                                <p:fltVal val="0"/>
                                              </p:val>
                                            </p:tav>
                                            <p:tav tm="100000">
                                              <p:val>
                                                <p:fltVal val="1"/>
                                              </p:val>
                                            </p:tav>
                                          </p:tavLst>
                                        </p:anim>
                                        <p:anim calcmode="lin" valueType="num">
                                          <p:cBhvr>
                                            <p:cTn id="66" dur="500" fill="hold"/>
                                            <p:tgtEl>
                                              <p:spTgt spid="25"/>
                                            </p:tgtEl>
                                            <p:attrNameLst>
                                              <p:attrName>ppt_h</p:attrName>
                                            </p:attrNameLst>
                                          </p:cBhvr>
                                          <p:tavLst>
                                            <p:tav tm="0">
                                              <p:val>
                                                <p:strVal val="#ppt_h"/>
                                              </p:val>
                                            </p:tav>
                                            <p:tav tm="100000">
                                              <p:val>
                                                <p:strVal val="#ppt_h"/>
                                              </p:val>
                                            </p:tav>
                                          </p:tavLst>
                                        </p:anim>
                                      </p:childTnLst>
                                    </p:cTn>
                                  </p:par>
                                </p:childTnLst>
                              </p:cTn>
                            </p:par>
                            <p:par>
                              <p:cTn id="67" fill="hold">
                                <p:stCondLst>
                                  <p:cond delay="7500"/>
                                </p:stCondLst>
                                <p:childTnLst>
                                  <p:par>
                                    <p:cTn id="68" presetID="45" presetClass="entr" presetSubtype="0" fill="hold" grpId="0" nodeType="afterEffect">
                                      <p:stCondLst>
                                        <p:cond delay="0"/>
                                      </p:stCondLst>
                                      <p:iterate type="lt">
                                        <p:tmPct val="10000"/>
                                      </p:iterate>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anim calcmode="lin" valueType="num">
                                          <p:cBhvr>
                                            <p:cTn id="71" dur="500" fill="hold"/>
                                            <p:tgtEl>
                                              <p:spTgt spid="26"/>
                                            </p:tgtEl>
                                            <p:attrNameLst>
                                              <p:attrName>ppt_w</p:attrName>
                                            </p:attrNameLst>
                                          </p:cBhvr>
                                          <p:tavLst>
                                            <p:tav tm="0" fmla="#ppt_w*sin(2.5*pi*$)">
                                              <p:val>
                                                <p:fltVal val="0"/>
                                              </p:val>
                                            </p:tav>
                                            <p:tav tm="100000">
                                              <p:val>
                                                <p:fltVal val="1"/>
                                              </p:val>
                                            </p:tav>
                                          </p:tavLst>
                                        </p:anim>
                                        <p:anim calcmode="lin" valueType="num">
                                          <p:cBhvr>
                                            <p:cTn id="72" dur="500" fill="hold"/>
                                            <p:tgtEl>
                                              <p:spTgt spid="26"/>
                                            </p:tgtEl>
                                            <p:attrNameLst>
                                              <p:attrName>ppt_h</p:attrName>
                                            </p:attrNameLst>
                                          </p:cBhvr>
                                          <p:tavLst>
                                            <p:tav tm="0">
                                              <p:val>
                                                <p:strVal val="#ppt_h"/>
                                              </p:val>
                                            </p:tav>
                                            <p:tav tm="100000">
                                              <p:val>
                                                <p:strVal val="#ppt_h"/>
                                              </p:val>
                                            </p:tav>
                                          </p:tavLst>
                                        </p:anim>
                                      </p:childTnLst>
                                    </p:cTn>
                                  </p:par>
                                </p:childTnLst>
                              </p:cTn>
                            </p:par>
                            <p:par>
                              <p:cTn id="73" fill="hold">
                                <p:stCondLst>
                                  <p:cond delay="10400"/>
                                </p:stCondLst>
                                <p:childTnLst>
                                  <p:par>
                                    <p:cTn id="74" presetID="15" presetClass="entr" presetSubtype="0" fill="hold" nodeType="after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1000" fill="hold"/>
                                            <p:tgtEl>
                                              <p:spTgt spid="24"/>
                                            </p:tgtEl>
                                            <p:attrNameLst>
                                              <p:attrName>ppt_w</p:attrName>
                                            </p:attrNameLst>
                                          </p:cBhvr>
                                          <p:tavLst>
                                            <p:tav tm="0">
                                              <p:val>
                                                <p:fltVal val="0"/>
                                              </p:val>
                                            </p:tav>
                                            <p:tav tm="100000">
                                              <p:val>
                                                <p:strVal val="#ppt_w"/>
                                              </p:val>
                                            </p:tav>
                                          </p:tavLst>
                                        </p:anim>
                                        <p:anim calcmode="lin" valueType="num">
                                          <p:cBhvr>
                                            <p:cTn id="77" dur="1000" fill="hold"/>
                                            <p:tgtEl>
                                              <p:spTgt spid="24"/>
                                            </p:tgtEl>
                                            <p:attrNameLst>
                                              <p:attrName>ppt_h</p:attrName>
                                            </p:attrNameLst>
                                          </p:cBhvr>
                                          <p:tavLst>
                                            <p:tav tm="0">
                                              <p:val>
                                                <p:fltVal val="0"/>
                                              </p:val>
                                            </p:tav>
                                            <p:tav tm="100000">
                                              <p:val>
                                                <p:strVal val="#ppt_h"/>
                                              </p:val>
                                            </p:tav>
                                          </p:tavLst>
                                        </p:anim>
                                        <p:anim calcmode="lin" valueType="num">
                                          <p:cBhvr>
                                            <p:cTn id="78"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897787" y="323899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p:nvSpPr>
        <p:spPr>
          <a:xfrm>
            <a:off x="7406310" y="2420888"/>
            <a:ext cx="4493590" cy="707886"/>
          </a:xfrm>
          <a:prstGeom prst="rect">
            <a:avLst/>
          </a:prstGeom>
          <a:noFill/>
        </p:spPr>
        <p:txBody>
          <a:bodyPr wrap="square" rtlCol="0">
            <a:spAutoFit/>
          </a:bodyPr>
          <a:lstStyle/>
          <a:p>
            <a:pPr algn="r"/>
            <a:r>
              <a:rPr lang="en-US" altLang="zh-CN" sz="4000" b="1" dirty="0">
                <a:solidFill>
                  <a:srgbClr val="002060"/>
                </a:solidFill>
                <a:latin typeface="微软雅黑" pitchFamily="34" charset="-122"/>
                <a:ea typeface="微软雅黑" pitchFamily="34" charset="-122"/>
              </a:rPr>
              <a:t>5.</a:t>
            </a:r>
            <a:r>
              <a:rPr lang="zh-CN" altLang="en-US" sz="4000" b="1" dirty="0">
                <a:solidFill>
                  <a:srgbClr val="002060"/>
                </a:solidFill>
                <a:latin typeface="微软雅黑" pitchFamily="34" charset="-122"/>
                <a:ea typeface="微软雅黑" pitchFamily="34" charset="-122"/>
              </a:rPr>
              <a:t>结论与管理启示</a:t>
            </a:r>
            <a:endParaRPr lang="zh-CN" altLang="en-US" sz="4000" b="1" dirty="0">
              <a:solidFill>
                <a:srgbClr val="002060"/>
              </a:solidFill>
              <a:latin typeface="微软雅黑" pitchFamily="34" charset="-122"/>
              <a:ea typeface="微软雅黑" pitchFamily="34" charset="-122"/>
            </a:endParaRPr>
          </a:p>
        </p:txBody>
      </p:sp>
      <p:sp>
        <p:nvSpPr>
          <p:cNvPr id="6" name="矩形 5"/>
          <p:cNvSpPr/>
          <p:nvPr/>
        </p:nvSpPr>
        <p:spPr>
          <a:xfrm>
            <a:off x="7897787" y="3349210"/>
            <a:ext cx="3960440" cy="36933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选题的结论</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7" name="矩形 6"/>
          <p:cNvSpPr/>
          <p:nvPr/>
        </p:nvSpPr>
        <p:spPr>
          <a:xfrm>
            <a:off x="7897787" y="3780956"/>
            <a:ext cx="3960440" cy="369332"/>
          </a:xfrm>
          <a:prstGeom prst="rect">
            <a:avLst/>
          </a:prstGeom>
        </p:spPr>
        <p:txBody>
          <a:bodyPr wrap="square">
            <a:spAutoFit/>
          </a:bodyPr>
          <a:lstStyle/>
          <a:p>
            <a:pPr lvl="0" algn="r">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选题的管理与启示</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8" name="椭圆 7"/>
          <p:cNvSpPr/>
          <p:nvPr/>
        </p:nvSpPr>
        <p:spPr>
          <a:xfrm>
            <a:off x="6513611" y="2413106"/>
            <a:ext cx="936104" cy="936104"/>
          </a:xfrm>
          <a:prstGeom prst="ellipse">
            <a:avLst/>
          </a:prstGeom>
          <a:solidFill>
            <a:schemeClr val="bg1">
              <a:lumMod val="65000"/>
            </a:schemeClr>
          </a:soli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smtClean="0">
                <a:solidFill>
                  <a:schemeClr val="bg1"/>
                </a:solidFill>
                <a:latin typeface="Arial Black" panose="020B0A04020102020204" pitchFamily="34" charset="0"/>
                <a:ea typeface="微软雅黑" pitchFamily="34" charset="-122"/>
              </a:rPr>
              <a:t>5</a:t>
            </a:r>
            <a:endParaRPr lang="zh-CN" altLang="en-US" sz="5400" b="1" dirty="0">
              <a:solidFill>
                <a:schemeClr val="bg1"/>
              </a:solidFill>
              <a:latin typeface="Arial Black" panose="020B0A04020102020204" pitchFamily="34" charset="0"/>
              <a:ea typeface="微软雅黑" pitchFamily="34" charset="-122"/>
            </a:endParaRPr>
          </a:p>
        </p:txBody>
      </p:sp>
      <p:sp>
        <p:nvSpPr>
          <p:cNvPr id="9" name="矩形 8"/>
          <p:cNvSpPr/>
          <p:nvPr/>
        </p:nvSpPr>
        <p:spPr>
          <a:xfrm>
            <a:off x="0" y="2209800"/>
            <a:ext cx="5397500" cy="15399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1550315" y="6507183"/>
            <a:ext cx="299785" cy="299785"/>
            <a:chOff x="11550315" y="6496550"/>
            <a:chExt cx="299785" cy="299785"/>
          </a:xfrm>
        </p:grpSpPr>
        <p:sp>
          <p:nvSpPr>
            <p:cNvPr id="11" name="椭圆 10"/>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a:off x="11055771" y="6507183"/>
            <a:ext cx="299785" cy="299785"/>
            <a:chOff x="11550315" y="6496550"/>
            <a:chExt cx="299785" cy="299785"/>
          </a:xfrm>
        </p:grpSpPr>
        <p:sp>
          <p:nvSpPr>
            <p:cNvPr id="14" name="椭圆 13"/>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advClick="0" advTm="4000">
        <p:blinds dir="vert"/>
      </p:transition>
    </mc:Choice>
    <mc:Fallback>
      <p:transition spd="slow" advClick="0" advTm="400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14:presetBounceEnd="64000">
                                      <p:stCondLst>
                                        <p:cond delay="400"/>
                                      </p:stCondLst>
                                      <p:childTnLst>
                                        <p:animMotion origin="layout" path="M -0.87926 -3.44126E-6 L -4.00989E-6 -3.44126E-6 " pathEditMode="relative" rAng="0" ptsTypes="AA" p14:bounceEnd="64000">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stCondLst>
                                        <p:cond delay="400"/>
                                      </p:stCondLst>
                                      <p:childTnLst>
                                        <p:animMotion origin="layout" path="M -0.87926 -3.44126E-6 L -4.00989E-6 -3.44126E-6 " pathEditMode="relative" rAng="0" ptsTypes="AA">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635001" y="590669"/>
              <a:ext cx="2735216"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5.</a:t>
              </a:r>
              <a:r>
                <a:rPr lang="zh-CN" altLang="en-US" sz="2400" dirty="0">
                  <a:solidFill>
                    <a:schemeClr val="bg1"/>
                  </a:solidFill>
                  <a:latin typeface="微软雅黑" pitchFamily="34" charset="-122"/>
                  <a:ea typeface="微软雅黑" pitchFamily="34" charset="-122"/>
                </a:rPr>
                <a:t>结论与管理启示</a:t>
              </a:r>
              <a:endParaRPr lang="zh-CN" altLang="en-US" sz="2400" dirty="0">
                <a:solidFill>
                  <a:schemeClr val="bg1"/>
                </a:solidFill>
                <a:latin typeface="微软雅黑" pitchFamily="34" charset="-122"/>
                <a:ea typeface="微软雅黑"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矩形 106"/>
          <p:cNvSpPr/>
          <p:nvPr/>
        </p:nvSpPr>
        <p:spPr>
          <a:xfrm>
            <a:off x="852427" y="1849666"/>
            <a:ext cx="1147620" cy="3627229"/>
          </a:xfrm>
          <a:prstGeom prst="rect">
            <a:avLst/>
          </a:prstGeom>
          <a:solidFill>
            <a:srgbClr val="002060"/>
          </a:solidFill>
          <a:ln w="3175" cap="flat" cmpd="sng" algn="ctr">
            <a:solidFill>
              <a:srgbClr val="C00000">
                <a:lumMod val="60000"/>
                <a:lumOff val="40000"/>
                <a:alpha val="0"/>
              </a:srgbClr>
            </a:solidFill>
            <a:prstDash val="solid"/>
          </a:ln>
          <a:effectLst>
            <a:outerShdw blurRad="50800" dist="38100" dir="2700000" algn="tl" rotWithShape="0">
              <a:prstClr val="black">
                <a:alpha val="40000"/>
              </a:prstClr>
            </a:outerShdw>
          </a:effectLst>
        </p:spPr>
        <p:txBody>
          <a:bodyPr lIns="0" rIns="0" anchor="ctr"/>
          <a:lstStyle/>
          <a:p>
            <a:pPr algn="ctr">
              <a:lnSpc>
                <a:spcPct val="120000"/>
              </a:lnSpc>
              <a:spcBef>
                <a:spcPts val="600"/>
              </a:spcBef>
              <a:spcAft>
                <a:spcPts val="600"/>
              </a:spcAft>
            </a:pPr>
            <a:endParaRPr lang="zh-CN" altLang="en-US" sz="1400" b="1" kern="0">
              <a:solidFill>
                <a:sysClr val="window" lastClr="FFFFFF"/>
              </a:solidFill>
              <a:latin typeface="Impact" pitchFamily="34" charset="0"/>
              <a:ea typeface="微软雅黑" pitchFamily="34" charset="-122"/>
            </a:endParaRPr>
          </a:p>
        </p:txBody>
      </p:sp>
      <p:grpSp>
        <p:nvGrpSpPr>
          <p:cNvPr id="108" name="组合 107"/>
          <p:cNvGrpSpPr/>
          <p:nvPr/>
        </p:nvGrpSpPr>
        <p:grpSpPr>
          <a:xfrm>
            <a:off x="2137380" y="1732479"/>
            <a:ext cx="9128442" cy="3889802"/>
            <a:chOff x="-133216" y="1520825"/>
            <a:chExt cx="9383579" cy="3998521"/>
          </a:xfrm>
        </p:grpSpPr>
        <p:grpSp>
          <p:nvGrpSpPr>
            <p:cNvPr id="109" name="组合 108"/>
            <p:cNvGrpSpPr/>
            <p:nvPr/>
          </p:nvGrpSpPr>
          <p:grpSpPr>
            <a:xfrm>
              <a:off x="1417638" y="1520825"/>
              <a:ext cx="7832725" cy="3998521"/>
              <a:chOff x="1417638" y="1520825"/>
              <a:chExt cx="7832725" cy="3998521"/>
            </a:xfrm>
          </p:grpSpPr>
          <p:sp>
            <p:nvSpPr>
              <p:cNvPr id="118" name="Freeform 2"/>
              <p:cNvSpPr/>
              <p:nvPr/>
            </p:nvSpPr>
            <p:spPr bwMode="auto">
              <a:xfrm flipH="1">
                <a:off x="5707063" y="3692525"/>
                <a:ext cx="876300" cy="236537"/>
              </a:xfrm>
              <a:custGeom>
                <a:avLst/>
                <a:gdLst>
                  <a:gd name="T0" fmla="*/ 329430154 w 2331"/>
                  <a:gd name="T1" fmla="*/ 81322314 h 688"/>
                  <a:gd name="T2" fmla="*/ 14697855 w 2331"/>
                  <a:gd name="T3" fmla="*/ 16311770 h 688"/>
                  <a:gd name="T4" fmla="*/ 294805214 w 2331"/>
                  <a:gd name="T5" fmla="*/ 0 h 688"/>
                  <a:gd name="T6" fmla="*/ 329430154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19" name="Freeform 4"/>
              <p:cNvSpPr/>
              <p:nvPr/>
            </p:nvSpPr>
            <p:spPr bwMode="auto">
              <a:xfrm flipH="1">
                <a:off x="6996113" y="3609975"/>
                <a:ext cx="863600" cy="388937"/>
              </a:xfrm>
              <a:custGeom>
                <a:avLst/>
                <a:gdLst>
                  <a:gd name="T0" fmla="*/ 319950648 w 2331"/>
                  <a:gd name="T1" fmla="*/ 219872078 h 688"/>
                  <a:gd name="T2" fmla="*/ 14274778 w 2331"/>
                  <a:gd name="T3" fmla="*/ 44102516 h 688"/>
                  <a:gd name="T4" fmla="*/ 286322116 w 2331"/>
                  <a:gd name="T5" fmla="*/ 0 h 688"/>
                  <a:gd name="T6" fmla="*/ 319950648 w 2331"/>
                  <a:gd name="T7" fmla="*/ 21987207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0" name="Freeform 5"/>
              <p:cNvSpPr/>
              <p:nvPr/>
            </p:nvSpPr>
            <p:spPr bwMode="auto">
              <a:xfrm flipH="1">
                <a:off x="8412163" y="3746500"/>
                <a:ext cx="838200" cy="363537"/>
              </a:xfrm>
              <a:custGeom>
                <a:avLst/>
                <a:gdLst>
                  <a:gd name="T0" fmla="*/ 301406795 w 2331"/>
                  <a:gd name="T1" fmla="*/ 192091788 h 688"/>
                  <a:gd name="T2" fmla="*/ 13447518 w 2331"/>
                  <a:gd name="T3" fmla="*/ 38530166 h 688"/>
                  <a:gd name="T4" fmla="*/ 269727438 w 2331"/>
                  <a:gd name="T5" fmla="*/ 0 h 688"/>
                  <a:gd name="T6" fmla="*/ 301406795 w 2331"/>
                  <a:gd name="T7" fmla="*/ 19209178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1" name="Freeform 7"/>
              <p:cNvSpPr/>
              <p:nvPr/>
            </p:nvSpPr>
            <p:spPr bwMode="auto">
              <a:xfrm>
                <a:off x="2713038" y="3692525"/>
                <a:ext cx="885825" cy="236537"/>
              </a:xfrm>
              <a:custGeom>
                <a:avLst/>
                <a:gdLst>
                  <a:gd name="T0" fmla="*/ 336630601 w 2331"/>
                  <a:gd name="T1" fmla="*/ 81322314 h 688"/>
                  <a:gd name="T2" fmla="*/ 15019123 w 2331"/>
                  <a:gd name="T3" fmla="*/ 16311770 h 688"/>
                  <a:gd name="T4" fmla="*/ 301248903 w 2331"/>
                  <a:gd name="T5" fmla="*/ 0 h 688"/>
                  <a:gd name="T6" fmla="*/ 336630601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2" name="Freeform 10"/>
              <p:cNvSpPr/>
              <p:nvPr/>
            </p:nvSpPr>
            <p:spPr bwMode="auto">
              <a:xfrm>
                <a:off x="2270126" y="2817812"/>
                <a:ext cx="1082675" cy="1189038"/>
              </a:xfrm>
              <a:custGeom>
                <a:avLst/>
                <a:gdLst>
                  <a:gd name="T0" fmla="*/ 0 w 973"/>
                  <a:gd name="T1" fmla="*/ 0 h 1069"/>
                  <a:gd name="T2" fmla="*/ 0 w 973"/>
                  <a:gd name="T3" fmla="*/ 1322555066 h 1069"/>
                  <a:gd name="T4" fmla="*/ 1204712390 w 973"/>
                  <a:gd name="T5" fmla="*/ 1300285908 h 1069"/>
                  <a:gd name="T6" fmla="*/ 1204712390 w 973"/>
                  <a:gd name="T7" fmla="*/ 44538316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F8F8F8"/>
                  </a:gs>
                  <a:gs pos="100000">
                    <a:srgbClr val="C0C0C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3" name="Freeform 11"/>
              <p:cNvSpPr/>
              <p:nvPr/>
            </p:nvSpPr>
            <p:spPr bwMode="auto">
              <a:xfrm>
                <a:off x="2060576" y="2803525"/>
                <a:ext cx="219075" cy="1189037"/>
              </a:xfrm>
              <a:custGeom>
                <a:avLst/>
                <a:gdLst>
                  <a:gd name="T0" fmla="*/ 0 w 197"/>
                  <a:gd name="T1" fmla="*/ 152174490 h 1069"/>
                  <a:gd name="T2" fmla="*/ 0 w 197"/>
                  <a:gd name="T3" fmla="*/ 1171616329 h 1069"/>
                  <a:gd name="T4" fmla="*/ 243623633 w 197"/>
                  <a:gd name="T5" fmla="*/ 1322552841 h 1069"/>
                  <a:gd name="T6" fmla="*/ 243623633 w 197"/>
                  <a:gd name="T7" fmla="*/ 0 h 1069"/>
                  <a:gd name="T8" fmla="*/ 0 w 197"/>
                  <a:gd name="T9" fmla="*/ 152174490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4" name="Freeform 12"/>
              <p:cNvSpPr/>
              <p:nvPr/>
            </p:nvSpPr>
            <p:spPr bwMode="auto">
              <a:xfrm>
                <a:off x="3565526" y="2857500"/>
                <a:ext cx="1016000" cy="1081087"/>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F8F8F8"/>
                  </a:gs>
                  <a:gs pos="100000">
                    <a:srgbClr val="C0C0C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5" name="Freeform 13"/>
              <p:cNvSpPr/>
              <p:nvPr/>
            </p:nvSpPr>
            <p:spPr bwMode="auto">
              <a:xfrm>
                <a:off x="3489326" y="2857500"/>
                <a:ext cx="76200" cy="1081087"/>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6" name="Freeform 14"/>
              <p:cNvSpPr/>
              <p:nvPr/>
            </p:nvSpPr>
            <p:spPr bwMode="auto">
              <a:xfrm flipH="1">
                <a:off x="7288213" y="2720975"/>
                <a:ext cx="1119188" cy="1392237"/>
              </a:xfrm>
              <a:custGeom>
                <a:avLst/>
                <a:gdLst>
                  <a:gd name="T0" fmla="*/ 0 w 1006"/>
                  <a:gd name="T1" fmla="*/ 0 h 1251"/>
                  <a:gd name="T2" fmla="*/ 0 w 1006"/>
                  <a:gd name="T3" fmla="*/ 1549419556 h 1251"/>
                  <a:gd name="T4" fmla="*/ 1245111113 w 1006"/>
                  <a:gd name="T5" fmla="*/ 1429280965 h 1251"/>
                  <a:gd name="T6" fmla="*/ 1245111113 w 1006"/>
                  <a:gd name="T7" fmla="*/ 10032230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7" name="Freeform 15"/>
              <p:cNvSpPr/>
              <p:nvPr/>
            </p:nvSpPr>
            <p:spPr bwMode="auto">
              <a:xfrm flipH="1">
                <a:off x="8407401" y="2720975"/>
                <a:ext cx="377825" cy="1392237"/>
              </a:xfrm>
              <a:custGeom>
                <a:avLst/>
                <a:gdLst>
                  <a:gd name="T0" fmla="*/ 0 w 339"/>
                  <a:gd name="T1" fmla="*/ 136240017 h 1251"/>
                  <a:gd name="T2" fmla="*/ 0 w 339"/>
                  <a:gd name="T3" fmla="*/ 1337628145 h 1251"/>
                  <a:gd name="T4" fmla="*/ 421096551 w 339"/>
                  <a:gd name="T5" fmla="*/ 1549419556 h 1251"/>
                  <a:gd name="T6" fmla="*/ 421096551 w 339"/>
                  <a:gd name="T7" fmla="*/ 0 h 1251"/>
                  <a:gd name="T8" fmla="*/ 0 w 339"/>
                  <a:gd name="T9" fmla="*/ 13624001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8" name="Freeform 16"/>
              <p:cNvSpPr/>
              <p:nvPr/>
            </p:nvSpPr>
            <p:spPr bwMode="auto">
              <a:xfrm flipH="1">
                <a:off x="5926138" y="2803525"/>
                <a:ext cx="1082675" cy="1189037"/>
              </a:xfrm>
              <a:custGeom>
                <a:avLst/>
                <a:gdLst>
                  <a:gd name="T0" fmla="*/ 0 w 973"/>
                  <a:gd name="T1" fmla="*/ 0 h 1069"/>
                  <a:gd name="T2" fmla="*/ 0 w 973"/>
                  <a:gd name="T3" fmla="*/ 1322552841 h 1069"/>
                  <a:gd name="T4" fmla="*/ 1204712390 w 973"/>
                  <a:gd name="T5" fmla="*/ 1300283702 h 1069"/>
                  <a:gd name="T6" fmla="*/ 1204712390 w 973"/>
                  <a:gd name="T7" fmla="*/ 44538278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29" name="Freeform 17"/>
              <p:cNvSpPr/>
              <p:nvPr/>
            </p:nvSpPr>
            <p:spPr bwMode="auto">
              <a:xfrm flipH="1">
                <a:off x="7008813" y="2803525"/>
                <a:ext cx="219075" cy="1189037"/>
              </a:xfrm>
              <a:custGeom>
                <a:avLst/>
                <a:gdLst>
                  <a:gd name="T0" fmla="*/ 0 w 197"/>
                  <a:gd name="T1" fmla="*/ 152174490 h 1069"/>
                  <a:gd name="T2" fmla="*/ 0 w 197"/>
                  <a:gd name="T3" fmla="*/ 1171616329 h 1069"/>
                  <a:gd name="T4" fmla="*/ 243623633 w 197"/>
                  <a:gd name="T5" fmla="*/ 1322552841 h 1069"/>
                  <a:gd name="T6" fmla="*/ 243623633 w 197"/>
                  <a:gd name="T7" fmla="*/ 0 h 1069"/>
                  <a:gd name="T8" fmla="*/ 0 w 197"/>
                  <a:gd name="T9" fmla="*/ 152174490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30" name="Freeform 18"/>
              <p:cNvSpPr/>
              <p:nvPr/>
            </p:nvSpPr>
            <p:spPr bwMode="auto">
              <a:xfrm flipH="1">
                <a:off x="4706938" y="2857500"/>
                <a:ext cx="1016000" cy="1081087"/>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31" name="Freeform 19"/>
              <p:cNvSpPr/>
              <p:nvPr/>
            </p:nvSpPr>
            <p:spPr bwMode="auto">
              <a:xfrm flipH="1">
                <a:off x="5722938" y="2857500"/>
                <a:ext cx="76200" cy="1081087"/>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32" name="Rectangle 22"/>
              <p:cNvSpPr>
                <a:spLocks noChangeArrowheads="1"/>
              </p:cNvSpPr>
              <p:nvPr/>
            </p:nvSpPr>
            <p:spPr bwMode="auto">
              <a:xfrm>
                <a:off x="3533776" y="1520825"/>
                <a:ext cx="1905000" cy="37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33" name="Line 23"/>
              <p:cNvSpPr>
                <a:spLocks noChangeShapeType="1"/>
              </p:cNvSpPr>
              <p:nvPr/>
            </p:nvSpPr>
            <p:spPr bwMode="auto">
              <a:xfrm flipV="1">
                <a:off x="3548063" y="1627187"/>
                <a:ext cx="0" cy="1193800"/>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34" name="Rectangle 24"/>
              <p:cNvSpPr>
                <a:spLocks noChangeArrowheads="1"/>
              </p:cNvSpPr>
              <p:nvPr/>
            </p:nvSpPr>
            <p:spPr bwMode="auto">
              <a:xfrm>
                <a:off x="5942013" y="1520825"/>
                <a:ext cx="2843213" cy="130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35" name="Line 25"/>
              <p:cNvSpPr>
                <a:spLocks noChangeShapeType="1"/>
              </p:cNvSpPr>
              <p:nvPr/>
            </p:nvSpPr>
            <p:spPr bwMode="auto">
              <a:xfrm flipV="1">
                <a:off x="5942013" y="1625600"/>
                <a:ext cx="0" cy="1193800"/>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36" name="Rectangle 26"/>
              <p:cNvSpPr>
                <a:spLocks noChangeArrowheads="1"/>
              </p:cNvSpPr>
              <p:nvPr/>
            </p:nvSpPr>
            <p:spPr bwMode="auto">
              <a:xfrm>
                <a:off x="2270126" y="4848923"/>
                <a:ext cx="1905000" cy="37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37" name="Line 27"/>
              <p:cNvSpPr>
                <a:spLocks noChangeShapeType="1"/>
              </p:cNvSpPr>
              <p:nvPr/>
            </p:nvSpPr>
            <p:spPr bwMode="auto">
              <a:xfrm flipV="1">
                <a:off x="2290763" y="4000500"/>
                <a:ext cx="0" cy="1238250"/>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38" name="Rectangle 28"/>
              <p:cNvSpPr>
                <a:spLocks noChangeArrowheads="1"/>
              </p:cNvSpPr>
              <p:nvPr/>
            </p:nvSpPr>
            <p:spPr bwMode="auto">
              <a:xfrm>
                <a:off x="4718051" y="4513262"/>
                <a:ext cx="1905000" cy="100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39" name="Line 29"/>
              <p:cNvSpPr>
                <a:spLocks noChangeShapeType="1"/>
              </p:cNvSpPr>
              <p:nvPr/>
            </p:nvSpPr>
            <p:spPr bwMode="auto">
              <a:xfrm flipV="1">
                <a:off x="4727576" y="3930650"/>
                <a:ext cx="0" cy="1338262"/>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40" name="Rectangle 30"/>
              <p:cNvSpPr>
                <a:spLocks noChangeArrowheads="1"/>
              </p:cNvSpPr>
              <p:nvPr/>
            </p:nvSpPr>
            <p:spPr bwMode="auto">
              <a:xfrm>
                <a:off x="7278688" y="4513262"/>
                <a:ext cx="1905000" cy="100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r>
                  <a:rPr lang="zh-CN" altLang="en-US" sz="1600" kern="0" dirty="0">
                    <a:solidFill>
                      <a:sysClr val="windowText" lastClr="000000">
                        <a:lumMod val="50000"/>
                        <a:lumOff val="50000"/>
                      </a:sysClr>
                    </a:solidFill>
                    <a:latin typeface="微软雅黑" pitchFamily="34" charset="-122"/>
                    <a:ea typeface="微软雅黑" pitchFamily="34" charset="-122"/>
                  </a:rPr>
                  <a:t>输入</a:t>
                </a:r>
                <a:r>
                  <a:rPr lang="zh-CN" altLang="en-US" sz="1600" kern="0" dirty="0" smtClean="0">
                    <a:solidFill>
                      <a:sysClr val="windowText" lastClr="000000">
                        <a:lumMod val="50000"/>
                        <a:lumOff val="50000"/>
                      </a:sysClr>
                    </a:solidFill>
                    <a:latin typeface="微软雅黑" pitchFamily="34" charset="-122"/>
                    <a:ea typeface="微软雅黑" pitchFamily="34" charset="-122"/>
                  </a:rPr>
                  <a:t>文字</a:t>
                </a:r>
                <a:r>
                  <a:rPr lang="zh-CN" altLang="en-US" sz="1600" kern="0" dirty="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a:p>
                <a:pPr>
                  <a:lnSpc>
                    <a:spcPct val="120000"/>
                  </a:lnSpc>
                  <a:defRPr/>
                </a:pP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sp>
            <p:nvSpPr>
              <p:cNvPr id="141" name="Line 31"/>
              <p:cNvSpPr>
                <a:spLocks noChangeShapeType="1"/>
              </p:cNvSpPr>
              <p:nvPr/>
            </p:nvSpPr>
            <p:spPr bwMode="auto">
              <a:xfrm flipV="1">
                <a:off x="7288213" y="4041775"/>
                <a:ext cx="0" cy="1227137"/>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42" name="WordArt 34"/>
              <p:cNvSpPr>
                <a:spLocks noChangeArrowheads="1" noChangeShapeType="1" noTextEdit="1"/>
              </p:cNvSpPr>
              <p:nvPr/>
            </p:nvSpPr>
            <p:spPr bwMode="auto">
              <a:xfrm>
                <a:off x="2362201" y="3616325"/>
                <a:ext cx="174625" cy="2809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dirty="0" smtClean="0">
                    <a:solidFill>
                      <a:srgbClr val="2676FF"/>
                    </a:solidFill>
                    <a:latin typeface="微软雅黑" pitchFamily="34" charset="-122"/>
                    <a:ea typeface="微软雅黑" pitchFamily="34" charset="-122"/>
                    <a:cs typeface="Arial" panose="020B0604020202020204"/>
                  </a:rPr>
                  <a:t>2</a:t>
                </a:r>
                <a:endParaRPr lang="zh-CN" altLang="en-US" sz="3600" kern="10" dirty="0" smtClean="0">
                  <a:solidFill>
                    <a:srgbClr val="2676FF"/>
                  </a:solidFill>
                  <a:latin typeface="微软雅黑" pitchFamily="34" charset="-122"/>
                  <a:ea typeface="微软雅黑" pitchFamily="34" charset="-122"/>
                  <a:cs typeface="Arial" panose="020B0604020202020204"/>
                </a:endParaRPr>
              </a:p>
            </p:txBody>
          </p:sp>
          <p:sp>
            <p:nvSpPr>
              <p:cNvPr id="143" name="WordArt 35"/>
              <p:cNvSpPr>
                <a:spLocks noChangeArrowheads="1" noChangeShapeType="1" noTextEdit="1"/>
              </p:cNvSpPr>
              <p:nvPr/>
            </p:nvSpPr>
            <p:spPr bwMode="auto">
              <a:xfrm>
                <a:off x="3649663" y="3609975"/>
                <a:ext cx="174625" cy="2809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dirty="0" smtClean="0">
                    <a:solidFill>
                      <a:srgbClr val="2676FF"/>
                    </a:solidFill>
                    <a:latin typeface="微软雅黑" pitchFamily="34" charset="-122"/>
                    <a:ea typeface="微软雅黑" pitchFamily="34" charset="-122"/>
                    <a:cs typeface="Arial" panose="020B0604020202020204"/>
                  </a:rPr>
                  <a:t>3</a:t>
                </a:r>
                <a:endParaRPr lang="zh-CN" altLang="en-US" sz="3600" kern="10" dirty="0" smtClean="0">
                  <a:solidFill>
                    <a:srgbClr val="2676FF"/>
                  </a:solidFill>
                  <a:latin typeface="微软雅黑" pitchFamily="34" charset="-122"/>
                  <a:ea typeface="微软雅黑" pitchFamily="34" charset="-122"/>
                  <a:cs typeface="Arial" panose="020B0604020202020204"/>
                </a:endParaRPr>
              </a:p>
            </p:txBody>
          </p:sp>
          <p:sp>
            <p:nvSpPr>
              <p:cNvPr id="144" name="WordArt 36"/>
              <p:cNvSpPr>
                <a:spLocks noChangeArrowheads="1" noChangeShapeType="1" noTextEdit="1"/>
              </p:cNvSpPr>
              <p:nvPr/>
            </p:nvSpPr>
            <p:spPr bwMode="auto">
              <a:xfrm>
                <a:off x="4786313" y="3609975"/>
                <a:ext cx="174625" cy="2809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smtClean="0">
                    <a:solidFill>
                      <a:srgbClr val="2676FF"/>
                    </a:solidFill>
                    <a:latin typeface="微软雅黑" pitchFamily="34" charset="-122"/>
                    <a:ea typeface="微软雅黑" pitchFamily="34" charset="-122"/>
                    <a:cs typeface="Arial" panose="020B0604020202020204"/>
                  </a:rPr>
                  <a:t>4</a:t>
                </a:r>
                <a:endParaRPr lang="zh-CN" altLang="en-US" sz="3600" kern="10" smtClean="0">
                  <a:solidFill>
                    <a:srgbClr val="2676FF"/>
                  </a:solidFill>
                  <a:latin typeface="微软雅黑" pitchFamily="34" charset="-122"/>
                  <a:ea typeface="微软雅黑" pitchFamily="34" charset="-122"/>
                  <a:cs typeface="Arial" panose="020B0604020202020204"/>
                </a:endParaRPr>
              </a:p>
            </p:txBody>
          </p:sp>
          <p:sp>
            <p:nvSpPr>
              <p:cNvPr id="145" name="WordArt 37"/>
              <p:cNvSpPr>
                <a:spLocks noChangeArrowheads="1" noChangeShapeType="1" noTextEdit="1"/>
              </p:cNvSpPr>
              <p:nvPr/>
            </p:nvSpPr>
            <p:spPr bwMode="auto">
              <a:xfrm>
                <a:off x="6015038" y="3616325"/>
                <a:ext cx="174625" cy="2809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smtClean="0">
                    <a:solidFill>
                      <a:srgbClr val="2676FF"/>
                    </a:solidFill>
                    <a:latin typeface="微软雅黑" pitchFamily="34" charset="-122"/>
                    <a:ea typeface="微软雅黑" pitchFamily="34" charset="-122"/>
                    <a:cs typeface="Arial" panose="020B0604020202020204"/>
                  </a:rPr>
                  <a:t>5</a:t>
                </a:r>
                <a:endParaRPr lang="zh-CN" altLang="en-US" sz="3600" kern="10" smtClean="0">
                  <a:solidFill>
                    <a:srgbClr val="2676FF"/>
                  </a:solidFill>
                  <a:latin typeface="微软雅黑" pitchFamily="34" charset="-122"/>
                  <a:ea typeface="微软雅黑" pitchFamily="34" charset="-122"/>
                  <a:cs typeface="Arial" panose="020B0604020202020204"/>
                </a:endParaRPr>
              </a:p>
            </p:txBody>
          </p:sp>
          <p:sp>
            <p:nvSpPr>
              <p:cNvPr id="146" name="WordArt 38"/>
              <p:cNvSpPr>
                <a:spLocks noChangeArrowheads="1" noChangeShapeType="1" noTextEdit="1"/>
              </p:cNvSpPr>
              <p:nvPr/>
            </p:nvSpPr>
            <p:spPr bwMode="auto">
              <a:xfrm>
                <a:off x="7383463" y="3681412"/>
                <a:ext cx="182563" cy="280988"/>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smtClean="0">
                    <a:solidFill>
                      <a:srgbClr val="2676FF"/>
                    </a:solidFill>
                    <a:latin typeface="微软雅黑" pitchFamily="34" charset="-122"/>
                    <a:ea typeface="微软雅黑" pitchFamily="34" charset="-122"/>
                    <a:cs typeface="Arial" panose="020B0604020202020204"/>
                  </a:rPr>
                  <a:t>6</a:t>
                </a:r>
                <a:endParaRPr lang="zh-CN" altLang="en-US" sz="3600" kern="10" smtClean="0">
                  <a:solidFill>
                    <a:srgbClr val="2676FF"/>
                  </a:solidFill>
                  <a:latin typeface="微软雅黑" pitchFamily="34" charset="-122"/>
                  <a:ea typeface="微软雅黑" pitchFamily="34" charset="-122"/>
                  <a:cs typeface="Arial" panose="020B0604020202020204"/>
                </a:endParaRPr>
              </a:p>
            </p:txBody>
          </p:sp>
          <p:sp>
            <p:nvSpPr>
              <p:cNvPr id="147" name="Freeform 6"/>
              <p:cNvSpPr/>
              <p:nvPr/>
            </p:nvSpPr>
            <p:spPr bwMode="auto">
              <a:xfrm>
                <a:off x="1417638" y="3613150"/>
                <a:ext cx="838200" cy="363537"/>
              </a:xfrm>
              <a:custGeom>
                <a:avLst/>
                <a:gdLst>
                  <a:gd name="T0" fmla="*/ 301406795 w 2331"/>
                  <a:gd name="T1" fmla="*/ 192091788 h 688"/>
                  <a:gd name="T2" fmla="*/ 13447518 w 2331"/>
                  <a:gd name="T3" fmla="*/ 38530166 h 688"/>
                  <a:gd name="T4" fmla="*/ 269727438 w 2331"/>
                  <a:gd name="T5" fmla="*/ 0 h 688"/>
                  <a:gd name="T6" fmla="*/ 301406795 w 2331"/>
                  <a:gd name="T7" fmla="*/ 19209178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48" name="Freeform 32"/>
              <p:cNvSpPr/>
              <p:nvPr/>
            </p:nvSpPr>
            <p:spPr bwMode="auto">
              <a:xfrm>
                <a:off x="2198688" y="4054475"/>
                <a:ext cx="23813" cy="1587"/>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sp>
            <p:nvSpPr>
              <p:cNvPr id="149" name="Freeform 39"/>
              <p:cNvSpPr/>
              <p:nvPr/>
            </p:nvSpPr>
            <p:spPr bwMode="auto">
              <a:xfrm>
                <a:off x="1855788" y="4543425"/>
                <a:ext cx="23813" cy="1587"/>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20202"/>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smtClean="0">
                  <a:solidFill>
                    <a:sysClr val="windowText" lastClr="000000"/>
                  </a:solidFill>
                  <a:latin typeface="微软雅黑" pitchFamily="34" charset="-122"/>
                  <a:ea typeface="微软雅黑" pitchFamily="34" charset="-122"/>
                </a:endParaRPr>
              </a:p>
            </p:txBody>
          </p:sp>
        </p:grpSp>
        <p:sp>
          <p:nvSpPr>
            <p:cNvPr id="110" name="Rectangle 20"/>
            <p:cNvSpPr>
              <a:spLocks noChangeArrowheads="1"/>
            </p:cNvSpPr>
            <p:nvPr/>
          </p:nvSpPr>
          <p:spPr bwMode="auto">
            <a:xfrm>
              <a:off x="471010" y="1587272"/>
              <a:ext cx="1868742" cy="37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kern="0" dirty="0" smtClean="0">
                  <a:solidFill>
                    <a:sysClr val="windowText" lastClr="000000">
                      <a:lumMod val="50000"/>
                      <a:lumOff val="50000"/>
                    </a:sysClr>
                  </a:solidFill>
                  <a:latin typeface="微软雅黑" pitchFamily="34" charset="-122"/>
                  <a:ea typeface="微软雅黑" pitchFamily="34" charset="-122"/>
                </a:rPr>
                <a:t>输入文字</a:t>
              </a:r>
              <a:endParaRPr lang="zh-CN" altLang="en-US" sz="1600" kern="0" dirty="0">
                <a:solidFill>
                  <a:sysClr val="windowText" lastClr="000000">
                    <a:lumMod val="50000"/>
                    <a:lumOff val="50000"/>
                  </a:sysClr>
                </a:solidFill>
                <a:latin typeface="微软雅黑" pitchFamily="34" charset="-122"/>
                <a:ea typeface="微软雅黑" pitchFamily="34" charset="-122"/>
              </a:endParaRPr>
            </a:p>
          </p:txBody>
        </p:sp>
        <p:grpSp>
          <p:nvGrpSpPr>
            <p:cNvPr id="111" name="组合 110"/>
            <p:cNvGrpSpPr/>
            <p:nvPr/>
          </p:nvGrpSpPr>
          <p:grpSpPr>
            <a:xfrm>
              <a:off x="-133216" y="1680709"/>
              <a:ext cx="2066517" cy="2873190"/>
              <a:chOff x="433042" y="1154266"/>
              <a:chExt cx="2643234" cy="3675030"/>
            </a:xfrm>
          </p:grpSpPr>
          <p:sp>
            <p:nvSpPr>
              <p:cNvPr id="112" name="Freeform 3"/>
              <p:cNvSpPr/>
              <p:nvPr/>
            </p:nvSpPr>
            <p:spPr bwMode="auto">
              <a:xfrm>
                <a:off x="433042" y="3837337"/>
                <a:ext cx="1234970" cy="456143"/>
              </a:xfrm>
              <a:custGeom>
                <a:avLst/>
                <a:gdLst/>
                <a:ahLst/>
                <a:cxnLst>
                  <a:cxn ang="0">
                    <a:pos x="2331" y="688"/>
                  </a:cxn>
                  <a:cxn ang="0">
                    <a:pos x="104" y="138"/>
                  </a:cxn>
                  <a:cxn ang="0">
                    <a:pos x="2086" y="0"/>
                  </a:cxn>
                  <a:cxn ang="0">
                    <a:pos x="2331" y="688"/>
                  </a:cxn>
                </a:cxnLst>
                <a:rect l="0" t="0" r="r" b="b"/>
                <a:pathLst>
                  <a:path w="2331" h="688">
                    <a:moveTo>
                      <a:pt x="2331" y="688"/>
                    </a:moveTo>
                    <a:cubicBezTo>
                      <a:pt x="2331" y="688"/>
                      <a:pt x="208" y="159"/>
                      <a:pt x="104" y="138"/>
                    </a:cubicBezTo>
                    <a:cubicBezTo>
                      <a:pt x="0" y="118"/>
                      <a:pt x="2086" y="0"/>
                      <a:pt x="2086" y="0"/>
                    </a:cubicBezTo>
                    <a:lnTo>
                      <a:pt x="2331" y="688"/>
                    </a:lnTo>
                    <a:close/>
                  </a:path>
                </a:pathLst>
              </a:custGeom>
              <a:gradFill>
                <a:gsLst>
                  <a:gs pos="0">
                    <a:sysClr val="windowText" lastClr="000000">
                      <a:alpha val="0"/>
                    </a:sysClr>
                  </a:gs>
                  <a:gs pos="100000">
                    <a:sysClr val="windowText" lastClr="000000">
                      <a:alpha val="46000"/>
                    </a:sysClr>
                  </a:gs>
                </a:gsLst>
                <a:lin ang="5400000" scaled="0"/>
              </a:gradFill>
              <a:ln w="9525" cap="rnd">
                <a:noFill/>
                <a:prstDash val="solid"/>
                <a:roun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13" name="Freeform 8"/>
              <p:cNvSpPr/>
              <p:nvPr/>
            </p:nvSpPr>
            <p:spPr bwMode="auto">
              <a:xfrm>
                <a:off x="1671995" y="2540619"/>
                <a:ext cx="1404281" cy="1746884"/>
              </a:xfrm>
              <a:custGeom>
                <a:avLst/>
                <a:gdLst>
                  <a:gd name="T0" fmla="*/ 0 w 1006"/>
                  <a:gd name="T1" fmla="*/ 0 h 1251"/>
                  <a:gd name="T2" fmla="*/ 0 w 1006"/>
                  <a:gd name="T3" fmla="*/ 1549419556 h 1251"/>
                  <a:gd name="T4" fmla="*/ 1245111113 w 1006"/>
                  <a:gd name="T5" fmla="*/ 1429280965 h 1251"/>
                  <a:gd name="T6" fmla="*/ 1245111113 w 1006"/>
                  <a:gd name="T7" fmla="*/ 10032230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a:gsLst>
                  <a:gs pos="33000">
                    <a:srgbClr val="2676FF">
                      <a:lumMod val="60000"/>
                      <a:lumOff val="40000"/>
                    </a:srgbClr>
                  </a:gs>
                  <a:gs pos="100000">
                    <a:srgbClr val="2676FF"/>
                  </a:gs>
                </a:gsLst>
                <a:lin ang="5400000" scaled="0"/>
              </a:gradFill>
              <a:ln w="3175" cap="flat" cmpd="sng" algn="ctr">
                <a:noFill/>
                <a:prstDash val="solid"/>
              </a:ln>
              <a:effectLst/>
            </p:spPr>
            <p:txBody>
              <a:bodyPr anchor="ctr"/>
              <a:lstStyle/>
              <a:p>
                <a:pPr>
                  <a:lnSpc>
                    <a:spcPct val="120000"/>
                  </a:lnSpc>
                  <a:defRPr/>
                </a:pPr>
                <a:endParaRPr lang="zh-CN" altLang="en-US" sz="1200" kern="0">
                  <a:solidFill>
                    <a:srgbClr val="F9F9F9"/>
                  </a:solidFill>
                  <a:latin typeface="微软雅黑" pitchFamily="34" charset="-122"/>
                  <a:ea typeface="微软雅黑" pitchFamily="34" charset="-122"/>
                </a:endParaRPr>
              </a:p>
            </p:txBody>
          </p:sp>
          <p:sp>
            <p:nvSpPr>
              <p:cNvPr id="114" name="Freeform 9"/>
              <p:cNvSpPr/>
              <p:nvPr/>
            </p:nvSpPr>
            <p:spPr bwMode="auto">
              <a:xfrm>
                <a:off x="1197926" y="2540619"/>
                <a:ext cx="474069" cy="1746884"/>
              </a:xfrm>
              <a:custGeom>
                <a:avLst/>
                <a:gdLst>
                  <a:gd name="T0" fmla="*/ 0 w 339"/>
                  <a:gd name="T1" fmla="*/ 136240017 h 1251"/>
                  <a:gd name="T2" fmla="*/ 0 w 339"/>
                  <a:gd name="T3" fmla="*/ 1337628145 h 1251"/>
                  <a:gd name="T4" fmla="*/ 421096551 w 339"/>
                  <a:gd name="T5" fmla="*/ 1549419556 h 1251"/>
                  <a:gd name="T6" fmla="*/ 421096551 w 339"/>
                  <a:gd name="T7" fmla="*/ 0 h 1251"/>
                  <a:gd name="T8" fmla="*/ 0 w 339"/>
                  <a:gd name="T9" fmla="*/ 13624001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a:gsLst>
                  <a:gs pos="33000">
                    <a:srgbClr val="2676FF"/>
                  </a:gs>
                  <a:gs pos="100000">
                    <a:srgbClr val="2676FF">
                      <a:lumMod val="75000"/>
                    </a:srgbClr>
                  </a:gs>
                </a:gsLst>
                <a:lin ang="5400000" scaled="0"/>
              </a:gradFill>
              <a:ln w="3175" cap="flat" cmpd="sng" algn="ctr">
                <a:noFill/>
                <a:prstDash val="solid"/>
              </a:ln>
              <a:effectLst/>
            </p:spPr>
            <p:txBody>
              <a:bodyPr anchor="ctr"/>
              <a:lstStyle/>
              <a:p>
                <a:pPr>
                  <a:lnSpc>
                    <a:spcPct val="120000"/>
                  </a:lnSpc>
                  <a:defRPr/>
                </a:pPr>
                <a:endParaRPr lang="zh-CN" altLang="en-US" sz="1200" kern="0">
                  <a:solidFill>
                    <a:srgbClr val="F9F9F9"/>
                  </a:solidFill>
                  <a:latin typeface="微软雅黑" pitchFamily="34" charset="-122"/>
                  <a:ea typeface="微软雅黑" pitchFamily="34" charset="-122"/>
                </a:endParaRPr>
              </a:p>
            </p:txBody>
          </p:sp>
          <p:sp>
            <p:nvSpPr>
              <p:cNvPr id="115" name="Line 21"/>
              <p:cNvSpPr>
                <a:spLocks noChangeShapeType="1"/>
              </p:cNvSpPr>
              <p:nvPr/>
            </p:nvSpPr>
            <p:spPr bwMode="auto">
              <a:xfrm flipV="1">
                <a:off x="1227805" y="1154266"/>
                <a:ext cx="0" cy="1497899"/>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ysClr val="window" lastClr="FFFFFF">
                    <a:lumMod val="65000"/>
                  </a:sysClr>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sp>
            <p:nvSpPr>
              <p:cNvPr id="116" name="WordArt 33"/>
              <p:cNvSpPr>
                <a:spLocks noChangeArrowheads="1" noChangeShapeType="1" noTextEdit="1"/>
              </p:cNvSpPr>
              <p:nvPr/>
            </p:nvSpPr>
            <p:spPr bwMode="auto">
              <a:xfrm>
                <a:off x="1839314" y="3767621"/>
                <a:ext cx="173295" cy="352563"/>
              </a:xfrm>
              <a:prstGeom prst="rect">
                <a:avLst/>
              </a:prstGeom>
              <a:noFill/>
              <a:ln w="9525" cap="rnd">
                <a:noFill/>
                <a:prstDash val="solid"/>
                <a:round/>
              </a:ln>
            </p:spPr>
            <p:txBody>
              <a:bodyPr anchor="ctr"/>
              <a:lstStyle/>
              <a:p>
                <a:pPr algn="ctr" fontAlgn="base">
                  <a:spcBef>
                    <a:spcPct val="0"/>
                  </a:spcBef>
                  <a:spcAft>
                    <a:spcPct val="0"/>
                  </a:spcAft>
                  <a:defRPr/>
                </a:pPr>
                <a:r>
                  <a:rPr lang="en-US" altLang="zh-CN" sz="3600" kern="0">
                    <a:solidFill>
                      <a:sysClr val="window" lastClr="FFFFFF"/>
                    </a:solidFill>
                    <a:latin typeface="微软雅黑" pitchFamily="34" charset="-122"/>
                    <a:ea typeface="微软雅黑" pitchFamily="34" charset="-122"/>
                  </a:rPr>
                  <a:t>1</a:t>
                </a:r>
                <a:endParaRPr lang="zh-CN" altLang="en-US" sz="3600" kern="0">
                  <a:solidFill>
                    <a:sysClr val="window" lastClr="FFFFFF"/>
                  </a:solidFill>
                  <a:latin typeface="微软雅黑" pitchFamily="34" charset="-122"/>
                  <a:ea typeface="微软雅黑" pitchFamily="34" charset="-122"/>
                </a:endParaRPr>
              </a:p>
            </p:txBody>
          </p:sp>
          <p:sp>
            <p:nvSpPr>
              <p:cNvPr id="117" name="Freeform 39"/>
              <p:cNvSpPr/>
              <p:nvPr/>
            </p:nvSpPr>
            <p:spPr bwMode="auto">
              <a:xfrm>
                <a:off x="2895014" y="4827305"/>
                <a:ext cx="29879" cy="1991"/>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gradFill>
                <a:gsLst>
                  <a:gs pos="0">
                    <a:srgbClr val="2676FF">
                      <a:lumMod val="40000"/>
                      <a:lumOff val="60000"/>
                    </a:srgbClr>
                  </a:gs>
                  <a:gs pos="50000">
                    <a:srgbClr val="2676FF"/>
                  </a:gs>
                  <a:gs pos="100000">
                    <a:srgbClr val="2676FF">
                      <a:lumMod val="75000"/>
                    </a:srgbClr>
                  </a:gs>
                </a:gsLst>
                <a:lin ang="5400000" scaled="0"/>
              </a:gradFill>
              <a:ln w="9525" cap="rnd">
                <a:solidFill>
                  <a:srgbClr val="2676FF">
                    <a:lumMod val="40000"/>
                    <a:lumOff val="60000"/>
                  </a:srgbClr>
                </a:solidFill>
                <a:prstDash val="solid"/>
                <a:round/>
              </a:ln>
            </p:spPr>
            <p:txBody>
              <a:bodyPr anchor="ctr"/>
              <a:lstStyle/>
              <a:p>
                <a:pPr algn="ctr" fontAlgn="base">
                  <a:spcBef>
                    <a:spcPct val="0"/>
                  </a:spcBef>
                  <a:spcAft>
                    <a:spcPct val="0"/>
                  </a:spcAft>
                  <a:defRPr/>
                </a:pPr>
                <a:endParaRPr lang="zh-CN" altLang="en-US" sz="2000" kern="0">
                  <a:solidFill>
                    <a:sysClr val="window" lastClr="FFFFFF"/>
                  </a:solidFill>
                  <a:latin typeface="微软雅黑" pitchFamily="34" charset="-122"/>
                  <a:ea typeface="微软雅黑" pitchFamily="34" charset="-122"/>
                </a:endParaRPr>
              </a:p>
            </p:txBody>
          </p:sp>
        </p:grpSp>
      </p:grpSp>
      <p:sp>
        <p:nvSpPr>
          <p:cNvPr id="150" name="矩形 149"/>
          <p:cNvSpPr/>
          <p:nvPr/>
        </p:nvSpPr>
        <p:spPr>
          <a:xfrm>
            <a:off x="968678" y="2524568"/>
            <a:ext cx="864096" cy="2854088"/>
          </a:xfrm>
          <a:prstGeom prst="rect">
            <a:avLst/>
          </a:prstGeom>
          <a:noFill/>
          <a:ln w="25400" cap="flat" cmpd="sng" algn="ctr">
            <a:noFill/>
            <a:prstDash val="solid"/>
          </a:ln>
          <a:effectLst/>
        </p:spPr>
        <p:txBody>
          <a:bodyPr vert="eaVert"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zh-CN" sz="1800" b="0" i="0" u="none" strike="noStrike" kern="0" cap="none" spc="80" normalizeH="0" baseline="0" noProof="0" dirty="0" smtClean="0">
                <a:ln>
                  <a:noFill/>
                </a:ln>
                <a:solidFill>
                  <a:prstClr val="white"/>
                </a:solidFill>
                <a:effectLst/>
                <a:uLnTx/>
                <a:uFillTx/>
                <a:latin typeface="微软雅黑" pitchFamily="34" charset="-122"/>
                <a:ea typeface="微软雅黑" pitchFamily="34" charset="-122"/>
              </a:rPr>
              <a:t>考核后需要在奖惩上跟上，没有实惠的东西员工是不会主动自觉去做的。</a:t>
            </a:r>
            <a:endParaRPr kumimoji="0" lang="zh-CN" altLang="en-US" sz="1800" b="0" i="0" u="none" strike="noStrike" kern="0" cap="none" spc="80" normalizeH="0" baseline="0" noProof="0" dirty="0" smtClean="0">
              <a:ln>
                <a:noFill/>
              </a:ln>
              <a:solidFill>
                <a:prstClr val="white"/>
              </a:solidFill>
              <a:effectLst/>
              <a:uLnTx/>
              <a:uFillTx/>
              <a:latin typeface="微软雅黑" pitchFamily="34" charset="-122"/>
              <a:ea typeface="微软雅黑" pitchFamily="34" charset="-122"/>
            </a:endParaRPr>
          </a:p>
        </p:txBody>
      </p:sp>
      <p:pic>
        <p:nvPicPr>
          <p:cNvPr id="151" name="图片 15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5151" y="1939719"/>
            <a:ext cx="1126378" cy="487082"/>
          </a:xfrm>
          <a:prstGeom prst="rect">
            <a:avLst/>
          </a:prstGeom>
        </p:spPr>
      </p:pic>
      <p:sp>
        <p:nvSpPr>
          <p:cNvPr id="152" name="TextBox 6"/>
          <p:cNvSpPr txBox="1"/>
          <p:nvPr/>
        </p:nvSpPr>
        <p:spPr>
          <a:xfrm>
            <a:off x="876918" y="1969989"/>
            <a:ext cx="810466" cy="369332"/>
          </a:xfrm>
          <a:prstGeom prst="rect">
            <a:avLst/>
          </a:prstGeom>
          <a:noFill/>
        </p:spPr>
        <p:txBody>
          <a:bodyPr wrap="square" rtlCol="0">
            <a:spAutoFit/>
          </a:bodyPr>
          <a:lstStyle/>
          <a:p>
            <a:pPr algn="ctr"/>
            <a:r>
              <a:rPr lang="zh-CN" altLang="en-US" b="1" dirty="0" smtClean="0">
                <a:solidFill>
                  <a:schemeClr val="tx1">
                    <a:lumMod val="65000"/>
                    <a:lumOff val="35000"/>
                  </a:schemeClr>
                </a:solidFill>
                <a:latin typeface="微软雅黑" pitchFamily="34" charset="-122"/>
                <a:ea typeface="微软雅黑" pitchFamily="34" charset="-122"/>
              </a:rPr>
              <a:t>观点</a:t>
            </a:r>
            <a:endParaRPr lang="zh-CN" altLang="en-US" b="1" dirty="0">
              <a:solidFill>
                <a:schemeClr val="tx1">
                  <a:lumMod val="65000"/>
                  <a:lumOff val="35000"/>
                </a:schemeClr>
              </a:solidFill>
              <a:latin typeface="微软雅黑" pitchFamily="34" charset="-122"/>
              <a:ea typeface="微软雅黑" pitchFamily="34" charset="-122"/>
            </a:endParaRPr>
          </a:p>
        </p:txBody>
      </p:sp>
    </p:spTree>
  </p:cSld>
  <p:clrMapOvr>
    <a:masterClrMapping/>
  </p:clrMapOvr>
  <p:transition spd="slow" advClick="0" advTm="400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1000"/>
                                            <p:tgtEl>
                                              <p:spTgt spid="108"/>
                                            </p:tgtEl>
                                          </p:cBhvr>
                                        </p:animEffect>
                                        <p:anim calcmode="lin" valueType="num">
                                          <p:cBhvr>
                                            <p:cTn id="13" dur="1000" fill="hold"/>
                                            <p:tgtEl>
                                              <p:spTgt spid="108"/>
                                            </p:tgtEl>
                                            <p:attrNameLst>
                                              <p:attrName>ppt_x</p:attrName>
                                            </p:attrNameLst>
                                          </p:cBhvr>
                                          <p:tavLst>
                                            <p:tav tm="0">
                                              <p:val>
                                                <p:strVal val="#ppt_x"/>
                                              </p:val>
                                            </p:tav>
                                            <p:tav tm="100000">
                                              <p:val>
                                                <p:strVal val="#ppt_x"/>
                                              </p:val>
                                            </p:tav>
                                          </p:tavLst>
                                        </p:anim>
                                        <p:anim calcmode="lin" valueType="num">
                                          <p:cBhvr>
                                            <p:cTn id="14" dur="900" decel="100000" fill="hold"/>
                                            <p:tgtEl>
                                              <p:spTgt spid="108"/>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2" presetClass="entr" presetSubtype="4" fill="hold" grpId="0" nodeType="afterEffect" p14:presetBounceEnd="60000">
                                      <p:stCondLst>
                                        <p:cond delay="0"/>
                                      </p:stCondLst>
                                      <p:childTnLst>
                                        <p:set>
                                          <p:cBhvr>
                                            <p:cTn id="18" dur="1" fill="hold">
                                              <p:stCondLst>
                                                <p:cond delay="0"/>
                                              </p:stCondLst>
                                            </p:cTn>
                                            <p:tgtEl>
                                              <p:spTgt spid="150"/>
                                            </p:tgtEl>
                                            <p:attrNameLst>
                                              <p:attrName>style.visibility</p:attrName>
                                            </p:attrNameLst>
                                          </p:cBhvr>
                                          <p:to>
                                            <p:strVal val="visible"/>
                                          </p:to>
                                        </p:set>
                                        <p:anim calcmode="lin" valueType="num" p14:bounceEnd="60000">
                                          <p:cBhvr additive="base">
                                            <p:cTn id="19" dur="500" fill="hold"/>
                                            <p:tgtEl>
                                              <p:spTgt spid="150"/>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1000"/>
                                            <p:tgtEl>
                                              <p:spTgt spid="108"/>
                                            </p:tgtEl>
                                          </p:cBhvr>
                                        </p:animEffect>
                                        <p:anim calcmode="lin" valueType="num">
                                          <p:cBhvr>
                                            <p:cTn id="13" dur="1000" fill="hold"/>
                                            <p:tgtEl>
                                              <p:spTgt spid="108"/>
                                            </p:tgtEl>
                                            <p:attrNameLst>
                                              <p:attrName>ppt_x</p:attrName>
                                            </p:attrNameLst>
                                          </p:cBhvr>
                                          <p:tavLst>
                                            <p:tav tm="0">
                                              <p:val>
                                                <p:strVal val="#ppt_x"/>
                                              </p:val>
                                            </p:tav>
                                            <p:tav tm="100000">
                                              <p:val>
                                                <p:strVal val="#ppt_x"/>
                                              </p:val>
                                            </p:tav>
                                          </p:tavLst>
                                        </p:anim>
                                        <p:anim calcmode="lin" valueType="num">
                                          <p:cBhvr>
                                            <p:cTn id="14" dur="900" decel="100000" fill="hold"/>
                                            <p:tgtEl>
                                              <p:spTgt spid="108"/>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50"/>
                                            </p:tgtEl>
                                            <p:attrNameLst>
                                              <p:attrName>style.visibility</p:attrName>
                                            </p:attrNameLst>
                                          </p:cBhvr>
                                          <p:to>
                                            <p:strVal val="visible"/>
                                          </p:to>
                                        </p:set>
                                        <p:anim calcmode="lin" valueType="num">
                                          <p:cBhvr additive="base">
                                            <p:cTn id="19" dur="500" fill="hold"/>
                                            <p:tgtEl>
                                              <p:spTgt spid="150"/>
                                            </p:tgtEl>
                                            <p:attrNameLst>
                                              <p:attrName>ppt_x</p:attrName>
                                            </p:attrNameLst>
                                          </p:cBhvr>
                                          <p:tavLst>
                                            <p:tav tm="0">
                                              <p:val>
                                                <p:strVal val="#ppt_x"/>
                                              </p:val>
                                            </p:tav>
                                            <p:tav tm="100000">
                                              <p:val>
                                                <p:strVal val="#ppt_x"/>
                                              </p:val>
                                            </p:tav>
                                          </p:tavLst>
                                        </p:anim>
                                        <p:anim calcmode="lin" valueType="num">
                                          <p:cBhvr additive="base">
                                            <p:cTn id="20"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0" y="543361"/>
            <a:ext cx="3370217" cy="508973"/>
            <a:chOff x="0" y="543361"/>
            <a:chExt cx="3370217" cy="508973"/>
          </a:xfrm>
        </p:grpSpPr>
        <p:grpSp>
          <p:nvGrpSpPr>
            <p:cNvPr id="16" name="组合 15"/>
            <p:cNvGrpSpPr/>
            <p:nvPr/>
          </p:nvGrpSpPr>
          <p:grpSpPr>
            <a:xfrm>
              <a:off x="0" y="543361"/>
              <a:ext cx="3370216" cy="493479"/>
              <a:chOff x="0" y="288813"/>
              <a:chExt cx="3370216" cy="493479"/>
            </a:xfrm>
            <a:solidFill>
              <a:srgbClr val="131426"/>
            </a:solidFill>
          </p:grpSpPr>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3"/>
            <p:cNvSpPr txBox="1"/>
            <p:nvPr/>
          </p:nvSpPr>
          <p:spPr>
            <a:xfrm>
              <a:off x="635001" y="590669"/>
              <a:ext cx="2735216"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5.</a:t>
              </a:r>
              <a:r>
                <a:rPr lang="zh-CN" altLang="en-US" sz="2400" dirty="0">
                  <a:solidFill>
                    <a:schemeClr val="bg1"/>
                  </a:solidFill>
                  <a:latin typeface="微软雅黑" pitchFamily="34" charset="-122"/>
                  <a:ea typeface="微软雅黑" pitchFamily="34" charset="-122"/>
                </a:rPr>
                <a:t>结论与管理启示</a:t>
              </a:r>
              <a:endParaRPr lang="zh-CN" altLang="en-US" sz="2400" dirty="0">
                <a:solidFill>
                  <a:schemeClr val="bg1"/>
                </a:solidFill>
                <a:latin typeface="微软雅黑" pitchFamily="34" charset="-122"/>
                <a:ea typeface="微软雅黑" pitchFamily="34" charset="-122"/>
              </a:endParaRPr>
            </a:p>
          </p:txBody>
        </p:sp>
      </p:grpSp>
      <p:sp>
        <p:nvSpPr>
          <p:cNvPr id="20" name="任意多边形 19"/>
          <p:cNvSpPr/>
          <p:nvPr/>
        </p:nvSpPr>
        <p:spPr>
          <a:xfrm>
            <a:off x="623899" y="1842321"/>
            <a:ext cx="4098963"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sp>
        <p:nvSpPr>
          <p:cNvPr id="21" name="任意多边形 20"/>
          <p:cNvSpPr/>
          <p:nvPr/>
        </p:nvSpPr>
        <p:spPr>
          <a:xfrm>
            <a:off x="623900" y="2408912"/>
            <a:ext cx="3050787"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sp>
        <p:nvSpPr>
          <p:cNvPr id="22" name="任意多边形 21"/>
          <p:cNvSpPr/>
          <p:nvPr/>
        </p:nvSpPr>
        <p:spPr>
          <a:xfrm>
            <a:off x="623900" y="3035005"/>
            <a:ext cx="3598360"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sp>
        <p:nvSpPr>
          <p:cNvPr id="23" name="任意多边形 22"/>
          <p:cNvSpPr/>
          <p:nvPr/>
        </p:nvSpPr>
        <p:spPr>
          <a:xfrm>
            <a:off x="623900" y="3628572"/>
            <a:ext cx="2370303"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sp>
        <p:nvSpPr>
          <p:cNvPr id="24" name="任意多边形 23"/>
          <p:cNvSpPr/>
          <p:nvPr/>
        </p:nvSpPr>
        <p:spPr>
          <a:xfrm>
            <a:off x="623899" y="4249879"/>
            <a:ext cx="3157116"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sp>
        <p:nvSpPr>
          <p:cNvPr id="25" name="任意多边形 24"/>
          <p:cNvSpPr/>
          <p:nvPr/>
        </p:nvSpPr>
        <p:spPr>
          <a:xfrm>
            <a:off x="623898" y="4812881"/>
            <a:ext cx="3875455" cy="382808"/>
          </a:xfrm>
          <a:custGeom>
            <a:avLst/>
            <a:gdLst>
              <a:gd name="connsiteX0" fmla="*/ 16062 w 4098963"/>
              <a:gd name="connsiteY0" fmla="*/ 0 h 340242"/>
              <a:gd name="connsiteX1" fmla="*/ 3928842 w 4098963"/>
              <a:gd name="connsiteY1" fmla="*/ 0 h 340242"/>
              <a:gd name="connsiteX2" fmla="*/ 4098963 w 4098963"/>
              <a:gd name="connsiteY2" fmla="*/ 170121 h 340242"/>
              <a:gd name="connsiteX3" fmla="*/ 3928842 w 4098963"/>
              <a:gd name="connsiteY3" fmla="*/ 340242 h 340242"/>
              <a:gd name="connsiteX4" fmla="*/ 16062 w 4098963"/>
              <a:gd name="connsiteY4" fmla="*/ 340242 h 340242"/>
              <a:gd name="connsiteX5" fmla="*/ 0 w 4098963"/>
              <a:gd name="connsiteY5" fmla="*/ 336999 h 340242"/>
              <a:gd name="connsiteX6" fmla="*/ 0 w 4098963"/>
              <a:gd name="connsiteY6" fmla="*/ 3243 h 34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8963" h="340242">
                <a:moveTo>
                  <a:pt x="16062" y="0"/>
                </a:moveTo>
                <a:lnTo>
                  <a:pt x="3928842" y="0"/>
                </a:lnTo>
                <a:cubicBezTo>
                  <a:pt x="4022797" y="0"/>
                  <a:pt x="4098963" y="76166"/>
                  <a:pt x="4098963" y="170121"/>
                </a:cubicBezTo>
                <a:cubicBezTo>
                  <a:pt x="4098963" y="264076"/>
                  <a:pt x="4022797" y="340242"/>
                  <a:pt x="3928842" y="340242"/>
                </a:cubicBezTo>
                <a:lnTo>
                  <a:pt x="16062" y="340242"/>
                </a:lnTo>
                <a:lnTo>
                  <a:pt x="0" y="336999"/>
                </a:lnTo>
                <a:lnTo>
                  <a:pt x="0" y="3243"/>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cxnSp>
        <p:nvCxnSpPr>
          <p:cNvPr id="26" name="直接连接符 25"/>
          <p:cNvCxnSpPr/>
          <p:nvPr/>
        </p:nvCxnSpPr>
        <p:spPr>
          <a:xfrm>
            <a:off x="6226632" y="1565471"/>
            <a:ext cx="0" cy="3997841"/>
          </a:xfrm>
          <a:prstGeom prst="line">
            <a:avLst/>
          </a:prstGeom>
          <a:ln w="317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753497" y="1842321"/>
            <a:ext cx="5096603" cy="3186198"/>
            <a:chOff x="6753497" y="1842321"/>
            <a:chExt cx="5096603" cy="3186198"/>
          </a:xfrm>
          <a:solidFill>
            <a:srgbClr val="002060"/>
          </a:solidFill>
        </p:grpSpPr>
        <p:sp>
          <p:nvSpPr>
            <p:cNvPr id="28" name="矩形 27"/>
            <p:cNvSpPr/>
            <p:nvPr/>
          </p:nvSpPr>
          <p:spPr>
            <a:xfrm>
              <a:off x="6753497" y="1842321"/>
              <a:ext cx="5096603" cy="31861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文本框 32"/>
            <p:cNvSpPr txBox="1"/>
            <p:nvPr/>
          </p:nvSpPr>
          <p:spPr>
            <a:xfrm>
              <a:off x="6890544" y="2075223"/>
              <a:ext cx="4781171" cy="2308324"/>
            </a:xfrm>
            <a:prstGeom prst="rect">
              <a:avLst/>
            </a:prstGeom>
            <a:grpFill/>
          </p:spPr>
          <p:txBody>
            <a:bodyPr wrap="square" rtlCol="0">
              <a:spAutoFit/>
            </a:bodyPr>
            <a:lstStyle/>
            <a:p>
              <a:r>
                <a:rPr lang="zh-CN" altLang="en-US"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单击输</a:t>
              </a:r>
              <a:r>
                <a:rPr lang="zh-CN" altLang="en-US" dirty="0" smtClean="0">
                  <a:solidFill>
                    <a:schemeClr val="bg1"/>
                  </a:solidFill>
                  <a:latin typeface="微软雅黑" pitchFamily="34" charset="-122"/>
                  <a:ea typeface="微软雅黑" pitchFamily="34" charset="-122"/>
                </a:rPr>
                <a:t>入更多模板：亮亮图文旗舰店</a:t>
              </a:r>
              <a:r>
                <a:rPr lang="en-US" altLang="zh-CN" dirty="0" smtClean="0">
                  <a:solidFill>
                    <a:schemeClr val="bg1"/>
                  </a:solidFill>
                  <a:latin typeface="微软雅黑" pitchFamily="34" charset="-122"/>
                  <a:ea typeface="微软雅黑" pitchFamily="34" charset="-122"/>
                </a:rPr>
                <a:t>https://liangliangtuwen.tmall.com</a:t>
              </a:r>
              <a:endParaRPr lang="zh-CN" altLang="en-US" dirty="0">
                <a:solidFill>
                  <a:schemeClr val="bg1"/>
                </a:solidFill>
              </a:endParaRPr>
            </a:p>
          </p:txBody>
        </p:sp>
      </p:grpSp>
      <p:sp>
        <p:nvSpPr>
          <p:cNvPr id="30" name="文本框 40"/>
          <p:cNvSpPr txBox="1"/>
          <p:nvPr/>
        </p:nvSpPr>
        <p:spPr>
          <a:xfrm>
            <a:off x="4740442" y="1731407"/>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90%</a:t>
            </a:r>
            <a:endParaRPr lang="zh-CN" altLang="en-US" sz="3600" dirty="0">
              <a:solidFill>
                <a:srgbClr val="002060"/>
              </a:solidFill>
              <a:latin typeface="微软雅黑" pitchFamily="34" charset="-122"/>
              <a:ea typeface="微软雅黑" pitchFamily="34" charset="-122"/>
            </a:endParaRPr>
          </a:p>
        </p:txBody>
      </p:sp>
      <p:sp>
        <p:nvSpPr>
          <p:cNvPr id="31" name="文本框 41"/>
          <p:cNvSpPr txBox="1"/>
          <p:nvPr/>
        </p:nvSpPr>
        <p:spPr>
          <a:xfrm>
            <a:off x="3643434" y="2256117"/>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71%</a:t>
            </a:r>
            <a:endParaRPr lang="zh-CN" altLang="en-US" sz="3600" dirty="0">
              <a:solidFill>
                <a:srgbClr val="002060"/>
              </a:solidFill>
              <a:latin typeface="微软雅黑" pitchFamily="34" charset="-122"/>
              <a:ea typeface="微软雅黑" pitchFamily="34" charset="-122"/>
            </a:endParaRPr>
          </a:p>
        </p:txBody>
      </p:sp>
      <p:sp>
        <p:nvSpPr>
          <p:cNvPr id="32" name="文本框 42"/>
          <p:cNvSpPr txBox="1"/>
          <p:nvPr/>
        </p:nvSpPr>
        <p:spPr>
          <a:xfrm>
            <a:off x="4222260" y="2918061"/>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80%</a:t>
            </a:r>
            <a:endParaRPr lang="zh-CN" altLang="en-US" sz="3600" dirty="0">
              <a:solidFill>
                <a:srgbClr val="002060"/>
              </a:solidFill>
              <a:latin typeface="微软雅黑" pitchFamily="34" charset="-122"/>
              <a:ea typeface="微软雅黑" pitchFamily="34" charset="-122"/>
            </a:endParaRPr>
          </a:p>
        </p:txBody>
      </p:sp>
      <p:sp>
        <p:nvSpPr>
          <p:cNvPr id="33" name="文本框 43"/>
          <p:cNvSpPr txBox="1"/>
          <p:nvPr/>
        </p:nvSpPr>
        <p:spPr>
          <a:xfrm>
            <a:off x="2956983" y="3511547"/>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49%</a:t>
            </a:r>
            <a:endParaRPr lang="zh-CN" altLang="en-US" sz="3600" dirty="0">
              <a:solidFill>
                <a:srgbClr val="002060"/>
              </a:solidFill>
              <a:latin typeface="微软雅黑" pitchFamily="34" charset="-122"/>
              <a:ea typeface="微软雅黑" pitchFamily="34" charset="-122"/>
            </a:endParaRPr>
          </a:p>
        </p:txBody>
      </p:sp>
      <p:sp>
        <p:nvSpPr>
          <p:cNvPr id="34" name="文本框 44"/>
          <p:cNvSpPr txBox="1"/>
          <p:nvPr/>
        </p:nvSpPr>
        <p:spPr>
          <a:xfrm>
            <a:off x="3781015" y="4104715"/>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63%</a:t>
            </a:r>
            <a:endParaRPr lang="zh-CN" altLang="en-US" sz="3600" dirty="0">
              <a:solidFill>
                <a:srgbClr val="002060"/>
              </a:solidFill>
              <a:latin typeface="微软雅黑" pitchFamily="34" charset="-122"/>
              <a:ea typeface="微软雅黑" pitchFamily="34" charset="-122"/>
            </a:endParaRPr>
          </a:p>
        </p:txBody>
      </p:sp>
      <p:sp>
        <p:nvSpPr>
          <p:cNvPr id="35" name="文本框 45"/>
          <p:cNvSpPr txBox="1"/>
          <p:nvPr/>
        </p:nvSpPr>
        <p:spPr>
          <a:xfrm>
            <a:off x="4449728" y="4705354"/>
            <a:ext cx="1307805" cy="646331"/>
          </a:xfrm>
          <a:prstGeom prst="rect">
            <a:avLst/>
          </a:prstGeom>
          <a:noFill/>
        </p:spPr>
        <p:txBody>
          <a:bodyPr wrap="square" rtlCol="0">
            <a:spAutoFit/>
          </a:bodyPr>
          <a:lstStyle/>
          <a:p>
            <a:r>
              <a:rPr lang="en-US" altLang="zh-CN" sz="3600" dirty="0" smtClean="0">
                <a:solidFill>
                  <a:srgbClr val="002060"/>
                </a:solidFill>
                <a:latin typeface="微软雅黑" pitchFamily="34" charset="-122"/>
                <a:ea typeface="微软雅黑" pitchFamily="34" charset="-122"/>
              </a:rPr>
              <a:t>82%</a:t>
            </a:r>
            <a:endParaRPr lang="zh-CN" altLang="en-US" sz="3600" dirty="0">
              <a:solidFill>
                <a:srgbClr val="002060"/>
              </a:solidFill>
              <a:latin typeface="微软雅黑" pitchFamily="34" charset="-122"/>
              <a:ea typeface="微软雅黑" pitchFamily="34" charset="-122"/>
            </a:endParaRPr>
          </a:p>
        </p:txBody>
      </p:sp>
    </p:spTree>
  </p:cSld>
  <p:clrMapOvr>
    <a:masterClrMapping/>
  </p:clrMapOvr>
  <p:transition spd="slow" advClick="0" advTm="400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cTn>
                                  </p:par>
                                </p:childTnLst>
                              </p:cTn>
                            </p:par>
                            <p:par>
                              <p:cTn id="13" fill="hold">
                                <p:stCondLst>
                                  <p:cond delay="1000"/>
                                </p:stCondLst>
                                <p:childTnLst>
                                  <p:par>
                                    <p:cTn id="14" presetID="23" presetClass="entr" presetSubtype="3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strVal val="(6*min(max(#ppt_w*#ppt_h,.3),1)-7.4)/-.7*#ppt_w"/>
                                              </p:val>
                                            </p:tav>
                                            <p:tav tm="100000">
                                              <p:val>
                                                <p:strVal val="#ppt_w"/>
                                              </p:val>
                                            </p:tav>
                                          </p:tavLst>
                                        </p:anim>
                                        <p:anim calcmode="lin" valueType="num">
                                          <p:cBhvr>
                                            <p:cTn id="17" dur="500" fill="hold"/>
                                            <p:tgtEl>
                                              <p:spTgt spid="30"/>
                                            </p:tgtEl>
                                            <p:attrNameLst>
                                              <p:attrName>ppt_h</p:attrName>
                                            </p:attrNameLst>
                                          </p:cBhvr>
                                          <p:tavLst>
                                            <p:tav tm="0">
                                              <p:val>
                                                <p:strVal val="(6*min(max(#ppt_w*#ppt_h,.3),1)-7.4)/-.7*#ppt_h"/>
                                              </p:val>
                                            </p:tav>
                                            <p:tav tm="100000">
                                              <p:val>
                                                <p:strVal val="#ppt_h"/>
                                              </p:val>
                                            </p:tav>
                                          </p:tavLst>
                                        </p:anim>
                                        <p:anim calcmode="lin" valueType="num">
                                          <p:cBhvr>
                                            <p:cTn id="18" dur="500" fill="hold"/>
                                            <p:tgtEl>
                                              <p:spTgt spid="30"/>
                                            </p:tgtEl>
                                            <p:attrNameLst>
                                              <p:attrName>ppt_x</p:attrName>
                                            </p:attrNameLst>
                                          </p:cBhvr>
                                          <p:tavLst>
                                            <p:tav tm="0">
                                              <p:val>
                                                <p:fltVal val="0.5"/>
                                              </p:val>
                                            </p:tav>
                                            <p:tav tm="100000">
                                              <p:val>
                                                <p:strVal val="#ppt_x"/>
                                              </p:val>
                                            </p:tav>
                                          </p:tavLst>
                                        </p:anim>
                                        <p:anim calcmode="lin" valueType="num">
                                          <p:cBhvr>
                                            <p:cTn id="19" dur="500" fill="hold"/>
                                            <p:tgtEl>
                                              <p:spTgt spid="30"/>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downRight)">
                                          <p:cBhvr>
                                            <p:cTn id="23" dur="500"/>
                                            <p:tgtEl>
                                              <p:spTgt spid="21"/>
                                            </p:tgtEl>
                                          </p:cBhvr>
                                        </p:animEffect>
                                      </p:childTnLst>
                                    </p:cTn>
                                  </p:par>
                                </p:childTnLst>
                              </p:cTn>
                            </p:par>
                            <p:par>
                              <p:cTn id="24" fill="hold">
                                <p:stCondLst>
                                  <p:cond delay="2000"/>
                                </p:stCondLst>
                                <p:childTnLst>
                                  <p:par>
                                    <p:cTn id="25" presetID="23" presetClass="entr" presetSubtype="3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strVal val="(6*min(max(#ppt_w*#ppt_h,.3),1)-7.4)/-.7*#ppt_w"/>
                                              </p:val>
                                            </p:tav>
                                            <p:tav tm="100000">
                                              <p:val>
                                                <p:strVal val="#ppt_w"/>
                                              </p:val>
                                            </p:tav>
                                          </p:tavLst>
                                        </p:anim>
                                        <p:anim calcmode="lin" valueType="num">
                                          <p:cBhvr>
                                            <p:cTn id="28" dur="500" fill="hold"/>
                                            <p:tgtEl>
                                              <p:spTgt spid="31"/>
                                            </p:tgtEl>
                                            <p:attrNameLst>
                                              <p:attrName>ppt_h</p:attrName>
                                            </p:attrNameLst>
                                          </p:cBhvr>
                                          <p:tavLst>
                                            <p:tav tm="0">
                                              <p:val>
                                                <p:strVal val="(6*min(max(#ppt_w*#ppt_h,.3),1)-7.4)/-.7*#ppt_h"/>
                                              </p:val>
                                            </p:tav>
                                            <p:tav tm="100000">
                                              <p:val>
                                                <p:strVal val="#ppt_h"/>
                                              </p:val>
                                            </p:tav>
                                          </p:tavLst>
                                        </p:anim>
                                        <p:anim calcmode="lin" valueType="num">
                                          <p:cBhvr>
                                            <p:cTn id="29" dur="500" fill="hold"/>
                                            <p:tgtEl>
                                              <p:spTgt spid="31"/>
                                            </p:tgtEl>
                                            <p:attrNameLst>
                                              <p:attrName>ppt_x</p:attrName>
                                            </p:attrNameLst>
                                          </p:cBhvr>
                                          <p:tavLst>
                                            <p:tav tm="0">
                                              <p:val>
                                                <p:fltVal val="0.5"/>
                                              </p:val>
                                            </p:tav>
                                            <p:tav tm="100000">
                                              <p:val>
                                                <p:strVal val="#ppt_x"/>
                                              </p:val>
                                            </p:tav>
                                          </p:tavLst>
                                        </p:anim>
                                        <p:anim calcmode="lin" valueType="num">
                                          <p:cBhvr>
                                            <p:cTn id="30" dur="500" fill="hold"/>
                                            <p:tgtEl>
                                              <p:spTgt spid="31"/>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trips(downRight)">
                                          <p:cBhvr>
                                            <p:cTn id="34" dur="500"/>
                                            <p:tgtEl>
                                              <p:spTgt spid="22"/>
                                            </p:tgtEl>
                                          </p:cBhvr>
                                        </p:animEffect>
                                      </p:childTnLst>
                                    </p:cTn>
                                  </p:par>
                                </p:childTnLst>
                              </p:cTn>
                            </p:par>
                            <p:par>
                              <p:cTn id="35" fill="hold">
                                <p:stCondLst>
                                  <p:cond delay="3000"/>
                                </p:stCondLst>
                                <p:childTnLst>
                                  <p:par>
                                    <p:cTn id="36" presetID="23" presetClass="entr" presetSubtype="36"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strVal val="(6*min(max(#ppt_w*#ppt_h,.3),1)-7.4)/-.7*#ppt_w"/>
                                              </p:val>
                                            </p:tav>
                                            <p:tav tm="100000">
                                              <p:val>
                                                <p:strVal val="#ppt_w"/>
                                              </p:val>
                                            </p:tav>
                                          </p:tavLst>
                                        </p:anim>
                                        <p:anim calcmode="lin" valueType="num">
                                          <p:cBhvr>
                                            <p:cTn id="39" dur="500" fill="hold"/>
                                            <p:tgtEl>
                                              <p:spTgt spid="32"/>
                                            </p:tgtEl>
                                            <p:attrNameLst>
                                              <p:attrName>ppt_h</p:attrName>
                                            </p:attrNameLst>
                                          </p:cBhvr>
                                          <p:tavLst>
                                            <p:tav tm="0">
                                              <p:val>
                                                <p:strVal val="(6*min(max(#ppt_w*#ppt_h,.3),1)-7.4)/-.7*#ppt_h"/>
                                              </p:val>
                                            </p:tav>
                                            <p:tav tm="100000">
                                              <p:val>
                                                <p:strVal val="#ppt_h"/>
                                              </p:val>
                                            </p:tav>
                                          </p:tavLst>
                                        </p:anim>
                                        <p:anim calcmode="lin" valueType="num">
                                          <p:cBhvr>
                                            <p:cTn id="40" dur="500" fill="hold"/>
                                            <p:tgtEl>
                                              <p:spTgt spid="32"/>
                                            </p:tgtEl>
                                            <p:attrNameLst>
                                              <p:attrName>ppt_x</p:attrName>
                                            </p:attrNameLst>
                                          </p:cBhvr>
                                          <p:tavLst>
                                            <p:tav tm="0">
                                              <p:val>
                                                <p:fltVal val="0.5"/>
                                              </p:val>
                                            </p:tav>
                                            <p:tav tm="100000">
                                              <p:val>
                                                <p:strVal val="#ppt_x"/>
                                              </p:val>
                                            </p:tav>
                                          </p:tavLst>
                                        </p:anim>
                                        <p:anim calcmode="lin" valueType="num">
                                          <p:cBhvr>
                                            <p:cTn id="41" dur="5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42" fill="hold">
                                <p:stCondLst>
                                  <p:cond delay="3500"/>
                                </p:stCondLst>
                                <p:childTnLst>
                                  <p:par>
                                    <p:cTn id="43" presetID="18" presetClass="entr" presetSubtype="6"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strips(downRight)">
                                          <p:cBhvr>
                                            <p:cTn id="45" dur="500"/>
                                            <p:tgtEl>
                                              <p:spTgt spid="23"/>
                                            </p:tgtEl>
                                          </p:cBhvr>
                                        </p:animEffect>
                                      </p:childTnLst>
                                    </p:cTn>
                                  </p:par>
                                </p:childTnLst>
                              </p:cTn>
                            </p:par>
                            <p:par>
                              <p:cTn id="46" fill="hold">
                                <p:stCondLst>
                                  <p:cond delay="4000"/>
                                </p:stCondLst>
                                <p:childTnLst>
                                  <p:par>
                                    <p:cTn id="47" presetID="23" presetClass="entr" presetSubtype="36"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strVal val="(6*min(max(#ppt_w*#ppt_h,.3),1)-7.4)/-.7*#ppt_w"/>
                                              </p:val>
                                            </p:tav>
                                            <p:tav tm="100000">
                                              <p:val>
                                                <p:strVal val="#ppt_w"/>
                                              </p:val>
                                            </p:tav>
                                          </p:tavLst>
                                        </p:anim>
                                        <p:anim calcmode="lin" valueType="num">
                                          <p:cBhvr>
                                            <p:cTn id="50" dur="500" fill="hold"/>
                                            <p:tgtEl>
                                              <p:spTgt spid="33"/>
                                            </p:tgtEl>
                                            <p:attrNameLst>
                                              <p:attrName>ppt_h</p:attrName>
                                            </p:attrNameLst>
                                          </p:cBhvr>
                                          <p:tavLst>
                                            <p:tav tm="0">
                                              <p:val>
                                                <p:strVal val="(6*min(max(#ppt_w*#ppt_h,.3),1)-7.4)/-.7*#ppt_h"/>
                                              </p:val>
                                            </p:tav>
                                            <p:tav tm="100000">
                                              <p:val>
                                                <p:strVal val="#ppt_h"/>
                                              </p:val>
                                            </p:tav>
                                          </p:tavLst>
                                        </p:anim>
                                        <p:anim calcmode="lin" valueType="num">
                                          <p:cBhvr>
                                            <p:cTn id="51" dur="500" fill="hold"/>
                                            <p:tgtEl>
                                              <p:spTgt spid="33"/>
                                            </p:tgtEl>
                                            <p:attrNameLst>
                                              <p:attrName>ppt_x</p:attrName>
                                            </p:attrNameLst>
                                          </p:cBhvr>
                                          <p:tavLst>
                                            <p:tav tm="0">
                                              <p:val>
                                                <p:fltVal val="0.5"/>
                                              </p:val>
                                            </p:tav>
                                            <p:tav tm="100000">
                                              <p:val>
                                                <p:strVal val="#ppt_x"/>
                                              </p:val>
                                            </p:tav>
                                          </p:tavLst>
                                        </p:anim>
                                        <p:anim calcmode="lin" valueType="num">
                                          <p:cBhvr>
                                            <p:cTn id="52" dur="50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4500"/>
                                </p:stCondLst>
                                <p:childTnLst>
                                  <p:par>
                                    <p:cTn id="54" presetID="18" presetClass="entr" presetSubtype="6"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strips(downRight)">
                                          <p:cBhvr>
                                            <p:cTn id="56" dur="500"/>
                                            <p:tgtEl>
                                              <p:spTgt spid="24"/>
                                            </p:tgtEl>
                                          </p:cBhvr>
                                        </p:animEffect>
                                      </p:childTnLst>
                                    </p:cTn>
                                  </p:par>
                                </p:childTnLst>
                              </p:cTn>
                            </p:par>
                            <p:par>
                              <p:cTn id="57" fill="hold">
                                <p:stCondLst>
                                  <p:cond delay="5000"/>
                                </p:stCondLst>
                                <p:childTnLst>
                                  <p:par>
                                    <p:cTn id="58" presetID="23" presetClass="entr" presetSubtype="36"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strVal val="(6*min(max(#ppt_w*#ppt_h,.3),1)-7.4)/-.7*#ppt_w"/>
                                              </p:val>
                                            </p:tav>
                                            <p:tav tm="100000">
                                              <p:val>
                                                <p:strVal val="#ppt_w"/>
                                              </p:val>
                                            </p:tav>
                                          </p:tavLst>
                                        </p:anim>
                                        <p:anim calcmode="lin" valueType="num">
                                          <p:cBhvr>
                                            <p:cTn id="61" dur="500" fill="hold"/>
                                            <p:tgtEl>
                                              <p:spTgt spid="34"/>
                                            </p:tgtEl>
                                            <p:attrNameLst>
                                              <p:attrName>ppt_h</p:attrName>
                                            </p:attrNameLst>
                                          </p:cBhvr>
                                          <p:tavLst>
                                            <p:tav tm="0">
                                              <p:val>
                                                <p:strVal val="(6*min(max(#ppt_w*#ppt_h,.3),1)-7.4)/-.7*#ppt_h"/>
                                              </p:val>
                                            </p:tav>
                                            <p:tav tm="100000">
                                              <p:val>
                                                <p:strVal val="#ppt_h"/>
                                              </p:val>
                                            </p:tav>
                                          </p:tavLst>
                                        </p:anim>
                                        <p:anim calcmode="lin" valueType="num">
                                          <p:cBhvr>
                                            <p:cTn id="62" dur="500" fill="hold"/>
                                            <p:tgtEl>
                                              <p:spTgt spid="34"/>
                                            </p:tgtEl>
                                            <p:attrNameLst>
                                              <p:attrName>ppt_x</p:attrName>
                                            </p:attrNameLst>
                                          </p:cBhvr>
                                          <p:tavLst>
                                            <p:tav tm="0">
                                              <p:val>
                                                <p:fltVal val="0.5"/>
                                              </p:val>
                                            </p:tav>
                                            <p:tav tm="100000">
                                              <p:val>
                                                <p:strVal val="#ppt_x"/>
                                              </p:val>
                                            </p:tav>
                                          </p:tavLst>
                                        </p:anim>
                                        <p:anim calcmode="lin" valueType="num">
                                          <p:cBhvr>
                                            <p:cTn id="63"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4" fill="hold">
                                <p:stCondLst>
                                  <p:cond delay="5500"/>
                                </p:stCondLst>
                                <p:childTnLst>
                                  <p:par>
                                    <p:cTn id="65" presetID="18" presetClass="entr" presetSubtype="6"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strips(downRight)">
                                          <p:cBhvr>
                                            <p:cTn id="67" dur="500"/>
                                            <p:tgtEl>
                                              <p:spTgt spid="25"/>
                                            </p:tgtEl>
                                          </p:cBhvr>
                                        </p:animEffect>
                                      </p:childTnLst>
                                    </p:cTn>
                                  </p:par>
                                </p:childTnLst>
                              </p:cTn>
                            </p:par>
                            <p:par>
                              <p:cTn id="68" fill="hold">
                                <p:stCondLst>
                                  <p:cond delay="6000"/>
                                </p:stCondLst>
                                <p:childTnLst>
                                  <p:par>
                                    <p:cTn id="69" presetID="23" presetClass="entr" presetSubtype="36"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strVal val="(6*min(max(#ppt_w*#ppt_h,.3),1)-7.4)/-.7*#ppt_w"/>
                                              </p:val>
                                            </p:tav>
                                            <p:tav tm="100000">
                                              <p:val>
                                                <p:strVal val="#ppt_w"/>
                                              </p:val>
                                            </p:tav>
                                          </p:tavLst>
                                        </p:anim>
                                        <p:anim calcmode="lin" valueType="num">
                                          <p:cBhvr>
                                            <p:cTn id="72" dur="500" fill="hold"/>
                                            <p:tgtEl>
                                              <p:spTgt spid="35"/>
                                            </p:tgtEl>
                                            <p:attrNameLst>
                                              <p:attrName>ppt_h</p:attrName>
                                            </p:attrNameLst>
                                          </p:cBhvr>
                                          <p:tavLst>
                                            <p:tav tm="0">
                                              <p:val>
                                                <p:strVal val="(6*min(max(#ppt_w*#ppt_h,.3),1)-7.4)/-.7*#ppt_h"/>
                                              </p:val>
                                            </p:tav>
                                            <p:tav tm="100000">
                                              <p:val>
                                                <p:strVal val="#ppt_h"/>
                                              </p:val>
                                            </p:tav>
                                          </p:tavLst>
                                        </p:anim>
                                        <p:anim calcmode="lin" valueType="num">
                                          <p:cBhvr>
                                            <p:cTn id="73" dur="500" fill="hold"/>
                                            <p:tgtEl>
                                              <p:spTgt spid="35"/>
                                            </p:tgtEl>
                                            <p:attrNameLst>
                                              <p:attrName>ppt_x</p:attrName>
                                            </p:attrNameLst>
                                          </p:cBhvr>
                                          <p:tavLst>
                                            <p:tav tm="0">
                                              <p:val>
                                                <p:fltVal val="0.5"/>
                                              </p:val>
                                            </p:tav>
                                            <p:tav tm="100000">
                                              <p:val>
                                                <p:strVal val="#ppt_x"/>
                                              </p:val>
                                            </p:tav>
                                          </p:tavLst>
                                        </p:anim>
                                        <p:anim calcmode="lin" valueType="num">
                                          <p:cBhvr>
                                            <p:cTn id="74"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75" fill="hold">
                                <p:stCondLst>
                                  <p:cond delay="6500"/>
                                </p:stCondLst>
                                <p:childTnLst>
                                  <p:par>
                                    <p:cTn id="76" presetID="16" presetClass="entr" presetSubtype="42"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arn(outHorizontal)">
                                          <p:cBhvr>
                                            <p:cTn id="78" dur="500"/>
                                            <p:tgtEl>
                                              <p:spTgt spid="26"/>
                                            </p:tgtEl>
                                          </p:cBhvr>
                                        </p:animEffect>
                                      </p:childTnLst>
                                    </p:cTn>
                                  </p:par>
                                </p:childTnLst>
                              </p:cTn>
                            </p:par>
                            <p:par>
                              <p:cTn id="79" fill="hold">
                                <p:stCondLst>
                                  <p:cond delay="7000"/>
                                </p:stCondLst>
                                <p:childTnLst>
                                  <p:par>
                                    <p:cTn id="80" presetID="3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1000" fill="hold"/>
                                            <p:tgtEl>
                                              <p:spTgt spid="27"/>
                                            </p:tgtEl>
                                            <p:attrNameLst>
                                              <p:attrName>ppt_w</p:attrName>
                                            </p:attrNameLst>
                                          </p:cBhvr>
                                          <p:tavLst>
                                            <p:tav tm="0">
                                              <p:val>
                                                <p:fltVal val="0"/>
                                              </p:val>
                                            </p:tav>
                                            <p:tav tm="100000">
                                              <p:val>
                                                <p:strVal val="#ppt_w"/>
                                              </p:val>
                                            </p:tav>
                                          </p:tavLst>
                                        </p:anim>
                                        <p:anim calcmode="lin" valueType="num">
                                          <p:cBhvr>
                                            <p:cTn id="83" dur="1000" fill="hold"/>
                                            <p:tgtEl>
                                              <p:spTgt spid="27"/>
                                            </p:tgtEl>
                                            <p:attrNameLst>
                                              <p:attrName>ppt_h</p:attrName>
                                            </p:attrNameLst>
                                          </p:cBhvr>
                                          <p:tavLst>
                                            <p:tav tm="0">
                                              <p:val>
                                                <p:fltVal val="0"/>
                                              </p:val>
                                            </p:tav>
                                            <p:tav tm="100000">
                                              <p:val>
                                                <p:strVal val="#ppt_h"/>
                                              </p:val>
                                            </p:tav>
                                          </p:tavLst>
                                        </p:anim>
                                        <p:anim calcmode="lin" valueType="num">
                                          <p:cBhvr>
                                            <p:cTn id="84" dur="1000" fill="hold"/>
                                            <p:tgtEl>
                                              <p:spTgt spid="27"/>
                                            </p:tgtEl>
                                            <p:attrNameLst>
                                              <p:attrName>style.rotation</p:attrName>
                                            </p:attrNameLst>
                                          </p:cBhvr>
                                          <p:tavLst>
                                            <p:tav tm="0">
                                              <p:val>
                                                <p:fltVal val="90"/>
                                              </p:val>
                                            </p:tav>
                                            <p:tav tm="100000">
                                              <p:val>
                                                <p:fltVal val="0"/>
                                              </p:val>
                                            </p:tav>
                                          </p:tavLst>
                                        </p:anim>
                                        <p:animEffect transition="in" filter="fade">
                                          <p:cBhvr>
                                            <p:cTn id="8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0" grpId="0"/>
          <p:bldP spid="31" grpId="0"/>
          <p:bldP spid="32" grpId="0"/>
          <p:bldP spid="33" grpId="0"/>
          <p:bldP spid="34" grpId="0"/>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cTn>
                                  </p:par>
                                </p:childTnLst>
                              </p:cTn>
                            </p:par>
                            <p:par>
                              <p:cTn id="13" fill="hold">
                                <p:stCondLst>
                                  <p:cond delay="1000"/>
                                </p:stCondLst>
                                <p:childTnLst>
                                  <p:par>
                                    <p:cTn id="14" presetID="23" presetClass="entr" presetSubtype="36"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strVal val="(6*min(max(#ppt_w*#ppt_h,.3),1)-7.4)/-.7*#ppt_w"/>
                                              </p:val>
                                            </p:tav>
                                            <p:tav tm="100000">
                                              <p:val>
                                                <p:strVal val="#ppt_w"/>
                                              </p:val>
                                            </p:tav>
                                          </p:tavLst>
                                        </p:anim>
                                        <p:anim calcmode="lin" valueType="num">
                                          <p:cBhvr>
                                            <p:cTn id="17" dur="500" fill="hold"/>
                                            <p:tgtEl>
                                              <p:spTgt spid="30"/>
                                            </p:tgtEl>
                                            <p:attrNameLst>
                                              <p:attrName>ppt_h</p:attrName>
                                            </p:attrNameLst>
                                          </p:cBhvr>
                                          <p:tavLst>
                                            <p:tav tm="0">
                                              <p:val>
                                                <p:strVal val="(6*min(max(#ppt_w*#ppt_h,.3),1)-7.4)/-.7*#ppt_h"/>
                                              </p:val>
                                            </p:tav>
                                            <p:tav tm="100000">
                                              <p:val>
                                                <p:strVal val="#ppt_h"/>
                                              </p:val>
                                            </p:tav>
                                          </p:tavLst>
                                        </p:anim>
                                        <p:anim calcmode="lin" valueType="num">
                                          <p:cBhvr>
                                            <p:cTn id="18" dur="500" fill="hold"/>
                                            <p:tgtEl>
                                              <p:spTgt spid="30"/>
                                            </p:tgtEl>
                                            <p:attrNameLst>
                                              <p:attrName>ppt_x</p:attrName>
                                            </p:attrNameLst>
                                          </p:cBhvr>
                                          <p:tavLst>
                                            <p:tav tm="0">
                                              <p:val>
                                                <p:fltVal val="0.5"/>
                                              </p:val>
                                            </p:tav>
                                            <p:tav tm="100000">
                                              <p:val>
                                                <p:strVal val="#ppt_x"/>
                                              </p:val>
                                            </p:tav>
                                          </p:tavLst>
                                        </p:anim>
                                        <p:anim calcmode="lin" valueType="num">
                                          <p:cBhvr>
                                            <p:cTn id="19" dur="500" fill="hold"/>
                                            <p:tgtEl>
                                              <p:spTgt spid="30"/>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downRight)">
                                          <p:cBhvr>
                                            <p:cTn id="23" dur="500"/>
                                            <p:tgtEl>
                                              <p:spTgt spid="21"/>
                                            </p:tgtEl>
                                          </p:cBhvr>
                                        </p:animEffect>
                                      </p:childTnLst>
                                    </p:cTn>
                                  </p:par>
                                </p:childTnLst>
                              </p:cTn>
                            </p:par>
                            <p:par>
                              <p:cTn id="24" fill="hold">
                                <p:stCondLst>
                                  <p:cond delay="2000"/>
                                </p:stCondLst>
                                <p:childTnLst>
                                  <p:par>
                                    <p:cTn id="25" presetID="23" presetClass="entr" presetSubtype="36"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strVal val="(6*min(max(#ppt_w*#ppt_h,.3),1)-7.4)/-.7*#ppt_w"/>
                                              </p:val>
                                            </p:tav>
                                            <p:tav tm="100000">
                                              <p:val>
                                                <p:strVal val="#ppt_w"/>
                                              </p:val>
                                            </p:tav>
                                          </p:tavLst>
                                        </p:anim>
                                        <p:anim calcmode="lin" valueType="num">
                                          <p:cBhvr>
                                            <p:cTn id="28" dur="500" fill="hold"/>
                                            <p:tgtEl>
                                              <p:spTgt spid="31"/>
                                            </p:tgtEl>
                                            <p:attrNameLst>
                                              <p:attrName>ppt_h</p:attrName>
                                            </p:attrNameLst>
                                          </p:cBhvr>
                                          <p:tavLst>
                                            <p:tav tm="0">
                                              <p:val>
                                                <p:strVal val="(6*min(max(#ppt_w*#ppt_h,.3),1)-7.4)/-.7*#ppt_h"/>
                                              </p:val>
                                            </p:tav>
                                            <p:tav tm="100000">
                                              <p:val>
                                                <p:strVal val="#ppt_h"/>
                                              </p:val>
                                            </p:tav>
                                          </p:tavLst>
                                        </p:anim>
                                        <p:anim calcmode="lin" valueType="num">
                                          <p:cBhvr>
                                            <p:cTn id="29" dur="500" fill="hold"/>
                                            <p:tgtEl>
                                              <p:spTgt spid="31"/>
                                            </p:tgtEl>
                                            <p:attrNameLst>
                                              <p:attrName>ppt_x</p:attrName>
                                            </p:attrNameLst>
                                          </p:cBhvr>
                                          <p:tavLst>
                                            <p:tav tm="0">
                                              <p:val>
                                                <p:fltVal val="0.5"/>
                                              </p:val>
                                            </p:tav>
                                            <p:tav tm="100000">
                                              <p:val>
                                                <p:strVal val="#ppt_x"/>
                                              </p:val>
                                            </p:tav>
                                          </p:tavLst>
                                        </p:anim>
                                        <p:anim calcmode="lin" valueType="num">
                                          <p:cBhvr>
                                            <p:cTn id="30" dur="500" fill="hold"/>
                                            <p:tgtEl>
                                              <p:spTgt spid="31"/>
                                            </p:tgtEl>
                                            <p:attrNameLst>
                                              <p:attrName>ppt_y</p:attrName>
                                            </p:attrNameLst>
                                          </p:cBhvr>
                                          <p:tavLst>
                                            <p:tav tm="0">
                                              <p:val>
                                                <p:strVal val="1+(6*min(max(#ppt_w*#ppt_h,.3),1)-7.4)/-.7*#ppt_h/2"/>
                                              </p:val>
                                            </p:tav>
                                            <p:tav tm="100000">
                                              <p:val>
                                                <p:strVal val="#ppt_y"/>
                                              </p:val>
                                            </p:tav>
                                          </p:tavLst>
                                        </p:anim>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trips(downRight)">
                                          <p:cBhvr>
                                            <p:cTn id="34" dur="500"/>
                                            <p:tgtEl>
                                              <p:spTgt spid="22"/>
                                            </p:tgtEl>
                                          </p:cBhvr>
                                        </p:animEffect>
                                      </p:childTnLst>
                                    </p:cTn>
                                  </p:par>
                                </p:childTnLst>
                              </p:cTn>
                            </p:par>
                            <p:par>
                              <p:cTn id="35" fill="hold">
                                <p:stCondLst>
                                  <p:cond delay="3000"/>
                                </p:stCondLst>
                                <p:childTnLst>
                                  <p:par>
                                    <p:cTn id="36" presetID="23" presetClass="entr" presetSubtype="36"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strVal val="(6*min(max(#ppt_w*#ppt_h,.3),1)-7.4)/-.7*#ppt_w"/>
                                              </p:val>
                                            </p:tav>
                                            <p:tav tm="100000">
                                              <p:val>
                                                <p:strVal val="#ppt_w"/>
                                              </p:val>
                                            </p:tav>
                                          </p:tavLst>
                                        </p:anim>
                                        <p:anim calcmode="lin" valueType="num">
                                          <p:cBhvr>
                                            <p:cTn id="39" dur="500" fill="hold"/>
                                            <p:tgtEl>
                                              <p:spTgt spid="32"/>
                                            </p:tgtEl>
                                            <p:attrNameLst>
                                              <p:attrName>ppt_h</p:attrName>
                                            </p:attrNameLst>
                                          </p:cBhvr>
                                          <p:tavLst>
                                            <p:tav tm="0">
                                              <p:val>
                                                <p:strVal val="(6*min(max(#ppt_w*#ppt_h,.3),1)-7.4)/-.7*#ppt_h"/>
                                              </p:val>
                                            </p:tav>
                                            <p:tav tm="100000">
                                              <p:val>
                                                <p:strVal val="#ppt_h"/>
                                              </p:val>
                                            </p:tav>
                                          </p:tavLst>
                                        </p:anim>
                                        <p:anim calcmode="lin" valueType="num">
                                          <p:cBhvr>
                                            <p:cTn id="40" dur="500" fill="hold"/>
                                            <p:tgtEl>
                                              <p:spTgt spid="32"/>
                                            </p:tgtEl>
                                            <p:attrNameLst>
                                              <p:attrName>ppt_x</p:attrName>
                                            </p:attrNameLst>
                                          </p:cBhvr>
                                          <p:tavLst>
                                            <p:tav tm="0">
                                              <p:val>
                                                <p:fltVal val="0.5"/>
                                              </p:val>
                                            </p:tav>
                                            <p:tav tm="100000">
                                              <p:val>
                                                <p:strVal val="#ppt_x"/>
                                              </p:val>
                                            </p:tav>
                                          </p:tavLst>
                                        </p:anim>
                                        <p:anim calcmode="lin" valueType="num">
                                          <p:cBhvr>
                                            <p:cTn id="41" dur="500" fill="hold"/>
                                            <p:tgtEl>
                                              <p:spTgt spid="32"/>
                                            </p:tgtEl>
                                            <p:attrNameLst>
                                              <p:attrName>ppt_y</p:attrName>
                                            </p:attrNameLst>
                                          </p:cBhvr>
                                          <p:tavLst>
                                            <p:tav tm="0">
                                              <p:val>
                                                <p:strVal val="1+(6*min(max(#ppt_w*#ppt_h,.3),1)-7.4)/-.7*#ppt_h/2"/>
                                              </p:val>
                                            </p:tav>
                                            <p:tav tm="100000">
                                              <p:val>
                                                <p:strVal val="#ppt_y"/>
                                              </p:val>
                                            </p:tav>
                                          </p:tavLst>
                                        </p:anim>
                                      </p:childTnLst>
                                    </p:cTn>
                                  </p:par>
                                </p:childTnLst>
                              </p:cTn>
                            </p:par>
                            <p:par>
                              <p:cTn id="42" fill="hold">
                                <p:stCondLst>
                                  <p:cond delay="3500"/>
                                </p:stCondLst>
                                <p:childTnLst>
                                  <p:par>
                                    <p:cTn id="43" presetID="18" presetClass="entr" presetSubtype="6"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strips(downRight)">
                                          <p:cBhvr>
                                            <p:cTn id="45" dur="500"/>
                                            <p:tgtEl>
                                              <p:spTgt spid="23"/>
                                            </p:tgtEl>
                                          </p:cBhvr>
                                        </p:animEffect>
                                      </p:childTnLst>
                                    </p:cTn>
                                  </p:par>
                                </p:childTnLst>
                              </p:cTn>
                            </p:par>
                            <p:par>
                              <p:cTn id="46" fill="hold">
                                <p:stCondLst>
                                  <p:cond delay="4000"/>
                                </p:stCondLst>
                                <p:childTnLst>
                                  <p:par>
                                    <p:cTn id="47" presetID="23" presetClass="entr" presetSubtype="36"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strVal val="(6*min(max(#ppt_w*#ppt_h,.3),1)-7.4)/-.7*#ppt_w"/>
                                              </p:val>
                                            </p:tav>
                                            <p:tav tm="100000">
                                              <p:val>
                                                <p:strVal val="#ppt_w"/>
                                              </p:val>
                                            </p:tav>
                                          </p:tavLst>
                                        </p:anim>
                                        <p:anim calcmode="lin" valueType="num">
                                          <p:cBhvr>
                                            <p:cTn id="50" dur="500" fill="hold"/>
                                            <p:tgtEl>
                                              <p:spTgt spid="33"/>
                                            </p:tgtEl>
                                            <p:attrNameLst>
                                              <p:attrName>ppt_h</p:attrName>
                                            </p:attrNameLst>
                                          </p:cBhvr>
                                          <p:tavLst>
                                            <p:tav tm="0">
                                              <p:val>
                                                <p:strVal val="(6*min(max(#ppt_w*#ppt_h,.3),1)-7.4)/-.7*#ppt_h"/>
                                              </p:val>
                                            </p:tav>
                                            <p:tav tm="100000">
                                              <p:val>
                                                <p:strVal val="#ppt_h"/>
                                              </p:val>
                                            </p:tav>
                                          </p:tavLst>
                                        </p:anim>
                                        <p:anim calcmode="lin" valueType="num">
                                          <p:cBhvr>
                                            <p:cTn id="51" dur="500" fill="hold"/>
                                            <p:tgtEl>
                                              <p:spTgt spid="33"/>
                                            </p:tgtEl>
                                            <p:attrNameLst>
                                              <p:attrName>ppt_x</p:attrName>
                                            </p:attrNameLst>
                                          </p:cBhvr>
                                          <p:tavLst>
                                            <p:tav tm="0">
                                              <p:val>
                                                <p:fltVal val="0.5"/>
                                              </p:val>
                                            </p:tav>
                                            <p:tav tm="100000">
                                              <p:val>
                                                <p:strVal val="#ppt_x"/>
                                              </p:val>
                                            </p:tav>
                                          </p:tavLst>
                                        </p:anim>
                                        <p:anim calcmode="lin" valueType="num">
                                          <p:cBhvr>
                                            <p:cTn id="52" dur="50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4500"/>
                                </p:stCondLst>
                                <p:childTnLst>
                                  <p:par>
                                    <p:cTn id="54" presetID="18" presetClass="entr" presetSubtype="6"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strips(downRight)">
                                          <p:cBhvr>
                                            <p:cTn id="56" dur="500"/>
                                            <p:tgtEl>
                                              <p:spTgt spid="24"/>
                                            </p:tgtEl>
                                          </p:cBhvr>
                                        </p:animEffect>
                                      </p:childTnLst>
                                    </p:cTn>
                                  </p:par>
                                </p:childTnLst>
                              </p:cTn>
                            </p:par>
                            <p:par>
                              <p:cTn id="57" fill="hold">
                                <p:stCondLst>
                                  <p:cond delay="5000"/>
                                </p:stCondLst>
                                <p:childTnLst>
                                  <p:par>
                                    <p:cTn id="58" presetID="23" presetClass="entr" presetSubtype="36"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strVal val="(6*min(max(#ppt_w*#ppt_h,.3),1)-7.4)/-.7*#ppt_w"/>
                                              </p:val>
                                            </p:tav>
                                            <p:tav tm="100000">
                                              <p:val>
                                                <p:strVal val="#ppt_w"/>
                                              </p:val>
                                            </p:tav>
                                          </p:tavLst>
                                        </p:anim>
                                        <p:anim calcmode="lin" valueType="num">
                                          <p:cBhvr>
                                            <p:cTn id="61" dur="500" fill="hold"/>
                                            <p:tgtEl>
                                              <p:spTgt spid="34"/>
                                            </p:tgtEl>
                                            <p:attrNameLst>
                                              <p:attrName>ppt_h</p:attrName>
                                            </p:attrNameLst>
                                          </p:cBhvr>
                                          <p:tavLst>
                                            <p:tav tm="0">
                                              <p:val>
                                                <p:strVal val="(6*min(max(#ppt_w*#ppt_h,.3),1)-7.4)/-.7*#ppt_h"/>
                                              </p:val>
                                            </p:tav>
                                            <p:tav tm="100000">
                                              <p:val>
                                                <p:strVal val="#ppt_h"/>
                                              </p:val>
                                            </p:tav>
                                          </p:tavLst>
                                        </p:anim>
                                        <p:anim calcmode="lin" valueType="num">
                                          <p:cBhvr>
                                            <p:cTn id="62" dur="500" fill="hold"/>
                                            <p:tgtEl>
                                              <p:spTgt spid="34"/>
                                            </p:tgtEl>
                                            <p:attrNameLst>
                                              <p:attrName>ppt_x</p:attrName>
                                            </p:attrNameLst>
                                          </p:cBhvr>
                                          <p:tavLst>
                                            <p:tav tm="0">
                                              <p:val>
                                                <p:fltVal val="0.5"/>
                                              </p:val>
                                            </p:tav>
                                            <p:tav tm="100000">
                                              <p:val>
                                                <p:strVal val="#ppt_x"/>
                                              </p:val>
                                            </p:tav>
                                          </p:tavLst>
                                        </p:anim>
                                        <p:anim calcmode="lin" valueType="num">
                                          <p:cBhvr>
                                            <p:cTn id="63"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4" fill="hold">
                                <p:stCondLst>
                                  <p:cond delay="5500"/>
                                </p:stCondLst>
                                <p:childTnLst>
                                  <p:par>
                                    <p:cTn id="65" presetID="18" presetClass="entr" presetSubtype="6"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strips(downRight)">
                                          <p:cBhvr>
                                            <p:cTn id="67" dur="500"/>
                                            <p:tgtEl>
                                              <p:spTgt spid="25"/>
                                            </p:tgtEl>
                                          </p:cBhvr>
                                        </p:animEffect>
                                      </p:childTnLst>
                                    </p:cTn>
                                  </p:par>
                                </p:childTnLst>
                              </p:cTn>
                            </p:par>
                            <p:par>
                              <p:cTn id="68" fill="hold">
                                <p:stCondLst>
                                  <p:cond delay="6000"/>
                                </p:stCondLst>
                                <p:childTnLst>
                                  <p:par>
                                    <p:cTn id="69" presetID="23" presetClass="entr" presetSubtype="36"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strVal val="(6*min(max(#ppt_w*#ppt_h,.3),1)-7.4)/-.7*#ppt_w"/>
                                              </p:val>
                                            </p:tav>
                                            <p:tav tm="100000">
                                              <p:val>
                                                <p:strVal val="#ppt_w"/>
                                              </p:val>
                                            </p:tav>
                                          </p:tavLst>
                                        </p:anim>
                                        <p:anim calcmode="lin" valueType="num">
                                          <p:cBhvr>
                                            <p:cTn id="72" dur="500" fill="hold"/>
                                            <p:tgtEl>
                                              <p:spTgt spid="35"/>
                                            </p:tgtEl>
                                            <p:attrNameLst>
                                              <p:attrName>ppt_h</p:attrName>
                                            </p:attrNameLst>
                                          </p:cBhvr>
                                          <p:tavLst>
                                            <p:tav tm="0">
                                              <p:val>
                                                <p:strVal val="(6*min(max(#ppt_w*#ppt_h,.3),1)-7.4)/-.7*#ppt_h"/>
                                              </p:val>
                                            </p:tav>
                                            <p:tav tm="100000">
                                              <p:val>
                                                <p:strVal val="#ppt_h"/>
                                              </p:val>
                                            </p:tav>
                                          </p:tavLst>
                                        </p:anim>
                                        <p:anim calcmode="lin" valueType="num">
                                          <p:cBhvr>
                                            <p:cTn id="73" dur="500" fill="hold"/>
                                            <p:tgtEl>
                                              <p:spTgt spid="35"/>
                                            </p:tgtEl>
                                            <p:attrNameLst>
                                              <p:attrName>ppt_x</p:attrName>
                                            </p:attrNameLst>
                                          </p:cBhvr>
                                          <p:tavLst>
                                            <p:tav tm="0">
                                              <p:val>
                                                <p:fltVal val="0.5"/>
                                              </p:val>
                                            </p:tav>
                                            <p:tav tm="100000">
                                              <p:val>
                                                <p:strVal val="#ppt_x"/>
                                              </p:val>
                                            </p:tav>
                                          </p:tavLst>
                                        </p:anim>
                                        <p:anim calcmode="lin" valueType="num">
                                          <p:cBhvr>
                                            <p:cTn id="74"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75" fill="hold">
                                <p:stCondLst>
                                  <p:cond delay="6500"/>
                                </p:stCondLst>
                                <p:childTnLst>
                                  <p:par>
                                    <p:cTn id="76" presetID="16" presetClass="entr" presetSubtype="42"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barn(outHorizontal)">
                                          <p:cBhvr>
                                            <p:cTn id="78" dur="500"/>
                                            <p:tgtEl>
                                              <p:spTgt spid="26"/>
                                            </p:tgtEl>
                                          </p:cBhvr>
                                        </p:animEffect>
                                      </p:childTnLst>
                                    </p:cTn>
                                  </p:par>
                                </p:childTnLst>
                              </p:cTn>
                            </p:par>
                            <p:par>
                              <p:cTn id="79" fill="hold">
                                <p:stCondLst>
                                  <p:cond delay="7000"/>
                                </p:stCondLst>
                                <p:childTnLst>
                                  <p:par>
                                    <p:cTn id="80" presetID="3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1000" fill="hold"/>
                                            <p:tgtEl>
                                              <p:spTgt spid="27"/>
                                            </p:tgtEl>
                                            <p:attrNameLst>
                                              <p:attrName>ppt_w</p:attrName>
                                            </p:attrNameLst>
                                          </p:cBhvr>
                                          <p:tavLst>
                                            <p:tav tm="0">
                                              <p:val>
                                                <p:fltVal val="0"/>
                                              </p:val>
                                            </p:tav>
                                            <p:tav tm="100000">
                                              <p:val>
                                                <p:strVal val="#ppt_w"/>
                                              </p:val>
                                            </p:tav>
                                          </p:tavLst>
                                        </p:anim>
                                        <p:anim calcmode="lin" valueType="num">
                                          <p:cBhvr>
                                            <p:cTn id="83" dur="1000" fill="hold"/>
                                            <p:tgtEl>
                                              <p:spTgt spid="27"/>
                                            </p:tgtEl>
                                            <p:attrNameLst>
                                              <p:attrName>ppt_h</p:attrName>
                                            </p:attrNameLst>
                                          </p:cBhvr>
                                          <p:tavLst>
                                            <p:tav tm="0">
                                              <p:val>
                                                <p:fltVal val="0"/>
                                              </p:val>
                                            </p:tav>
                                            <p:tav tm="100000">
                                              <p:val>
                                                <p:strVal val="#ppt_h"/>
                                              </p:val>
                                            </p:tav>
                                          </p:tavLst>
                                        </p:anim>
                                        <p:anim calcmode="lin" valueType="num">
                                          <p:cBhvr>
                                            <p:cTn id="84" dur="1000" fill="hold"/>
                                            <p:tgtEl>
                                              <p:spTgt spid="27"/>
                                            </p:tgtEl>
                                            <p:attrNameLst>
                                              <p:attrName>style.rotation</p:attrName>
                                            </p:attrNameLst>
                                          </p:cBhvr>
                                          <p:tavLst>
                                            <p:tav tm="0">
                                              <p:val>
                                                <p:fltVal val="90"/>
                                              </p:val>
                                            </p:tav>
                                            <p:tav tm="100000">
                                              <p:val>
                                                <p:fltVal val="0"/>
                                              </p:val>
                                            </p:tav>
                                          </p:tavLst>
                                        </p:anim>
                                        <p:animEffect transition="in" filter="fade">
                                          <p:cBhvr>
                                            <p:cTn id="8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30" grpId="0"/>
          <p:bldP spid="31" grpId="0"/>
          <p:bldP spid="32" grpId="0"/>
          <p:bldP spid="33" grpId="0"/>
          <p:bldP spid="34" grpId="0"/>
          <p:bldP spid="3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897787" y="323899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p:nvSpPr>
        <p:spPr>
          <a:xfrm>
            <a:off x="7406310" y="2420888"/>
            <a:ext cx="4493590" cy="707886"/>
          </a:xfrm>
          <a:prstGeom prst="rect">
            <a:avLst/>
          </a:prstGeom>
          <a:noFill/>
        </p:spPr>
        <p:txBody>
          <a:bodyPr wrap="square" rtlCol="0">
            <a:spAutoFit/>
          </a:bodyPr>
          <a:lstStyle/>
          <a:p>
            <a:pPr algn="r"/>
            <a:r>
              <a:rPr lang="en-US" altLang="zh-CN" sz="4000" b="1" dirty="0">
                <a:solidFill>
                  <a:srgbClr val="002060"/>
                </a:solidFill>
                <a:latin typeface="微软雅黑" pitchFamily="34" charset="-122"/>
                <a:ea typeface="微软雅黑" pitchFamily="34" charset="-122"/>
              </a:rPr>
              <a:t>6.</a:t>
            </a:r>
            <a:r>
              <a:rPr lang="zh-CN" altLang="en-US" sz="4000" b="1" dirty="0">
                <a:solidFill>
                  <a:srgbClr val="002060"/>
                </a:solidFill>
                <a:latin typeface="微软雅黑" pitchFamily="34" charset="-122"/>
                <a:ea typeface="微软雅黑" pitchFamily="34" charset="-122"/>
              </a:rPr>
              <a:t>论文总结</a:t>
            </a:r>
            <a:endParaRPr lang="zh-CN" altLang="en-US" sz="4000" b="1" dirty="0">
              <a:solidFill>
                <a:srgbClr val="002060"/>
              </a:solidFill>
              <a:latin typeface="微软雅黑" pitchFamily="34" charset="-122"/>
              <a:ea typeface="微软雅黑" pitchFamily="34" charset="-122"/>
            </a:endParaRPr>
          </a:p>
        </p:txBody>
      </p:sp>
      <p:sp>
        <p:nvSpPr>
          <p:cNvPr id="6" name="矩形 5"/>
          <p:cNvSpPr/>
          <p:nvPr/>
        </p:nvSpPr>
        <p:spPr>
          <a:xfrm>
            <a:off x="7897787" y="3349210"/>
            <a:ext cx="3960440" cy="36933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选题的总结</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7" name="矩形 6"/>
          <p:cNvSpPr/>
          <p:nvPr/>
        </p:nvSpPr>
        <p:spPr>
          <a:xfrm>
            <a:off x="7897787" y="3780956"/>
            <a:ext cx="3960440" cy="369332"/>
          </a:xfrm>
          <a:prstGeom prst="rect">
            <a:avLst/>
          </a:prstGeom>
        </p:spPr>
        <p:txBody>
          <a:bodyPr wrap="square">
            <a:spAutoFit/>
          </a:bodyPr>
          <a:lstStyle/>
          <a:p>
            <a:pPr lvl="0" algn="r">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选题的总结</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8" name="椭圆 7"/>
          <p:cNvSpPr/>
          <p:nvPr/>
        </p:nvSpPr>
        <p:spPr>
          <a:xfrm>
            <a:off x="6513611" y="2413106"/>
            <a:ext cx="936104" cy="936104"/>
          </a:xfrm>
          <a:prstGeom prst="ellipse">
            <a:avLst/>
          </a:prstGeom>
          <a:solidFill>
            <a:schemeClr val="bg1">
              <a:lumMod val="65000"/>
            </a:schemeClr>
          </a:soli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smtClean="0">
                <a:solidFill>
                  <a:schemeClr val="bg1"/>
                </a:solidFill>
                <a:latin typeface="Arial Black" panose="020B0A04020102020204" pitchFamily="34" charset="0"/>
                <a:ea typeface="微软雅黑" pitchFamily="34" charset="-122"/>
              </a:rPr>
              <a:t>6</a:t>
            </a:r>
            <a:endParaRPr lang="zh-CN" altLang="en-US" sz="5400" b="1" dirty="0">
              <a:solidFill>
                <a:schemeClr val="bg1"/>
              </a:solidFill>
              <a:latin typeface="Arial Black" panose="020B0A04020102020204" pitchFamily="34" charset="0"/>
              <a:ea typeface="微软雅黑" pitchFamily="34" charset="-122"/>
            </a:endParaRPr>
          </a:p>
        </p:txBody>
      </p:sp>
      <p:sp>
        <p:nvSpPr>
          <p:cNvPr id="9" name="矩形 8"/>
          <p:cNvSpPr/>
          <p:nvPr/>
        </p:nvSpPr>
        <p:spPr>
          <a:xfrm>
            <a:off x="0" y="2209800"/>
            <a:ext cx="5397500" cy="15399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1550315" y="6507183"/>
            <a:ext cx="299785" cy="299785"/>
            <a:chOff x="11550315" y="6496550"/>
            <a:chExt cx="299785" cy="299785"/>
          </a:xfrm>
        </p:grpSpPr>
        <p:sp>
          <p:nvSpPr>
            <p:cNvPr id="11" name="椭圆 10"/>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a:off x="11055771" y="6507183"/>
            <a:ext cx="299785" cy="299785"/>
            <a:chOff x="11550315" y="6496550"/>
            <a:chExt cx="299785" cy="299785"/>
          </a:xfrm>
        </p:grpSpPr>
        <p:sp>
          <p:nvSpPr>
            <p:cNvPr id="14" name="椭圆 13"/>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advClick="0" advTm="4000">
        <p:blinds dir="vert"/>
      </p:transition>
    </mc:Choice>
    <mc:Fallback>
      <p:transition spd="slow" advClick="0" advTm="400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14:presetBounceEnd="64000">
                                      <p:stCondLst>
                                        <p:cond delay="400"/>
                                      </p:stCondLst>
                                      <p:childTnLst>
                                        <p:animMotion origin="layout" path="M -0.87926 -3.44126E-6 L -4.00989E-6 -3.44126E-6 " pathEditMode="relative" rAng="0" ptsTypes="AA" p14:bounceEnd="64000">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stCondLst>
                                        <p:cond delay="400"/>
                                      </p:stCondLst>
                                      <p:childTnLst>
                                        <p:animMotion origin="layout" path="M -0.87926 -3.44126E-6 L -4.00989E-6 -3.44126E-6 " pathEditMode="relative" rAng="0" ptsTypes="AA">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14625" y="1897966"/>
            <a:ext cx="4542456" cy="3075944"/>
            <a:chOff x="4524625" y="5748742"/>
            <a:chExt cx="4542456" cy="3075944"/>
          </a:xfrm>
        </p:grpSpPr>
        <p:pic>
          <p:nvPicPr>
            <p:cNvPr id="2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1346" t="15157" b="12201"/>
            <a:stretch>
              <a:fillRect/>
            </a:stretch>
          </p:blipFill>
          <p:spPr bwMode="auto">
            <a:xfrm>
              <a:off x="4524626" y="5852591"/>
              <a:ext cx="4542455" cy="2797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524625" y="5748742"/>
              <a:ext cx="4542456" cy="10384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524625" y="8598589"/>
              <a:ext cx="4542456" cy="22609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550315" y="6507183"/>
            <a:ext cx="299785" cy="299785"/>
            <a:chOff x="11550315" y="6496550"/>
            <a:chExt cx="299785" cy="299785"/>
          </a:xfrm>
        </p:grpSpPr>
        <p:sp>
          <p:nvSpPr>
            <p:cNvPr id="5" name="椭圆 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a:off x="11055771" y="6507183"/>
            <a:ext cx="299785" cy="299785"/>
            <a:chOff x="11550315" y="6496550"/>
            <a:chExt cx="299785" cy="299785"/>
          </a:xfrm>
        </p:grpSpPr>
        <p:sp>
          <p:nvSpPr>
            <p:cNvPr id="14" name="椭圆 13"/>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2" name="直接连接符 21"/>
          <p:cNvCxnSpPr/>
          <p:nvPr/>
        </p:nvCxnSpPr>
        <p:spPr>
          <a:xfrm>
            <a:off x="5539668" y="1779084"/>
            <a:ext cx="0" cy="32347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05416" y="2601598"/>
            <a:ext cx="5799544" cy="2031325"/>
          </a:xfrm>
          <a:prstGeom prst="rect">
            <a:avLst/>
          </a:prstGeom>
          <a:noFill/>
        </p:spPr>
        <p:txBody>
          <a:bodyPr wrap="square" rtlCol="0">
            <a:spAutoFit/>
          </a:bodyPr>
          <a:lstStyle/>
          <a:p>
            <a:r>
              <a:rPr lang="zh-CN" altLang="en-US" dirty="0">
                <a:latin typeface="微软雅黑" pitchFamily="34" charset="-122"/>
                <a:ea typeface="微软雅黑" pitchFamily="34" charset="-122"/>
              </a:rPr>
              <a:t>这里可以写一些项目介绍，比如项目的背景介绍</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这里可以写一些项目介绍，比如项目的背景介绍</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这里可以写一些项目介绍，比如项目的背景介绍</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这里可以写一些项目介绍，比如项目的背景介绍</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这里可以写一些项目介绍，比如项目的背景介绍</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这里可以写一些项目介绍，比如项目的背景</a:t>
            </a:r>
            <a:r>
              <a:rPr lang="zh-CN" altLang="en-US" dirty="0" smtClean="0">
                <a:latin typeface="微软雅黑" pitchFamily="34" charset="-122"/>
                <a:ea typeface="微软雅黑" pitchFamily="34" charset="-122"/>
              </a:rPr>
              <a:t>介绍。更多模板：亮亮图文旗舰店</a:t>
            </a:r>
            <a:r>
              <a:rPr lang="en-US" altLang="zh-CN" dirty="0" smtClean="0">
                <a:latin typeface="微软雅黑" pitchFamily="34" charset="-122"/>
                <a:ea typeface="微软雅黑" pitchFamily="34" charset="-122"/>
              </a:rPr>
              <a:t>https://liangliangtuwen.tmall.com</a:t>
            </a:r>
            <a:endParaRPr lang="zh-CN" altLang="en-US" dirty="0" smtClean="0">
              <a:latin typeface="微软雅黑" pitchFamily="34" charset="-122"/>
              <a:ea typeface="微软雅黑" pitchFamily="34" charset="-122"/>
            </a:endParaRPr>
          </a:p>
        </p:txBody>
      </p:sp>
      <p:sp>
        <p:nvSpPr>
          <p:cNvPr id="10" name="文本框 9"/>
          <p:cNvSpPr txBox="1"/>
          <p:nvPr/>
        </p:nvSpPr>
        <p:spPr>
          <a:xfrm>
            <a:off x="5943516" y="1838467"/>
            <a:ext cx="3080744" cy="400110"/>
          </a:xfrm>
          <a:prstGeom prst="rect">
            <a:avLst/>
          </a:prstGeom>
          <a:noFill/>
        </p:spPr>
        <p:txBody>
          <a:bodyPr wrap="square" rtlCol="0">
            <a:spAutoFit/>
          </a:bodyPr>
          <a:lstStyle/>
          <a:p>
            <a:r>
              <a:rPr lang="zh-CN" altLang="en-US" sz="2000" dirty="0" smtClean="0">
                <a:solidFill>
                  <a:srgbClr val="002060"/>
                </a:solidFill>
                <a:latin typeface="微软雅黑" pitchFamily="34" charset="-122"/>
                <a:ea typeface="微软雅黑" pitchFamily="34" charset="-122"/>
              </a:rPr>
              <a:t>一</a:t>
            </a:r>
            <a:r>
              <a:rPr lang="en-US" altLang="zh-CN" sz="2000" dirty="0" smtClean="0">
                <a:solidFill>
                  <a:srgbClr val="002060"/>
                </a:solidFill>
                <a:latin typeface="微软雅黑" pitchFamily="34" charset="-122"/>
                <a:ea typeface="微软雅黑" pitchFamily="34" charset="-122"/>
              </a:rPr>
              <a:t>.</a:t>
            </a:r>
            <a:r>
              <a:rPr lang="zh-CN" altLang="en-US" sz="2000" dirty="0">
                <a:solidFill>
                  <a:srgbClr val="002060"/>
                </a:solidFill>
                <a:latin typeface="微软雅黑" pitchFamily="34" charset="-122"/>
                <a:ea typeface="微软雅黑" pitchFamily="34" charset="-122"/>
              </a:rPr>
              <a:t>选题背景及意义</a:t>
            </a:r>
            <a:endParaRPr lang="zh-CN" altLang="en-US" sz="2000" dirty="0">
              <a:solidFill>
                <a:srgbClr val="002060"/>
              </a:solidFill>
              <a:latin typeface="微软雅黑" pitchFamily="34" charset="-122"/>
              <a:ea typeface="微软雅黑" pitchFamily="34" charset="-122"/>
            </a:endParaRPr>
          </a:p>
        </p:txBody>
      </p:sp>
      <p:sp>
        <p:nvSpPr>
          <p:cNvPr id="7" name="矩形 6"/>
          <p:cNvSpPr/>
          <p:nvPr/>
        </p:nvSpPr>
        <p:spPr>
          <a:xfrm>
            <a:off x="714625" y="448039"/>
            <a:ext cx="1239506" cy="325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131426"/>
                </a:solidFill>
                <a:latin typeface="微软雅黑" pitchFamily="34" charset="-122"/>
                <a:ea typeface="微软雅黑" pitchFamily="34" charset="-122"/>
              </a:rPr>
              <a:t>综述</a:t>
            </a:r>
            <a:endParaRPr lang="zh-CN" altLang="en-US" sz="2800" dirty="0">
              <a:solidFill>
                <a:srgbClr val="131426"/>
              </a:solidFill>
              <a:latin typeface="微软雅黑" pitchFamily="34" charset="-122"/>
              <a:ea typeface="微软雅黑" pitchFamily="34" charset="-122"/>
            </a:endParaRPr>
          </a:p>
        </p:txBody>
      </p:sp>
      <p:sp>
        <p:nvSpPr>
          <p:cNvPr id="29" name="任意多边形 28"/>
          <p:cNvSpPr/>
          <p:nvPr/>
        </p:nvSpPr>
        <p:spPr>
          <a:xfrm>
            <a:off x="0" y="-32251"/>
            <a:ext cx="12204032" cy="780346"/>
          </a:xfrm>
          <a:custGeom>
            <a:avLst/>
            <a:gdLst>
              <a:gd name="connsiteX0" fmla="*/ 0 w 12204032"/>
              <a:gd name="connsiteY0" fmla="*/ 0 h 780346"/>
              <a:gd name="connsiteX1" fmla="*/ 242872 w 12204032"/>
              <a:gd name="connsiteY1" fmla="*/ 0 h 780346"/>
              <a:gd name="connsiteX2" fmla="*/ 619171 w 12204032"/>
              <a:gd name="connsiteY2" fmla="*/ 0 h 780346"/>
              <a:gd name="connsiteX3" fmla="*/ 4327279 w 12204032"/>
              <a:gd name="connsiteY3" fmla="*/ 0 h 780346"/>
              <a:gd name="connsiteX4" fmla="*/ 12204032 w 12204032"/>
              <a:gd name="connsiteY4" fmla="*/ 0 h 780346"/>
              <a:gd name="connsiteX5" fmla="*/ 12204032 w 12204032"/>
              <a:gd name="connsiteY5" fmla="*/ 780346 h 780346"/>
              <a:gd name="connsiteX6" fmla="*/ 9742733 w 12204032"/>
              <a:gd name="connsiteY6" fmla="*/ 780346 h 780346"/>
              <a:gd name="connsiteX7" fmla="*/ 5989671 w 12204032"/>
              <a:gd name="connsiteY7" fmla="*/ 780346 h 780346"/>
              <a:gd name="connsiteX8" fmla="*/ 4855248 w 12204032"/>
              <a:gd name="connsiteY8" fmla="*/ 780346 h 780346"/>
              <a:gd name="connsiteX9" fmla="*/ 4327279 w 12204032"/>
              <a:gd name="connsiteY9" fmla="*/ 780346 h 780346"/>
              <a:gd name="connsiteX10" fmla="*/ 1905263 w 12204032"/>
              <a:gd name="connsiteY10" fmla="*/ 780346 h 780346"/>
              <a:gd name="connsiteX11" fmla="*/ 1902024 w 12204032"/>
              <a:gd name="connsiteY11" fmla="*/ 759132 h 780346"/>
              <a:gd name="connsiteX12" fmla="*/ 1338051 w 12204032"/>
              <a:gd name="connsiteY12" fmla="*/ 299480 h 780346"/>
              <a:gd name="connsiteX13" fmla="*/ 774078 w 12204032"/>
              <a:gd name="connsiteY13" fmla="*/ 759132 h 780346"/>
              <a:gd name="connsiteX14" fmla="*/ 770839 w 12204032"/>
              <a:gd name="connsiteY14" fmla="*/ 780346 h 780346"/>
              <a:gd name="connsiteX15" fmla="*/ 619171 w 12204032"/>
              <a:gd name="connsiteY15" fmla="*/ 780346 h 780346"/>
              <a:gd name="connsiteX16" fmla="*/ 242872 w 12204032"/>
              <a:gd name="connsiteY16" fmla="*/ 780346 h 780346"/>
              <a:gd name="connsiteX17" fmla="*/ 0 w 12204032"/>
              <a:gd name="connsiteY17" fmla="*/ 780346 h 78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0"/>
          <p:cNvGrpSpPr/>
          <p:nvPr/>
        </p:nvGrpSpPr>
        <p:grpSpPr>
          <a:xfrm>
            <a:off x="723766" y="4145545"/>
            <a:ext cx="1286771" cy="523783"/>
            <a:chOff x="723766" y="4145545"/>
            <a:chExt cx="1286771" cy="523783"/>
          </a:xfrm>
        </p:grpSpPr>
        <p:sp>
          <p:nvSpPr>
            <p:cNvPr id="51" name="矩形 50"/>
            <p:cNvSpPr/>
            <p:nvPr/>
          </p:nvSpPr>
          <p:spPr>
            <a:xfrm>
              <a:off x="723766" y="4145545"/>
              <a:ext cx="1286771" cy="523783"/>
            </a:xfrm>
            <a:prstGeom prst="rect">
              <a:avLst/>
            </a:prstGeom>
            <a:solidFill>
              <a:srgbClr val="222A35">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825792" y="4221897"/>
              <a:ext cx="1184745"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替换图片</a:t>
              </a:r>
              <a:endParaRPr lang="zh-CN" altLang="en-US" dirty="0" smtClean="0">
                <a:solidFill>
                  <a:schemeClr val="bg1"/>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4000" advClick="0" advTm="4000">
        <p14:vortex dir="r"/>
      </p:transition>
    </mc:Choice>
    <mc:Fallback>
      <p:transition spd="slow" advClick="0" advTm="4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0000">
                                          <p:cBhvr additive="base">
                                            <p:cTn id="7" dur="25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8" dur="2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outHorizontal)">
                                          <p:cBhvr>
                                            <p:cTn id="12" dur="500"/>
                                            <p:tgtEl>
                                              <p:spTgt spid="22"/>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500"/>
                                            <p:tgtEl>
                                              <p:spTgt spid="11"/>
                                            </p:tgtEl>
                                          </p:cBhvr>
                                        </p:animEffect>
                                      </p:childTnLst>
                                    </p:cTn>
                                  </p:par>
                                </p:childTnLst>
                              </p:cTn>
                            </p:par>
                            <p:par>
                              <p:cTn id="17" fill="hold">
                                <p:stCondLst>
                                  <p:cond delay="1500"/>
                                </p:stCondLst>
                                <p:childTnLst>
                                  <p:par>
                                    <p:cTn id="18" presetID="52" presetClass="entr" presetSubtype="0" fill="hold" grpId="0" nodeType="afterEffect">
                                      <p:stCondLst>
                                        <p:cond delay="0"/>
                                      </p:stCondLst>
                                      <p:iterate type="lt">
                                        <p:tmPct val="2885"/>
                                      </p:iterate>
                                      <p:childTnLst>
                                        <p:set>
                                          <p:cBhvr>
                                            <p:cTn id="19" dur="1" fill="hold">
                                              <p:stCondLst>
                                                <p:cond delay="0"/>
                                              </p:stCondLst>
                                            </p:cTn>
                                            <p:tgtEl>
                                              <p:spTgt spid="25"/>
                                            </p:tgtEl>
                                            <p:attrNameLst>
                                              <p:attrName>style.visibility</p:attrName>
                                            </p:attrNameLst>
                                          </p:cBhvr>
                                          <p:to>
                                            <p:strVal val="visible"/>
                                          </p:to>
                                        </p:set>
                                        <p:animScale>
                                          <p:cBhvr>
                                            <p:cTn id="20"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25"/>
                                            </p:tgtEl>
                                            <p:attrNameLst>
                                              <p:attrName>ppt_x</p:attrName>
                                              <p:attrName>ppt_y</p:attrName>
                                            </p:attrNameLst>
                                          </p:cBhvr>
                                        </p:animMotion>
                                        <p:animEffect transition="in" filter="fade">
                                          <p:cBhvr>
                                            <p:cTn id="22"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0-#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outHorizontal)">
                                          <p:cBhvr>
                                            <p:cTn id="12" dur="500"/>
                                            <p:tgtEl>
                                              <p:spTgt spid="22"/>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500"/>
                                            <p:tgtEl>
                                              <p:spTgt spid="11"/>
                                            </p:tgtEl>
                                          </p:cBhvr>
                                        </p:animEffect>
                                      </p:childTnLst>
                                    </p:cTn>
                                  </p:par>
                                </p:childTnLst>
                              </p:cTn>
                            </p:par>
                            <p:par>
                              <p:cTn id="17" fill="hold">
                                <p:stCondLst>
                                  <p:cond delay="1500"/>
                                </p:stCondLst>
                                <p:childTnLst>
                                  <p:par>
                                    <p:cTn id="18" presetID="52" presetClass="entr" presetSubtype="0" fill="hold" grpId="0" nodeType="afterEffect">
                                      <p:stCondLst>
                                        <p:cond delay="0"/>
                                      </p:stCondLst>
                                      <p:iterate type="lt">
                                        <p:tmPct val="2885"/>
                                      </p:iterate>
                                      <p:childTnLst>
                                        <p:set>
                                          <p:cBhvr>
                                            <p:cTn id="19" dur="1" fill="hold">
                                              <p:stCondLst>
                                                <p:cond delay="0"/>
                                              </p:stCondLst>
                                            </p:cTn>
                                            <p:tgtEl>
                                              <p:spTgt spid="25"/>
                                            </p:tgtEl>
                                            <p:attrNameLst>
                                              <p:attrName>style.visibility</p:attrName>
                                            </p:attrNameLst>
                                          </p:cBhvr>
                                          <p:to>
                                            <p:strVal val="visible"/>
                                          </p:to>
                                        </p:set>
                                        <p:animScale>
                                          <p:cBhvr>
                                            <p:cTn id="20"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25"/>
                                            </p:tgtEl>
                                            <p:attrNameLst>
                                              <p:attrName>ppt_x</p:attrName>
                                              <p:attrName>ppt_y</p:attrName>
                                            </p:attrNameLst>
                                          </p:cBhvr>
                                        </p:animMotion>
                                        <p:animEffect transition="in" filter="fade">
                                          <p:cBhvr>
                                            <p:cTn id="22"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543361"/>
            <a:ext cx="3370216" cy="508973"/>
            <a:chOff x="0" y="543361"/>
            <a:chExt cx="3370216" cy="508973"/>
          </a:xfrm>
        </p:grpSpPr>
        <p:grpSp>
          <p:nvGrpSpPr>
            <p:cNvPr id="48" name="组合 47"/>
            <p:cNvGrpSpPr/>
            <p:nvPr/>
          </p:nvGrpSpPr>
          <p:grpSpPr>
            <a:xfrm>
              <a:off x="0" y="543361"/>
              <a:ext cx="3370216" cy="493479"/>
              <a:chOff x="0" y="288813"/>
              <a:chExt cx="3370216" cy="493479"/>
            </a:xfrm>
            <a:solidFill>
              <a:srgbClr val="131426"/>
            </a:solidFill>
          </p:grpSpPr>
          <p:sp>
            <p:nvSpPr>
              <p:cNvPr id="50" name="矩形 49"/>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3"/>
            <p:cNvSpPr txBox="1"/>
            <p:nvPr/>
          </p:nvSpPr>
          <p:spPr>
            <a:xfrm>
              <a:off x="898051" y="590669"/>
              <a:ext cx="1895949"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6.</a:t>
              </a:r>
              <a:r>
                <a:rPr lang="zh-CN" altLang="en-US" sz="2400" dirty="0">
                  <a:solidFill>
                    <a:schemeClr val="bg1"/>
                  </a:solidFill>
                  <a:latin typeface="微软雅黑" pitchFamily="34" charset="-122"/>
                  <a:ea typeface="微软雅黑" pitchFamily="34" charset="-122"/>
                </a:rPr>
                <a:t>论文总结</a:t>
              </a:r>
              <a:endParaRPr lang="zh-CN" altLang="en-US" sz="2400" dirty="0">
                <a:solidFill>
                  <a:schemeClr val="bg1"/>
                </a:solidFill>
                <a:latin typeface="微软雅黑" pitchFamily="34" charset="-122"/>
                <a:ea typeface="微软雅黑" pitchFamily="34" charset="-122"/>
              </a:endParaRPr>
            </a:p>
          </p:txBody>
        </p:sp>
      </p:grpSp>
      <p:grpSp>
        <p:nvGrpSpPr>
          <p:cNvPr id="52" name="组合 51"/>
          <p:cNvGrpSpPr/>
          <p:nvPr/>
        </p:nvGrpSpPr>
        <p:grpSpPr>
          <a:xfrm>
            <a:off x="11550315" y="6507183"/>
            <a:ext cx="299785" cy="299785"/>
            <a:chOff x="11550315" y="6496550"/>
            <a:chExt cx="299785" cy="299785"/>
          </a:xfrm>
        </p:grpSpPr>
        <p:sp>
          <p:nvSpPr>
            <p:cNvPr id="53" name="椭圆 5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flipH="1">
            <a:off x="11055771" y="6507183"/>
            <a:ext cx="299785" cy="299785"/>
            <a:chOff x="11550315" y="6496550"/>
            <a:chExt cx="299785" cy="299785"/>
          </a:xfrm>
        </p:grpSpPr>
        <p:sp>
          <p:nvSpPr>
            <p:cNvPr id="56" name="椭圆 55"/>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右箭头 56"/>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a:off x="1849895" y="3177730"/>
            <a:ext cx="2784039" cy="2847056"/>
            <a:chOff x="196492" y="3174230"/>
            <a:chExt cx="2784039" cy="2847056"/>
          </a:xfrm>
        </p:grpSpPr>
        <p:grpSp>
          <p:nvGrpSpPr>
            <p:cNvPr id="120" name="组合 119"/>
            <p:cNvGrpSpPr/>
            <p:nvPr/>
          </p:nvGrpSpPr>
          <p:grpSpPr>
            <a:xfrm>
              <a:off x="196492" y="3174230"/>
              <a:ext cx="2784039" cy="2847056"/>
              <a:chOff x="196492" y="3174230"/>
              <a:chExt cx="2784039" cy="2847056"/>
            </a:xfrm>
          </p:grpSpPr>
          <p:sp>
            <p:nvSpPr>
              <p:cNvPr id="128" name="Oval 21"/>
              <p:cNvSpPr>
                <a:spLocks noChangeArrowheads="1"/>
              </p:cNvSpPr>
              <p:nvPr/>
            </p:nvSpPr>
            <p:spPr bwMode="gray">
              <a:xfrm>
                <a:off x="2202656" y="3174230"/>
                <a:ext cx="777875" cy="758826"/>
              </a:xfrm>
              <a:prstGeom prst="ellipse">
                <a:avLst/>
              </a:prstGeom>
              <a:solidFill>
                <a:srgbClr val="002060"/>
              </a:solidFill>
              <a:ln w="28575" algn="ctr">
                <a:solidFill>
                  <a:srgbClr val="C0C0C0"/>
                </a:solidFill>
                <a:round/>
              </a:ln>
              <a:effec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3" name="Line 2"/>
              <p:cNvSpPr>
                <a:spLocks noChangeShapeType="1"/>
              </p:cNvSpPr>
              <p:nvPr/>
            </p:nvSpPr>
            <p:spPr bwMode="auto">
              <a:xfrm rot="5400000" flipH="1">
                <a:off x="1568585" y="4977171"/>
                <a:ext cx="2088231" cy="0"/>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24" name="Rectangle 41"/>
              <p:cNvSpPr>
                <a:spLocks noChangeArrowheads="1"/>
              </p:cNvSpPr>
              <p:nvPr/>
            </p:nvSpPr>
            <p:spPr bwMode="auto">
              <a:xfrm>
                <a:off x="196492" y="4077072"/>
                <a:ext cx="2431292" cy="1729704"/>
              </a:xfrm>
              <a:prstGeom prst="rect">
                <a:avLst/>
              </a:prstGeom>
              <a:noFill/>
              <a:ln w="9525" algn="ctr">
                <a:noFill/>
                <a:miter lim="800000"/>
              </a:ln>
            </p:spPr>
            <p:txBody>
              <a:bodyPr wrap="square">
                <a:spAutoFit/>
              </a:bodyPr>
              <a:lstStyle/>
              <a:p>
                <a:pPr>
                  <a:lnSpc>
                    <a:spcPct val="120000"/>
                  </a:lnSpc>
                  <a:spcBef>
                    <a:spcPts val="1200"/>
                  </a:spcBef>
                  <a:spcAft>
                    <a:spcPts val="1200"/>
                  </a:spcAft>
                </a:pPr>
                <a:r>
                  <a:rPr lang="zh-CN" altLang="en-US" sz="1600" b="1" kern="0" dirty="0">
                    <a:solidFill>
                      <a:srgbClr val="002060"/>
                    </a:solidFill>
                    <a:latin typeface="微软雅黑" pitchFamily="34" charset="-122"/>
                    <a:ea typeface="微软雅黑" pitchFamily="34" charset="-122"/>
                  </a:rPr>
                  <a:t>输入您的文字</a:t>
                </a:r>
                <a:r>
                  <a:rPr lang="zh-CN" altLang="zh-CN" sz="1600" b="1" kern="0" dirty="0">
                    <a:solidFill>
                      <a:srgbClr val="00206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a:p>
                <a:pPr marL="0" marR="0" lvl="0" indent="0" defTabSz="914400" eaLnBrk="1" fontAlgn="auto" latinLnBrk="0" hangingPunct="1">
                  <a:lnSpc>
                    <a:spcPct val="120000"/>
                  </a:lnSpc>
                  <a:spcBef>
                    <a:spcPts val="1200"/>
                  </a:spcBef>
                  <a:spcAft>
                    <a:spcPts val="1200"/>
                  </a:spcAft>
                  <a:buClrTx/>
                  <a:buSzTx/>
                  <a:buFontTx/>
                  <a:buNone/>
                  <a:defRPr/>
                </a:pPr>
                <a:endParaRPr kumimoji="0" lang="zh-CN" altLang="en-US" sz="1400" b="0" i="0" u="none" strike="noStrike" kern="0" cap="none" spc="0" normalizeH="0" baseline="0" noProof="0" dirty="0" smtClean="0">
                  <a:ln>
                    <a:noFill/>
                  </a:ln>
                  <a:solidFill>
                    <a:prstClr val="white">
                      <a:lumMod val="50000"/>
                    </a:prstClr>
                  </a:solidFill>
                  <a:effectLst/>
                  <a:uLnTx/>
                  <a:uFillTx/>
                  <a:latin typeface="微软雅黑" pitchFamily="34" charset="-122"/>
                  <a:ea typeface="微软雅黑" pitchFamily="34" charset="-122"/>
                </a:endParaRPr>
              </a:p>
            </p:txBody>
          </p:sp>
          <p:sp>
            <p:nvSpPr>
              <p:cNvPr id="125" name="Line 30"/>
              <p:cNvSpPr>
                <a:spLocks noChangeShapeType="1"/>
              </p:cNvSpPr>
              <p:nvPr/>
            </p:nvSpPr>
            <p:spPr bwMode="auto">
              <a:xfrm flipH="1">
                <a:off x="1671638" y="3573016"/>
                <a:ext cx="614362" cy="0"/>
              </a:xfrm>
              <a:prstGeom prst="line">
                <a:avLst/>
              </a:prstGeom>
              <a:noFill/>
              <a:ln w="9525">
                <a:solidFill>
                  <a:srgbClr val="808080"/>
                </a:solidFill>
                <a:round/>
                <a:headEnd type="oval"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21" name="WordArt 36"/>
            <p:cNvSpPr>
              <a:spLocks noChangeArrowheads="1" noChangeShapeType="1" noTextEdit="1"/>
            </p:cNvSpPr>
            <p:nvPr/>
          </p:nvSpPr>
          <p:spPr bwMode="auto">
            <a:xfrm>
              <a:off x="2470154" y="3320048"/>
              <a:ext cx="244475"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2</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grpSp>
      <p:grpSp>
        <p:nvGrpSpPr>
          <p:cNvPr id="130" name="组合 129"/>
          <p:cNvGrpSpPr/>
          <p:nvPr/>
        </p:nvGrpSpPr>
        <p:grpSpPr>
          <a:xfrm>
            <a:off x="4655366" y="1249066"/>
            <a:ext cx="3616796" cy="2687490"/>
            <a:chOff x="3001963" y="1245566"/>
            <a:chExt cx="3616796" cy="2687490"/>
          </a:xfrm>
        </p:grpSpPr>
        <p:sp>
          <p:nvSpPr>
            <p:cNvPr id="138" name="Oval 16"/>
            <p:cNvSpPr>
              <a:spLocks noChangeArrowheads="1"/>
            </p:cNvSpPr>
            <p:nvPr/>
          </p:nvSpPr>
          <p:spPr bwMode="gray">
            <a:xfrm>
              <a:off x="3514729" y="3174231"/>
              <a:ext cx="777875" cy="758825"/>
            </a:xfrm>
            <a:prstGeom prst="ellipse">
              <a:avLst/>
            </a:prstGeom>
            <a:solidFill>
              <a:srgbClr val="0070C0"/>
            </a:solidFill>
            <a:ln w="28575" algn="ctr">
              <a:solidFill>
                <a:srgbClr val="C0C0C0"/>
              </a:solidFill>
              <a:rou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32" name="Line 30"/>
            <p:cNvSpPr>
              <a:spLocks noChangeShapeType="1"/>
            </p:cNvSpPr>
            <p:nvPr/>
          </p:nvSpPr>
          <p:spPr bwMode="auto">
            <a:xfrm flipH="1">
              <a:off x="3001963" y="3573016"/>
              <a:ext cx="614362" cy="0"/>
            </a:xfrm>
            <a:prstGeom prst="line">
              <a:avLst/>
            </a:prstGeom>
            <a:noFill/>
            <a:ln w="9525">
              <a:solidFill>
                <a:srgbClr val="808080"/>
              </a:solidFill>
              <a:round/>
              <a:headEnd type="oval"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33" name="WordArt 33"/>
            <p:cNvSpPr>
              <a:spLocks noChangeArrowheads="1" noChangeShapeType="1" noTextEdit="1"/>
            </p:cNvSpPr>
            <p:nvPr/>
          </p:nvSpPr>
          <p:spPr bwMode="auto">
            <a:xfrm>
              <a:off x="3711575"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3</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sp>
          <p:nvSpPr>
            <p:cNvPr id="134" name="Line 39"/>
            <p:cNvSpPr>
              <a:spLocks noChangeShapeType="1"/>
            </p:cNvSpPr>
            <p:nvPr/>
          </p:nvSpPr>
          <p:spPr bwMode="auto">
            <a:xfrm rot="5400000" flipH="1">
              <a:off x="2930424" y="2212456"/>
              <a:ext cx="1933779" cy="0"/>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35" name="Rectangle 40"/>
            <p:cNvSpPr>
              <a:spLocks noChangeArrowheads="1"/>
            </p:cNvSpPr>
            <p:nvPr/>
          </p:nvSpPr>
          <p:spPr bwMode="auto">
            <a:xfrm>
              <a:off x="3923928" y="1475760"/>
              <a:ext cx="2694831" cy="1040285"/>
            </a:xfrm>
            <a:prstGeom prst="rect">
              <a:avLst/>
            </a:prstGeom>
            <a:noFill/>
            <a:ln w="9525" algn="ctr">
              <a:noFill/>
              <a:miter lim="800000"/>
            </a:ln>
          </p:spPr>
          <p:txBody>
            <a:bodyPr wrap="square">
              <a:spAutoFit/>
            </a:bodyPr>
            <a:lstStyle/>
            <a:p>
              <a:pPr lvl="0">
                <a:lnSpc>
                  <a:spcPct val="140000"/>
                </a:lnSpc>
              </a:pPr>
              <a:r>
                <a:rPr lang="zh-CN" altLang="en-US" sz="1600" b="1" kern="0" dirty="0">
                  <a:solidFill>
                    <a:srgbClr val="0070C0"/>
                  </a:solidFill>
                  <a:latin typeface="微软雅黑" pitchFamily="34" charset="-122"/>
                  <a:ea typeface="微软雅黑" pitchFamily="34" charset="-122"/>
                </a:rPr>
                <a:t>输入您的文字</a:t>
              </a:r>
              <a:r>
                <a:rPr lang="zh-CN" altLang="zh-CN" sz="1600" b="1" kern="0" dirty="0">
                  <a:solidFill>
                    <a:srgbClr val="0070C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p:txBody>
        </p:sp>
      </p:grpSp>
      <p:grpSp>
        <p:nvGrpSpPr>
          <p:cNvPr id="140" name="组合 139"/>
          <p:cNvGrpSpPr/>
          <p:nvPr/>
        </p:nvGrpSpPr>
        <p:grpSpPr>
          <a:xfrm>
            <a:off x="4320303" y="3177731"/>
            <a:ext cx="2984604" cy="2847057"/>
            <a:chOff x="2666900" y="3174231"/>
            <a:chExt cx="2984604" cy="2847057"/>
          </a:xfrm>
        </p:grpSpPr>
        <p:sp>
          <p:nvSpPr>
            <p:cNvPr id="148" name="Oval 11"/>
            <p:cNvSpPr>
              <a:spLocks noChangeArrowheads="1"/>
            </p:cNvSpPr>
            <p:nvPr/>
          </p:nvSpPr>
          <p:spPr bwMode="gray">
            <a:xfrm>
              <a:off x="4873629" y="3174231"/>
              <a:ext cx="777875" cy="758825"/>
            </a:xfrm>
            <a:prstGeom prst="ellipse">
              <a:avLst/>
            </a:prstGeom>
            <a:solidFill>
              <a:schemeClr val="tx1">
                <a:lumMod val="65000"/>
                <a:lumOff val="35000"/>
              </a:schemeClr>
            </a:solidFill>
            <a:ln w="28575" algn="ctr">
              <a:solidFill>
                <a:srgbClr val="C0C0C0"/>
              </a:solidFill>
              <a:rou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42" name="Line 31"/>
            <p:cNvSpPr>
              <a:spLocks noChangeShapeType="1"/>
            </p:cNvSpPr>
            <p:nvPr/>
          </p:nvSpPr>
          <p:spPr bwMode="auto">
            <a:xfrm flipH="1">
              <a:off x="4311654" y="3573016"/>
              <a:ext cx="652463" cy="0"/>
            </a:xfrm>
            <a:prstGeom prst="line">
              <a:avLst/>
            </a:prstGeom>
            <a:noFill/>
            <a:ln w="9525">
              <a:solidFill>
                <a:srgbClr val="808080"/>
              </a:solidFill>
              <a:round/>
              <a:headEnd type="oval"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43" name="WordArt 34"/>
            <p:cNvSpPr>
              <a:spLocks noChangeArrowheads="1" noChangeShapeType="1" noTextEdit="1"/>
            </p:cNvSpPr>
            <p:nvPr/>
          </p:nvSpPr>
          <p:spPr bwMode="auto">
            <a:xfrm>
              <a:off x="5055096"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4</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sp>
          <p:nvSpPr>
            <p:cNvPr id="144" name="Rectangle 43"/>
            <p:cNvSpPr>
              <a:spLocks noChangeArrowheads="1"/>
            </p:cNvSpPr>
            <p:nvPr/>
          </p:nvSpPr>
          <p:spPr bwMode="auto">
            <a:xfrm>
              <a:off x="2666900" y="4099021"/>
              <a:ext cx="2625180" cy="904863"/>
            </a:xfrm>
            <a:prstGeom prst="rect">
              <a:avLst/>
            </a:prstGeom>
            <a:noFill/>
            <a:ln w="9525" algn="ctr">
              <a:noFill/>
              <a:miter lim="800000"/>
            </a:ln>
          </p:spPr>
          <p:txBody>
            <a:bodyPr wrap="square">
              <a:spAutoFit/>
            </a:bodyPr>
            <a:lstStyle/>
            <a:p>
              <a:pPr>
                <a:lnSpc>
                  <a:spcPct val="120000"/>
                </a:lnSpc>
                <a:spcBef>
                  <a:spcPts val="1200"/>
                </a:spcBef>
                <a:spcAft>
                  <a:spcPts val="1200"/>
                </a:spcAft>
              </a:pPr>
              <a:r>
                <a:rPr lang="zh-CN" altLang="en-US" sz="1600" b="1" kern="0" dirty="0">
                  <a:solidFill>
                    <a:schemeClr val="tx1">
                      <a:lumMod val="65000"/>
                      <a:lumOff val="35000"/>
                    </a:schemeClr>
                  </a:solidFill>
                  <a:latin typeface="微软雅黑" pitchFamily="34" charset="-122"/>
                  <a:ea typeface="微软雅黑" pitchFamily="34" charset="-122"/>
                </a:rPr>
                <a:t>输入您的文字</a:t>
              </a:r>
              <a:r>
                <a:rPr lang="zh-CN" altLang="zh-CN" sz="1600" b="1" kern="0" dirty="0">
                  <a:solidFill>
                    <a:schemeClr val="tx1">
                      <a:lumMod val="65000"/>
                      <a:lumOff val="35000"/>
                    </a:schemeClr>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p:txBody>
        </p:sp>
        <p:sp>
          <p:nvSpPr>
            <p:cNvPr id="145" name="Line 2"/>
            <p:cNvSpPr>
              <a:spLocks noChangeShapeType="1"/>
            </p:cNvSpPr>
            <p:nvPr/>
          </p:nvSpPr>
          <p:spPr bwMode="auto">
            <a:xfrm rot="5400000" flipH="1">
              <a:off x="4179927" y="4973201"/>
              <a:ext cx="2088232" cy="7941"/>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150" name="组合 149"/>
          <p:cNvGrpSpPr/>
          <p:nvPr/>
        </p:nvGrpSpPr>
        <p:grpSpPr>
          <a:xfrm>
            <a:off x="7075340" y="3177731"/>
            <a:ext cx="3182511" cy="2847056"/>
            <a:chOff x="5421937" y="3174231"/>
            <a:chExt cx="3182511" cy="2847056"/>
          </a:xfrm>
        </p:grpSpPr>
        <p:sp>
          <p:nvSpPr>
            <p:cNvPr id="151" name="Rectangle 45"/>
            <p:cNvSpPr>
              <a:spLocks noChangeArrowheads="1"/>
            </p:cNvSpPr>
            <p:nvPr/>
          </p:nvSpPr>
          <p:spPr bwMode="auto">
            <a:xfrm>
              <a:off x="5421937" y="4058621"/>
              <a:ext cx="2751281" cy="1040285"/>
            </a:xfrm>
            <a:prstGeom prst="rect">
              <a:avLst/>
            </a:prstGeom>
            <a:noFill/>
            <a:ln w="9525" algn="ctr">
              <a:noFill/>
              <a:miter lim="800000"/>
            </a:ln>
          </p:spPr>
          <p:txBody>
            <a:bodyPr wrap="square">
              <a:spAutoFit/>
            </a:bodyPr>
            <a:lstStyle/>
            <a:p>
              <a:pPr lvl="0">
                <a:lnSpc>
                  <a:spcPct val="140000"/>
                </a:lnSpc>
              </a:pPr>
              <a:r>
                <a:rPr lang="zh-CN" altLang="en-US" sz="1600" b="1" kern="0" dirty="0">
                  <a:solidFill>
                    <a:srgbClr val="0070C0"/>
                  </a:solidFill>
                  <a:latin typeface="微软雅黑" pitchFamily="34" charset="-122"/>
                  <a:ea typeface="微软雅黑" pitchFamily="34" charset="-122"/>
                </a:rPr>
                <a:t>输入您的文字</a:t>
              </a:r>
              <a:r>
                <a:rPr lang="zh-CN" altLang="zh-CN" sz="1600" b="1" kern="0" dirty="0">
                  <a:solidFill>
                    <a:srgbClr val="0070C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p:txBody>
        </p:sp>
        <p:grpSp>
          <p:nvGrpSpPr>
            <p:cNvPr id="152" name="Group 46"/>
            <p:cNvGrpSpPr/>
            <p:nvPr/>
          </p:nvGrpSpPr>
          <p:grpSpPr bwMode="auto">
            <a:xfrm>
              <a:off x="7826573" y="3174231"/>
              <a:ext cx="777875" cy="758825"/>
              <a:chOff x="2341" y="1703"/>
              <a:chExt cx="1242" cy="1216"/>
            </a:xfrm>
            <a:solidFill>
              <a:srgbClr val="033C8F"/>
            </a:solidFill>
          </p:grpSpPr>
          <p:grpSp>
            <p:nvGrpSpPr>
              <p:cNvPr id="156" name="Group 47"/>
              <p:cNvGrpSpPr/>
              <p:nvPr/>
            </p:nvGrpSpPr>
            <p:grpSpPr bwMode="auto">
              <a:xfrm>
                <a:off x="2341" y="1703"/>
                <a:ext cx="1242" cy="1216"/>
                <a:chOff x="2341" y="1703"/>
                <a:chExt cx="1242" cy="1216"/>
              </a:xfrm>
              <a:grpFill/>
            </p:grpSpPr>
            <p:sp>
              <p:nvSpPr>
                <p:cNvPr id="158" name="Oval 48"/>
                <p:cNvSpPr>
                  <a:spLocks noChangeArrowheads="1"/>
                </p:cNvSpPr>
                <p:nvPr/>
              </p:nvSpPr>
              <p:spPr bwMode="gray">
                <a:xfrm>
                  <a:off x="2341" y="1703"/>
                  <a:ext cx="1242" cy="1216"/>
                </a:xfrm>
                <a:prstGeom prst="ellipse">
                  <a:avLst/>
                </a:prstGeom>
                <a:grpFill/>
                <a:ln w="28575" algn="ctr">
                  <a:solidFill>
                    <a:srgbClr val="C0C0C0"/>
                  </a:solidFill>
                  <a:rou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59" name="Freeform 49"/>
                <p:cNvSpPr/>
                <p:nvPr/>
              </p:nvSpPr>
              <p:spPr bwMode="auto">
                <a:xfrm rot="5400000">
                  <a:off x="2741" y="1375"/>
                  <a:ext cx="458" cy="1136"/>
                </a:xfrm>
                <a:custGeom>
                  <a:avLst/>
                  <a:gdLst>
                    <a:gd name="T0" fmla="*/ 8299 w 174"/>
                    <a:gd name="T1" fmla="*/ 0 h 348"/>
                    <a:gd name="T2" fmla="*/ 0 w 174"/>
                    <a:gd name="T3" fmla="*/ 19648 h 348"/>
                    <a:gd name="T4" fmla="*/ 8355 w 174"/>
                    <a:gd name="T5" fmla="*/ 39512 h 348"/>
                    <a:gd name="T6" fmla="*/ 8355 w 174"/>
                    <a:gd name="T7" fmla="*/ 19756 h 348"/>
                    <a:gd name="T8" fmla="*/ 8299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pFill/>
                <a:ln w="38100">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57" name="Freeform 50"/>
              <p:cNvSpPr/>
              <p:nvPr/>
            </p:nvSpPr>
            <p:spPr bwMode="auto">
              <a:xfrm rot="3600000">
                <a:off x="3064" y="2263"/>
                <a:ext cx="194" cy="758"/>
              </a:xfrm>
              <a:custGeom>
                <a:avLst/>
                <a:gdLst>
                  <a:gd name="T0" fmla="*/ 268 w 174"/>
                  <a:gd name="T1" fmla="*/ 0 h 348"/>
                  <a:gd name="T2" fmla="*/ 0 w 174"/>
                  <a:gd name="T3" fmla="*/ 3895 h 348"/>
                  <a:gd name="T4" fmla="*/ 269 w 174"/>
                  <a:gd name="T5" fmla="*/ 7833 h 348"/>
                  <a:gd name="T6" fmla="*/ 269 w 174"/>
                  <a:gd name="T7" fmla="*/ 3919 h 348"/>
                  <a:gd name="T8" fmla="*/ 268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pFill/>
              <a:ln w="38100">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53" name="Line 51"/>
            <p:cNvSpPr>
              <a:spLocks noChangeShapeType="1"/>
            </p:cNvSpPr>
            <p:nvPr/>
          </p:nvSpPr>
          <p:spPr bwMode="auto">
            <a:xfrm flipH="1">
              <a:off x="7078066" y="3553644"/>
              <a:ext cx="748498" cy="1560"/>
            </a:xfrm>
            <a:prstGeom prst="line">
              <a:avLst/>
            </a:prstGeom>
            <a:noFill/>
            <a:ln w="9525">
              <a:solidFill>
                <a:srgbClr val="808080"/>
              </a:solidFill>
              <a:round/>
              <a:headEnd type="oval"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54" name="WordArt 52"/>
            <p:cNvSpPr>
              <a:spLocks noChangeArrowheads="1" noChangeShapeType="1" noTextEdit="1"/>
            </p:cNvSpPr>
            <p:nvPr/>
          </p:nvSpPr>
          <p:spPr bwMode="auto">
            <a:xfrm>
              <a:off x="8007424" y="3363590"/>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6</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sp>
          <p:nvSpPr>
            <p:cNvPr id="155" name="Line 2"/>
            <p:cNvSpPr>
              <a:spLocks noChangeShapeType="1"/>
            </p:cNvSpPr>
            <p:nvPr/>
          </p:nvSpPr>
          <p:spPr bwMode="auto">
            <a:xfrm rot="5400000" flipH="1" flipV="1">
              <a:off x="7271424" y="4976296"/>
              <a:ext cx="2089981" cy="1"/>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160" name="组合 159"/>
          <p:cNvGrpSpPr/>
          <p:nvPr/>
        </p:nvGrpSpPr>
        <p:grpSpPr>
          <a:xfrm>
            <a:off x="7296970" y="1218982"/>
            <a:ext cx="3680961" cy="2717574"/>
            <a:chOff x="5643567" y="1215482"/>
            <a:chExt cx="3680961" cy="2717574"/>
          </a:xfrm>
        </p:grpSpPr>
        <p:sp>
          <p:nvSpPr>
            <p:cNvPr id="168" name="Oval 6"/>
            <p:cNvSpPr>
              <a:spLocks noChangeArrowheads="1"/>
            </p:cNvSpPr>
            <p:nvPr/>
          </p:nvSpPr>
          <p:spPr bwMode="gray">
            <a:xfrm>
              <a:off x="6300192" y="3174231"/>
              <a:ext cx="777875" cy="758825"/>
            </a:xfrm>
            <a:prstGeom prst="ellipse">
              <a:avLst/>
            </a:prstGeom>
            <a:solidFill>
              <a:srgbClr val="002060"/>
            </a:solidFill>
            <a:ln w="28575" algn="ctr">
              <a:solidFill>
                <a:srgbClr val="C0C0C0"/>
              </a:solidFill>
              <a:rou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62" name="Line 32"/>
            <p:cNvSpPr>
              <a:spLocks noChangeShapeType="1"/>
            </p:cNvSpPr>
            <p:nvPr/>
          </p:nvSpPr>
          <p:spPr bwMode="auto">
            <a:xfrm flipH="1">
              <a:off x="5643567" y="3573016"/>
              <a:ext cx="682625" cy="0"/>
            </a:xfrm>
            <a:prstGeom prst="line">
              <a:avLst/>
            </a:prstGeom>
            <a:noFill/>
            <a:ln w="9525">
              <a:solidFill>
                <a:srgbClr val="808080"/>
              </a:solidFill>
              <a:round/>
              <a:headEnd type="oval"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63" name="WordArt 35"/>
            <p:cNvSpPr>
              <a:spLocks noChangeArrowheads="1" noChangeShapeType="1" noTextEdit="1"/>
            </p:cNvSpPr>
            <p:nvPr/>
          </p:nvSpPr>
          <p:spPr bwMode="auto">
            <a:xfrm>
              <a:off x="6495256" y="3356992"/>
              <a:ext cx="381000"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5</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sp>
          <p:nvSpPr>
            <p:cNvPr id="164" name="Rectangle 54"/>
            <p:cNvSpPr>
              <a:spLocks noChangeArrowheads="1"/>
            </p:cNvSpPr>
            <p:nvPr/>
          </p:nvSpPr>
          <p:spPr bwMode="auto">
            <a:xfrm>
              <a:off x="6736159" y="1453772"/>
              <a:ext cx="2588369" cy="904863"/>
            </a:xfrm>
            <a:prstGeom prst="rect">
              <a:avLst/>
            </a:prstGeom>
            <a:noFill/>
            <a:ln w="9525" algn="ctr">
              <a:noFill/>
              <a:miter lim="800000"/>
            </a:ln>
          </p:spPr>
          <p:txBody>
            <a:bodyPr wrap="square">
              <a:spAutoFit/>
            </a:bodyPr>
            <a:lstStyle/>
            <a:p>
              <a:pPr>
                <a:lnSpc>
                  <a:spcPct val="120000"/>
                </a:lnSpc>
                <a:spcBef>
                  <a:spcPts val="1200"/>
                </a:spcBef>
                <a:spcAft>
                  <a:spcPts val="1200"/>
                </a:spcAft>
              </a:pPr>
              <a:r>
                <a:rPr lang="zh-CN" altLang="en-US" sz="1600" b="1" kern="0" dirty="0">
                  <a:solidFill>
                    <a:srgbClr val="002060"/>
                  </a:solidFill>
                  <a:latin typeface="微软雅黑" pitchFamily="34" charset="-122"/>
                  <a:ea typeface="微软雅黑" pitchFamily="34" charset="-122"/>
                </a:rPr>
                <a:t>输入您的文字</a:t>
              </a:r>
              <a:r>
                <a:rPr lang="zh-CN" altLang="zh-CN" sz="1600" b="1" kern="0" dirty="0">
                  <a:solidFill>
                    <a:srgbClr val="002060"/>
                  </a:solidFill>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输入您的文字输入您的文字输入您的文字输入您的文字输入您的文字</a:t>
              </a:r>
              <a:endParaRPr lang="en-US" altLang="zh-CN" sz="1400" kern="0" dirty="0">
                <a:solidFill>
                  <a:prstClr val="white">
                    <a:lumMod val="50000"/>
                  </a:prstClr>
                </a:solidFill>
                <a:latin typeface="微软雅黑" pitchFamily="34" charset="-122"/>
                <a:ea typeface="微软雅黑" pitchFamily="34" charset="-122"/>
              </a:endParaRPr>
            </a:p>
          </p:txBody>
        </p:sp>
        <p:sp>
          <p:nvSpPr>
            <p:cNvPr id="165" name="Line 39"/>
            <p:cNvSpPr>
              <a:spLocks noChangeShapeType="1"/>
            </p:cNvSpPr>
            <p:nvPr/>
          </p:nvSpPr>
          <p:spPr bwMode="auto">
            <a:xfrm rot="5400000" flipH="1">
              <a:off x="5738724" y="2197414"/>
              <a:ext cx="1963864" cy="0"/>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grpSp>
        <p:nvGrpSpPr>
          <p:cNvPr id="170" name="组合 169"/>
          <p:cNvGrpSpPr/>
          <p:nvPr/>
        </p:nvGrpSpPr>
        <p:grpSpPr>
          <a:xfrm>
            <a:off x="2628232" y="1249066"/>
            <a:ext cx="2736746" cy="2687490"/>
            <a:chOff x="974829" y="1245566"/>
            <a:chExt cx="2736746" cy="2687490"/>
          </a:xfrm>
        </p:grpSpPr>
        <p:grpSp>
          <p:nvGrpSpPr>
            <p:cNvPr id="171" name="组合 170"/>
            <p:cNvGrpSpPr/>
            <p:nvPr/>
          </p:nvGrpSpPr>
          <p:grpSpPr>
            <a:xfrm>
              <a:off x="974829" y="1245566"/>
              <a:ext cx="2736746" cy="2687490"/>
              <a:chOff x="974829" y="1245566"/>
              <a:chExt cx="2736746" cy="2687490"/>
            </a:xfrm>
          </p:grpSpPr>
          <p:sp>
            <p:nvSpPr>
              <p:cNvPr id="178" name="Oval 21"/>
              <p:cNvSpPr>
                <a:spLocks noChangeArrowheads="1"/>
              </p:cNvSpPr>
              <p:nvPr/>
            </p:nvSpPr>
            <p:spPr bwMode="gray">
              <a:xfrm>
                <a:off x="974829" y="3174231"/>
                <a:ext cx="777875" cy="758825"/>
              </a:xfrm>
              <a:prstGeom prst="ellipse">
                <a:avLst/>
              </a:prstGeom>
              <a:solidFill>
                <a:schemeClr val="tx1">
                  <a:lumMod val="65000"/>
                  <a:lumOff val="35000"/>
                </a:schemeClr>
              </a:solidFill>
              <a:ln w="28575" algn="ctr">
                <a:solidFill>
                  <a:srgbClr val="C0C0C0"/>
                </a:solidFill>
                <a:rou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174" name="Rectangle 38"/>
              <p:cNvSpPr>
                <a:spLocks noChangeArrowheads="1"/>
              </p:cNvSpPr>
              <p:nvPr/>
            </p:nvSpPr>
            <p:spPr bwMode="auto">
              <a:xfrm>
                <a:off x="1391866" y="1434725"/>
                <a:ext cx="2319709" cy="1341906"/>
              </a:xfrm>
              <a:prstGeom prst="rect">
                <a:avLst/>
              </a:prstGeom>
              <a:noFill/>
              <a:ln w="9525" algn="ctr">
                <a:noFill/>
                <a:miter lim="800000"/>
              </a:ln>
            </p:spPr>
            <p:txBody>
              <a:bodyPr wrap="square">
                <a:spAutoFit/>
              </a:bodyPr>
              <a:lstStyle/>
              <a:p>
                <a:pPr lvl="0">
                  <a:lnSpc>
                    <a:spcPct val="140000"/>
                  </a:lnSpc>
                </a:pPr>
                <a:r>
                  <a:rPr kumimoji="0" lang="zh-CN" altLang="en-US" sz="16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输入您的文字</a:t>
                </a:r>
                <a:r>
                  <a:rPr kumimoji="0" lang="zh-CN" altLang="zh-CN" sz="16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a:t>
                </a:r>
                <a:r>
                  <a:rPr lang="zh-CN" altLang="en-US" sz="1400" kern="0" dirty="0" smtClean="0">
                    <a:solidFill>
                      <a:prstClr val="white">
                        <a:lumMod val="50000"/>
                      </a:prstClr>
                    </a:solidFill>
                    <a:latin typeface="微软雅黑" pitchFamily="34" charset="-122"/>
                    <a:ea typeface="微软雅黑" pitchFamily="34" charset="-122"/>
                  </a:rPr>
                  <a:t>文字</a:t>
                </a:r>
                <a:r>
                  <a:rPr lang="zh-CN" altLang="en-US" sz="1400" kern="0" dirty="0">
                    <a:solidFill>
                      <a:prstClr val="white">
                        <a:lumMod val="50000"/>
                      </a:prstClr>
                    </a:solidFill>
                    <a:latin typeface="微软雅黑" pitchFamily="34" charset="-122"/>
                    <a:ea typeface="微软雅黑" pitchFamily="34" charset="-122"/>
                  </a:rPr>
                  <a:t>输入您的文字</a:t>
                </a:r>
                <a:endParaRPr kumimoji="0" lang="en-US" altLang="zh-CN" sz="1400" b="0" i="0" u="none" strike="noStrike" kern="0" cap="none" spc="0" normalizeH="0" baseline="0" noProof="0" dirty="0" smtClean="0">
                  <a:ln>
                    <a:noFill/>
                  </a:ln>
                  <a:solidFill>
                    <a:prstClr val="white">
                      <a:lumMod val="50000"/>
                    </a:prstClr>
                  </a:solidFill>
                  <a:effectLst/>
                  <a:uLnTx/>
                  <a:uFillTx/>
                  <a:latin typeface="微软雅黑" pitchFamily="34" charset="-122"/>
                  <a:ea typeface="微软雅黑" pitchFamily="34" charset="-122"/>
                </a:endParaRPr>
              </a:p>
            </p:txBody>
          </p:sp>
          <p:sp>
            <p:nvSpPr>
              <p:cNvPr id="175" name="Line 39"/>
              <p:cNvSpPr>
                <a:spLocks noChangeShapeType="1"/>
              </p:cNvSpPr>
              <p:nvPr/>
            </p:nvSpPr>
            <p:spPr bwMode="auto">
              <a:xfrm rot="5400000" flipH="1">
                <a:off x="339869" y="2225554"/>
                <a:ext cx="1959976" cy="0"/>
              </a:xfrm>
              <a:prstGeom prst="line">
                <a:avLst/>
              </a:prstGeom>
              <a:noFill/>
              <a:ln w="19050">
                <a:solidFill>
                  <a:srgbClr val="808080"/>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grpSp>
        <p:sp>
          <p:nvSpPr>
            <p:cNvPr id="172" name="WordArt 36"/>
            <p:cNvSpPr>
              <a:spLocks noChangeArrowheads="1" noChangeShapeType="1" noTextEdit="1"/>
            </p:cNvSpPr>
            <p:nvPr/>
          </p:nvSpPr>
          <p:spPr bwMode="auto">
            <a:xfrm>
              <a:off x="1192217" y="3320610"/>
              <a:ext cx="244475" cy="42545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rPr>
                <a:t>1</a:t>
              </a:r>
              <a:endParaRPr kumimoji="0" lang="zh-CN" altLang="en-US" sz="2400" b="0" i="0" u="none" strike="noStrike" kern="10" cap="none" spc="0" normalizeH="0" baseline="0" noProof="0" dirty="0" smtClean="0">
                <a:ln w="9525">
                  <a:solidFill>
                    <a:prstClr val="white"/>
                  </a:solidFill>
                  <a:round/>
                </a:ln>
                <a:gradFill rotWithShape="1">
                  <a:gsLst>
                    <a:gs pos="0">
                      <a:srgbClr val="EAEAEA"/>
                    </a:gs>
                    <a:gs pos="100000">
                      <a:srgbClr val="B2B2B2"/>
                    </a:gs>
                  </a:gsLst>
                  <a:lin ang="5400000" scaled="1"/>
                </a:gradFill>
                <a:effectLst/>
                <a:uLnTx/>
                <a:uFillTx/>
                <a:latin typeface="黑体"/>
                <a:ea typeface="黑体"/>
              </a:endParaRPr>
            </a:p>
          </p:txBody>
        </p:sp>
      </p:grpSp>
    </p:spTree>
  </p:cSld>
  <p:clrMapOvr>
    <a:masterClrMapping/>
  </p:clrMapOvr>
  <p:transition spd="slow" advClick="0" advTm="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14:bounceEnd="28000">
                                          <p:cBhvr additive="base">
                                            <p:cTn id="7" dur="250" fill="hold"/>
                                            <p:tgtEl>
                                              <p:spTgt spid="47"/>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0"/>
                                            </p:tgtEl>
                                            <p:attrNameLst>
                                              <p:attrName>style.visibility</p:attrName>
                                            </p:attrNameLst>
                                          </p:cBhvr>
                                          <p:to>
                                            <p:strVal val="visible"/>
                                          </p:to>
                                        </p:set>
                                        <p:anim calcmode="lin" valueType="num">
                                          <p:cBhvr additive="base">
                                            <p:cTn id="11" dur="500" fill="hold"/>
                                            <p:tgtEl>
                                              <p:spTgt spid="170"/>
                                            </p:tgtEl>
                                            <p:attrNameLst>
                                              <p:attrName>ppt_x</p:attrName>
                                            </p:attrNameLst>
                                          </p:cBhvr>
                                          <p:tavLst>
                                            <p:tav tm="0">
                                              <p:val>
                                                <p:strVal val="1+#ppt_w/2"/>
                                              </p:val>
                                            </p:tav>
                                            <p:tav tm="100000">
                                              <p:val>
                                                <p:strVal val="#ppt_x"/>
                                              </p:val>
                                            </p:tav>
                                          </p:tavLst>
                                        </p:anim>
                                        <p:anim calcmode="lin" valueType="num">
                                          <p:cBhvr additive="base">
                                            <p:cTn id="12" dur="500" fill="hold"/>
                                            <p:tgtEl>
                                              <p:spTgt spid="1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5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500" fill="hold"/>
                                            <p:tgtEl>
                                              <p:spTgt spid="119"/>
                                            </p:tgtEl>
                                            <p:attrNameLst>
                                              <p:attrName>ppt_x</p:attrName>
                                            </p:attrNameLst>
                                          </p:cBhvr>
                                          <p:tavLst>
                                            <p:tav tm="0">
                                              <p:val>
                                                <p:strVal val="1+#ppt_w/2"/>
                                              </p:val>
                                            </p:tav>
                                            <p:tav tm="100000">
                                              <p:val>
                                                <p:strVal val="#ppt_x"/>
                                              </p:val>
                                            </p:tav>
                                          </p:tavLst>
                                        </p:anim>
                                        <p:anim calcmode="lin" valueType="num">
                                          <p:cBhvr additive="base">
                                            <p:cTn id="16" dur="500" fill="hold"/>
                                            <p:tgtEl>
                                              <p:spTgt spid="11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300"/>
                                      </p:stCondLst>
                                      <p:childTnLst>
                                        <p:set>
                                          <p:cBhvr>
                                            <p:cTn id="18" dur="1" fill="hold">
                                              <p:stCondLst>
                                                <p:cond delay="0"/>
                                              </p:stCondLst>
                                            </p:cTn>
                                            <p:tgtEl>
                                              <p:spTgt spid="130"/>
                                            </p:tgtEl>
                                            <p:attrNameLst>
                                              <p:attrName>style.visibility</p:attrName>
                                            </p:attrNameLst>
                                          </p:cBhvr>
                                          <p:to>
                                            <p:strVal val="visible"/>
                                          </p:to>
                                        </p:set>
                                        <p:anim calcmode="lin" valueType="num">
                                          <p:cBhvr additive="base">
                                            <p:cTn id="19" dur="500" fill="hold"/>
                                            <p:tgtEl>
                                              <p:spTgt spid="130"/>
                                            </p:tgtEl>
                                            <p:attrNameLst>
                                              <p:attrName>ppt_x</p:attrName>
                                            </p:attrNameLst>
                                          </p:cBhvr>
                                          <p:tavLst>
                                            <p:tav tm="0">
                                              <p:val>
                                                <p:strVal val="1+#ppt_w/2"/>
                                              </p:val>
                                            </p:tav>
                                            <p:tav tm="100000">
                                              <p:val>
                                                <p:strVal val="#ppt_x"/>
                                              </p:val>
                                            </p:tav>
                                          </p:tavLst>
                                        </p:anim>
                                        <p:anim calcmode="lin" valueType="num">
                                          <p:cBhvr additive="base">
                                            <p:cTn id="20" dur="500" fill="hold"/>
                                            <p:tgtEl>
                                              <p:spTgt spid="13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450"/>
                                      </p:stCondLst>
                                      <p:childTnLst>
                                        <p:set>
                                          <p:cBhvr>
                                            <p:cTn id="22" dur="1" fill="hold">
                                              <p:stCondLst>
                                                <p:cond delay="0"/>
                                              </p:stCondLst>
                                            </p:cTn>
                                            <p:tgtEl>
                                              <p:spTgt spid="140"/>
                                            </p:tgtEl>
                                            <p:attrNameLst>
                                              <p:attrName>style.visibility</p:attrName>
                                            </p:attrNameLst>
                                          </p:cBhvr>
                                          <p:to>
                                            <p:strVal val="visible"/>
                                          </p:to>
                                        </p:set>
                                        <p:anim calcmode="lin" valueType="num">
                                          <p:cBhvr additive="base">
                                            <p:cTn id="23" dur="500" fill="hold"/>
                                            <p:tgtEl>
                                              <p:spTgt spid="140"/>
                                            </p:tgtEl>
                                            <p:attrNameLst>
                                              <p:attrName>ppt_x</p:attrName>
                                            </p:attrNameLst>
                                          </p:cBhvr>
                                          <p:tavLst>
                                            <p:tav tm="0">
                                              <p:val>
                                                <p:strVal val="1+#ppt_w/2"/>
                                              </p:val>
                                            </p:tav>
                                            <p:tav tm="100000">
                                              <p:val>
                                                <p:strVal val="#ppt_x"/>
                                              </p:val>
                                            </p:tav>
                                          </p:tavLst>
                                        </p:anim>
                                        <p:anim calcmode="lin" valueType="num">
                                          <p:cBhvr additive="base">
                                            <p:cTn id="24" dur="500" fill="hold"/>
                                            <p:tgtEl>
                                              <p:spTgt spid="14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600"/>
                                      </p:stCondLst>
                                      <p:childTnLst>
                                        <p:set>
                                          <p:cBhvr>
                                            <p:cTn id="26" dur="1" fill="hold">
                                              <p:stCondLst>
                                                <p:cond delay="0"/>
                                              </p:stCondLst>
                                            </p:cTn>
                                            <p:tgtEl>
                                              <p:spTgt spid="160"/>
                                            </p:tgtEl>
                                            <p:attrNameLst>
                                              <p:attrName>style.visibility</p:attrName>
                                            </p:attrNameLst>
                                          </p:cBhvr>
                                          <p:to>
                                            <p:strVal val="visible"/>
                                          </p:to>
                                        </p:set>
                                        <p:anim calcmode="lin" valueType="num">
                                          <p:cBhvr additive="base">
                                            <p:cTn id="27" dur="500" fill="hold"/>
                                            <p:tgtEl>
                                              <p:spTgt spid="160"/>
                                            </p:tgtEl>
                                            <p:attrNameLst>
                                              <p:attrName>ppt_x</p:attrName>
                                            </p:attrNameLst>
                                          </p:cBhvr>
                                          <p:tavLst>
                                            <p:tav tm="0">
                                              <p:val>
                                                <p:strVal val="1+#ppt_w/2"/>
                                              </p:val>
                                            </p:tav>
                                            <p:tav tm="100000">
                                              <p:val>
                                                <p:strVal val="#ppt_x"/>
                                              </p:val>
                                            </p:tav>
                                          </p:tavLst>
                                        </p:anim>
                                        <p:anim calcmode="lin" valueType="num">
                                          <p:cBhvr additive="base">
                                            <p:cTn id="28" dur="500" fill="hold"/>
                                            <p:tgtEl>
                                              <p:spTgt spid="16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750"/>
                                      </p:stCondLst>
                                      <p:childTnLst>
                                        <p:set>
                                          <p:cBhvr>
                                            <p:cTn id="30" dur="1" fill="hold">
                                              <p:stCondLst>
                                                <p:cond delay="0"/>
                                              </p:stCondLst>
                                            </p:cTn>
                                            <p:tgtEl>
                                              <p:spTgt spid="150"/>
                                            </p:tgtEl>
                                            <p:attrNameLst>
                                              <p:attrName>style.visibility</p:attrName>
                                            </p:attrNameLst>
                                          </p:cBhvr>
                                          <p:to>
                                            <p:strVal val="visible"/>
                                          </p:to>
                                        </p:set>
                                        <p:anim calcmode="lin" valueType="num">
                                          <p:cBhvr additive="base">
                                            <p:cTn id="31" dur="500" fill="hold"/>
                                            <p:tgtEl>
                                              <p:spTgt spid="150"/>
                                            </p:tgtEl>
                                            <p:attrNameLst>
                                              <p:attrName>ppt_x</p:attrName>
                                            </p:attrNameLst>
                                          </p:cBhvr>
                                          <p:tavLst>
                                            <p:tav tm="0">
                                              <p:val>
                                                <p:strVal val="1+#ppt_w/2"/>
                                              </p:val>
                                            </p:tav>
                                            <p:tav tm="100000">
                                              <p:val>
                                                <p:strVal val="#ppt_x"/>
                                              </p:val>
                                            </p:tav>
                                          </p:tavLst>
                                        </p:anim>
                                        <p:anim calcmode="lin" valueType="num">
                                          <p:cBhvr additive="base">
                                            <p:cTn id="32" dur="500" fill="hold"/>
                                            <p:tgtEl>
                                              <p:spTgt spid="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250" fill="hold"/>
                                            <p:tgtEl>
                                              <p:spTgt spid="47"/>
                                            </p:tgtEl>
                                            <p:attrNameLst>
                                              <p:attrName>ppt_x</p:attrName>
                                            </p:attrNameLst>
                                          </p:cBhvr>
                                          <p:tavLst>
                                            <p:tav tm="0">
                                              <p:val>
                                                <p:strVal val="0-#ppt_w/2"/>
                                              </p:val>
                                            </p:tav>
                                            <p:tav tm="100000">
                                              <p:val>
                                                <p:strVal val="#ppt_x"/>
                                              </p:val>
                                            </p:tav>
                                          </p:tavLst>
                                        </p:anim>
                                        <p:anim calcmode="lin" valueType="num">
                                          <p:cBhvr additive="base">
                                            <p:cTn id="8" dur="25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0"/>
                                            </p:tgtEl>
                                            <p:attrNameLst>
                                              <p:attrName>style.visibility</p:attrName>
                                            </p:attrNameLst>
                                          </p:cBhvr>
                                          <p:to>
                                            <p:strVal val="visible"/>
                                          </p:to>
                                        </p:set>
                                        <p:anim calcmode="lin" valueType="num">
                                          <p:cBhvr additive="base">
                                            <p:cTn id="11" dur="500" fill="hold"/>
                                            <p:tgtEl>
                                              <p:spTgt spid="170"/>
                                            </p:tgtEl>
                                            <p:attrNameLst>
                                              <p:attrName>ppt_x</p:attrName>
                                            </p:attrNameLst>
                                          </p:cBhvr>
                                          <p:tavLst>
                                            <p:tav tm="0">
                                              <p:val>
                                                <p:strVal val="1+#ppt_w/2"/>
                                              </p:val>
                                            </p:tav>
                                            <p:tav tm="100000">
                                              <p:val>
                                                <p:strVal val="#ppt_x"/>
                                              </p:val>
                                            </p:tav>
                                          </p:tavLst>
                                        </p:anim>
                                        <p:anim calcmode="lin" valueType="num">
                                          <p:cBhvr additive="base">
                                            <p:cTn id="12" dur="500" fill="hold"/>
                                            <p:tgtEl>
                                              <p:spTgt spid="1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50"/>
                                      </p:stCondLst>
                                      <p:childTnLst>
                                        <p:set>
                                          <p:cBhvr>
                                            <p:cTn id="14" dur="1" fill="hold">
                                              <p:stCondLst>
                                                <p:cond delay="0"/>
                                              </p:stCondLst>
                                            </p:cTn>
                                            <p:tgtEl>
                                              <p:spTgt spid="119"/>
                                            </p:tgtEl>
                                            <p:attrNameLst>
                                              <p:attrName>style.visibility</p:attrName>
                                            </p:attrNameLst>
                                          </p:cBhvr>
                                          <p:to>
                                            <p:strVal val="visible"/>
                                          </p:to>
                                        </p:set>
                                        <p:anim calcmode="lin" valueType="num">
                                          <p:cBhvr additive="base">
                                            <p:cTn id="15" dur="500" fill="hold"/>
                                            <p:tgtEl>
                                              <p:spTgt spid="119"/>
                                            </p:tgtEl>
                                            <p:attrNameLst>
                                              <p:attrName>ppt_x</p:attrName>
                                            </p:attrNameLst>
                                          </p:cBhvr>
                                          <p:tavLst>
                                            <p:tav tm="0">
                                              <p:val>
                                                <p:strVal val="1+#ppt_w/2"/>
                                              </p:val>
                                            </p:tav>
                                            <p:tav tm="100000">
                                              <p:val>
                                                <p:strVal val="#ppt_x"/>
                                              </p:val>
                                            </p:tav>
                                          </p:tavLst>
                                        </p:anim>
                                        <p:anim calcmode="lin" valueType="num">
                                          <p:cBhvr additive="base">
                                            <p:cTn id="16" dur="500" fill="hold"/>
                                            <p:tgtEl>
                                              <p:spTgt spid="11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300"/>
                                      </p:stCondLst>
                                      <p:childTnLst>
                                        <p:set>
                                          <p:cBhvr>
                                            <p:cTn id="18" dur="1" fill="hold">
                                              <p:stCondLst>
                                                <p:cond delay="0"/>
                                              </p:stCondLst>
                                            </p:cTn>
                                            <p:tgtEl>
                                              <p:spTgt spid="130"/>
                                            </p:tgtEl>
                                            <p:attrNameLst>
                                              <p:attrName>style.visibility</p:attrName>
                                            </p:attrNameLst>
                                          </p:cBhvr>
                                          <p:to>
                                            <p:strVal val="visible"/>
                                          </p:to>
                                        </p:set>
                                        <p:anim calcmode="lin" valueType="num">
                                          <p:cBhvr additive="base">
                                            <p:cTn id="19" dur="500" fill="hold"/>
                                            <p:tgtEl>
                                              <p:spTgt spid="130"/>
                                            </p:tgtEl>
                                            <p:attrNameLst>
                                              <p:attrName>ppt_x</p:attrName>
                                            </p:attrNameLst>
                                          </p:cBhvr>
                                          <p:tavLst>
                                            <p:tav tm="0">
                                              <p:val>
                                                <p:strVal val="1+#ppt_w/2"/>
                                              </p:val>
                                            </p:tav>
                                            <p:tav tm="100000">
                                              <p:val>
                                                <p:strVal val="#ppt_x"/>
                                              </p:val>
                                            </p:tav>
                                          </p:tavLst>
                                        </p:anim>
                                        <p:anim calcmode="lin" valueType="num">
                                          <p:cBhvr additive="base">
                                            <p:cTn id="20" dur="500" fill="hold"/>
                                            <p:tgtEl>
                                              <p:spTgt spid="13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450"/>
                                      </p:stCondLst>
                                      <p:childTnLst>
                                        <p:set>
                                          <p:cBhvr>
                                            <p:cTn id="22" dur="1" fill="hold">
                                              <p:stCondLst>
                                                <p:cond delay="0"/>
                                              </p:stCondLst>
                                            </p:cTn>
                                            <p:tgtEl>
                                              <p:spTgt spid="140"/>
                                            </p:tgtEl>
                                            <p:attrNameLst>
                                              <p:attrName>style.visibility</p:attrName>
                                            </p:attrNameLst>
                                          </p:cBhvr>
                                          <p:to>
                                            <p:strVal val="visible"/>
                                          </p:to>
                                        </p:set>
                                        <p:anim calcmode="lin" valueType="num">
                                          <p:cBhvr additive="base">
                                            <p:cTn id="23" dur="500" fill="hold"/>
                                            <p:tgtEl>
                                              <p:spTgt spid="140"/>
                                            </p:tgtEl>
                                            <p:attrNameLst>
                                              <p:attrName>ppt_x</p:attrName>
                                            </p:attrNameLst>
                                          </p:cBhvr>
                                          <p:tavLst>
                                            <p:tav tm="0">
                                              <p:val>
                                                <p:strVal val="1+#ppt_w/2"/>
                                              </p:val>
                                            </p:tav>
                                            <p:tav tm="100000">
                                              <p:val>
                                                <p:strVal val="#ppt_x"/>
                                              </p:val>
                                            </p:tav>
                                          </p:tavLst>
                                        </p:anim>
                                        <p:anim calcmode="lin" valueType="num">
                                          <p:cBhvr additive="base">
                                            <p:cTn id="24" dur="500" fill="hold"/>
                                            <p:tgtEl>
                                              <p:spTgt spid="14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600"/>
                                      </p:stCondLst>
                                      <p:childTnLst>
                                        <p:set>
                                          <p:cBhvr>
                                            <p:cTn id="26" dur="1" fill="hold">
                                              <p:stCondLst>
                                                <p:cond delay="0"/>
                                              </p:stCondLst>
                                            </p:cTn>
                                            <p:tgtEl>
                                              <p:spTgt spid="160"/>
                                            </p:tgtEl>
                                            <p:attrNameLst>
                                              <p:attrName>style.visibility</p:attrName>
                                            </p:attrNameLst>
                                          </p:cBhvr>
                                          <p:to>
                                            <p:strVal val="visible"/>
                                          </p:to>
                                        </p:set>
                                        <p:anim calcmode="lin" valueType="num">
                                          <p:cBhvr additive="base">
                                            <p:cTn id="27" dur="500" fill="hold"/>
                                            <p:tgtEl>
                                              <p:spTgt spid="160"/>
                                            </p:tgtEl>
                                            <p:attrNameLst>
                                              <p:attrName>ppt_x</p:attrName>
                                            </p:attrNameLst>
                                          </p:cBhvr>
                                          <p:tavLst>
                                            <p:tav tm="0">
                                              <p:val>
                                                <p:strVal val="1+#ppt_w/2"/>
                                              </p:val>
                                            </p:tav>
                                            <p:tav tm="100000">
                                              <p:val>
                                                <p:strVal val="#ppt_x"/>
                                              </p:val>
                                            </p:tav>
                                          </p:tavLst>
                                        </p:anim>
                                        <p:anim calcmode="lin" valueType="num">
                                          <p:cBhvr additive="base">
                                            <p:cTn id="28" dur="500" fill="hold"/>
                                            <p:tgtEl>
                                              <p:spTgt spid="160"/>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750"/>
                                      </p:stCondLst>
                                      <p:childTnLst>
                                        <p:set>
                                          <p:cBhvr>
                                            <p:cTn id="30" dur="1" fill="hold">
                                              <p:stCondLst>
                                                <p:cond delay="0"/>
                                              </p:stCondLst>
                                            </p:cTn>
                                            <p:tgtEl>
                                              <p:spTgt spid="150"/>
                                            </p:tgtEl>
                                            <p:attrNameLst>
                                              <p:attrName>style.visibility</p:attrName>
                                            </p:attrNameLst>
                                          </p:cBhvr>
                                          <p:to>
                                            <p:strVal val="visible"/>
                                          </p:to>
                                        </p:set>
                                        <p:anim calcmode="lin" valueType="num">
                                          <p:cBhvr additive="base">
                                            <p:cTn id="31" dur="500" fill="hold"/>
                                            <p:tgtEl>
                                              <p:spTgt spid="150"/>
                                            </p:tgtEl>
                                            <p:attrNameLst>
                                              <p:attrName>ppt_x</p:attrName>
                                            </p:attrNameLst>
                                          </p:cBhvr>
                                          <p:tavLst>
                                            <p:tav tm="0">
                                              <p:val>
                                                <p:strVal val="1+#ppt_w/2"/>
                                              </p:val>
                                            </p:tav>
                                            <p:tav tm="100000">
                                              <p:val>
                                                <p:strVal val="#ppt_x"/>
                                              </p:val>
                                            </p:tav>
                                          </p:tavLst>
                                        </p:anim>
                                        <p:anim calcmode="lin" valueType="num">
                                          <p:cBhvr additive="base">
                                            <p:cTn id="32" dur="500" fill="hold"/>
                                            <p:tgtEl>
                                              <p:spTgt spid="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543361"/>
            <a:ext cx="3370216" cy="508973"/>
            <a:chOff x="0" y="543361"/>
            <a:chExt cx="3370216" cy="508973"/>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3"/>
            <p:cNvSpPr txBox="1"/>
            <p:nvPr/>
          </p:nvSpPr>
          <p:spPr>
            <a:xfrm>
              <a:off x="898051" y="590669"/>
              <a:ext cx="1895949"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6.</a:t>
              </a:r>
              <a:r>
                <a:rPr lang="zh-CN" altLang="en-US" sz="2400" dirty="0">
                  <a:solidFill>
                    <a:schemeClr val="bg1"/>
                  </a:solidFill>
                  <a:latin typeface="微软雅黑" pitchFamily="34" charset="-122"/>
                  <a:ea typeface="微软雅黑" pitchFamily="34" charset="-122"/>
                </a:rPr>
                <a:t>论文总结</a:t>
              </a:r>
              <a:endParaRPr lang="zh-CN" altLang="en-US" sz="2400" dirty="0">
                <a:solidFill>
                  <a:schemeClr val="bg1"/>
                </a:solidFill>
                <a:latin typeface="微软雅黑" pitchFamily="34" charset="-122"/>
                <a:ea typeface="微软雅黑" pitchFamily="34" charset="-122"/>
              </a:endParaRPr>
            </a:p>
          </p:txBody>
        </p:sp>
      </p:grpSp>
      <p:sp>
        <p:nvSpPr>
          <p:cNvPr id="16" name="TextBox 15"/>
          <p:cNvSpPr txBox="1"/>
          <p:nvPr/>
        </p:nvSpPr>
        <p:spPr>
          <a:xfrm>
            <a:off x="2046515" y="1735527"/>
            <a:ext cx="8055428" cy="3170099"/>
          </a:xfrm>
          <a:prstGeom prst="rect">
            <a:avLst/>
          </a:prstGeom>
          <a:noFill/>
        </p:spPr>
        <p:txBody>
          <a:bodyPr wrap="square" rtlCol="0">
            <a:spAutoFit/>
          </a:bodyPr>
          <a:lstStyle/>
          <a:p>
            <a:pPr algn="just">
              <a:lnSpc>
                <a:spcPct val="200000"/>
              </a:lnSpc>
            </a:pPr>
            <a:r>
              <a:rPr lang="zh-CN" altLang="en-US" sz="2000" dirty="0" smtClean="0">
                <a:solidFill>
                  <a:schemeClr val="bg1">
                    <a:lumMod val="50000"/>
                  </a:schemeClr>
                </a:solidFill>
                <a:latin typeface="微软雅黑" pitchFamily="34" charset="-122"/>
                <a:ea typeface="微软雅黑" pitchFamily="34" charset="-122"/>
              </a:rPr>
              <a:t>      大学</a:t>
            </a:r>
            <a:r>
              <a:rPr lang="zh-CN" altLang="en-US" sz="2000" dirty="0">
                <a:solidFill>
                  <a:schemeClr val="bg1">
                    <a:lumMod val="50000"/>
                  </a:schemeClr>
                </a:solidFill>
                <a:latin typeface="微软雅黑" pitchFamily="34" charset="-122"/>
                <a:ea typeface="微软雅黑" pitchFamily="34" charset="-122"/>
              </a:rPr>
              <a:t>本科的学习生活即将结束。在此，我要感谢所有曾经教导过我的老师和关心过我的同学，你们在我成长过程中给予了我很大的帮助。本文能够顺利完成，要特别感谢我的导师某某某老师，感谢各位老师的关心和帮助</a:t>
            </a:r>
            <a:r>
              <a:rPr lang="zh-CN" altLang="en-US" sz="2000" dirty="0" smtClean="0">
                <a:solidFill>
                  <a:schemeClr val="bg1">
                    <a:lumMod val="50000"/>
                  </a:schemeClr>
                </a:solidFill>
                <a:latin typeface="微软雅黑" pitchFamily="34" charset="-122"/>
                <a:ea typeface="微软雅黑" pitchFamily="34" charset="-122"/>
              </a:rPr>
              <a:t>！更多模板：亮亮图文旗舰店</a:t>
            </a:r>
            <a:r>
              <a:rPr lang="en-US" altLang="zh-CN" sz="2000" dirty="0" smtClean="0">
                <a:solidFill>
                  <a:schemeClr val="bg1">
                    <a:lumMod val="50000"/>
                  </a:schemeClr>
                </a:solidFill>
                <a:latin typeface="微软雅黑" pitchFamily="34" charset="-122"/>
                <a:ea typeface="微软雅黑" pitchFamily="34" charset="-122"/>
              </a:rPr>
              <a:t>https://liangliangtuwen.tmall.com</a:t>
            </a:r>
            <a:endParaRPr lang="zh-CN" altLang="en-US" sz="2000" dirty="0">
              <a:solidFill>
                <a:schemeClr val="bg1">
                  <a:lumMod val="50000"/>
                </a:schemeClr>
              </a:solidFill>
              <a:latin typeface="微软雅黑" pitchFamily="34" charset="-122"/>
              <a:ea typeface="微软雅黑" pitchFamily="34" charset="-122"/>
            </a:endParaRPr>
          </a:p>
        </p:txBody>
      </p:sp>
      <p:sp>
        <p:nvSpPr>
          <p:cNvPr id="17" name="TextBox 16"/>
          <p:cNvSpPr txBox="1"/>
          <p:nvPr/>
        </p:nvSpPr>
        <p:spPr>
          <a:xfrm>
            <a:off x="2311118" y="4799103"/>
            <a:ext cx="7526221" cy="830997"/>
          </a:xfrm>
          <a:prstGeom prst="rect">
            <a:avLst/>
          </a:prstGeom>
          <a:noFill/>
        </p:spPr>
        <p:txBody>
          <a:bodyPr wrap="square" rtlCol="0">
            <a:spAutoFit/>
          </a:bodyPr>
          <a:lstStyle/>
          <a:p>
            <a:pPr algn="just">
              <a:lnSpc>
                <a:spcPct val="200000"/>
              </a:lnSpc>
            </a:pPr>
            <a:r>
              <a:rPr lang="zh-CN" altLang="en-US" sz="2400" b="1" dirty="0" smtClean="0">
                <a:solidFill>
                  <a:schemeClr val="tx2"/>
                </a:solidFill>
                <a:latin typeface="微软雅黑" pitchFamily="34" charset="-122"/>
                <a:ea typeface="微软雅黑" pitchFamily="34" charset="-122"/>
              </a:rPr>
              <a:t>      最后</a:t>
            </a:r>
            <a:r>
              <a:rPr lang="zh-CN" altLang="en-US" sz="2400" b="1" dirty="0">
                <a:solidFill>
                  <a:schemeClr val="tx2"/>
                </a:solidFill>
                <a:latin typeface="微软雅黑" pitchFamily="34" charset="-122"/>
                <a:ea typeface="微软雅黑" pitchFamily="34" charset="-122"/>
              </a:rPr>
              <a:t>向所有关心和帮助过我的人表示衷心的感谢！</a:t>
            </a:r>
            <a:endParaRPr lang="zh-CN" altLang="en-US" sz="2400" b="1" dirty="0">
              <a:solidFill>
                <a:schemeClr val="tx2"/>
              </a:solidFill>
              <a:latin typeface="微软雅黑" pitchFamily="34" charset="-122"/>
              <a:ea typeface="微软雅黑" pitchFamily="34" charset="-122"/>
            </a:endParaRPr>
          </a:p>
        </p:txBody>
      </p:sp>
      <p:grpSp>
        <p:nvGrpSpPr>
          <p:cNvPr id="24" name="组合 23"/>
          <p:cNvGrpSpPr/>
          <p:nvPr/>
        </p:nvGrpSpPr>
        <p:grpSpPr>
          <a:xfrm>
            <a:off x="11550315" y="6507183"/>
            <a:ext cx="299785" cy="299785"/>
            <a:chOff x="11550315" y="6496550"/>
            <a:chExt cx="299785" cy="299785"/>
          </a:xfrm>
        </p:grpSpPr>
        <p:sp>
          <p:nvSpPr>
            <p:cNvPr id="25" name="椭圆 2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flipH="1">
            <a:off x="11055771" y="6507183"/>
            <a:ext cx="299785" cy="299785"/>
            <a:chOff x="11550315" y="6496550"/>
            <a:chExt cx="299785" cy="299785"/>
          </a:xfrm>
        </p:grpSpPr>
        <p:sp>
          <p:nvSpPr>
            <p:cNvPr id="28" name="椭圆 2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4000" advClick="0" advTm="4000">
        <p14:vortex dir="r"/>
      </p:transition>
    </mc:Choice>
    <mc:Fallback>
      <p:transition spd="slow" advClick="0" advTm="4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28000">
                                          <p:cBhvr additive="base">
                                            <p:cTn id="7" dur="250" fill="hold"/>
                                            <p:tgtEl>
                                              <p:spTgt spid="9"/>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0-#ppt_w/2"/>
                                              </p:val>
                                            </p:tav>
                                            <p:tav tm="100000">
                                              <p:val>
                                                <p:strVal val="#ppt_x"/>
                                              </p:val>
                                            </p:tav>
                                          </p:tavLst>
                                        </p:anim>
                                        <p:anim calcmode="lin" valueType="num">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0" y="1"/>
            <a:ext cx="12192000" cy="3101556"/>
          </a:xfrm>
          <a:custGeom>
            <a:avLst/>
            <a:gdLst>
              <a:gd name="connsiteX0" fmla="*/ 0 w 12192000"/>
              <a:gd name="connsiteY0" fmla="*/ 0 h 3101556"/>
              <a:gd name="connsiteX1" fmla="*/ 12192000 w 12192000"/>
              <a:gd name="connsiteY1" fmla="*/ 0 h 3101556"/>
              <a:gd name="connsiteX2" fmla="*/ 12192000 w 12192000"/>
              <a:gd name="connsiteY2" fmla="*/ 3101556 h 3101556"/>
              <a:gd name="connsiteX3" fmla="*/ 4152453 w 12192000"/>
              <a:gd name="connsiteY3" fmla="*/ 3101556 h 3101556"/>
              <a:gd name="connsiteX4" fmla="*/ 4130878 w 12192000"/>
              <a:gd name="connsiteY4" fmla="*/ 2887533 h 3101556"/>
              <a:gd name="connsiteX5" fmla="*/ 2875546 w 12192000"/>
              <a:gd name="connsiteY5" fmla="*/ 1864408 h 3101556"/>
              <a:gd name="connsiteX6" fmla="*/ 1620215 w 12192000"/>
              <a:gd name="connsiteY6" fmla="*/ 2887533 h 3101556"/>
              <a:gd name="connsiteX7" fmla="*/ 1598640 w 12192000"/>
              <a:gd name="connsiteY7" fmla="*/ 3101556 h 3101556"/>
              <a:gd name="connsiteX8" fmla="*/ 0 w 12192000"/>
              <a:gd name="connsiteY8" fmla="*/ 3101556 h 310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a:off x="5247027" y="5230819"/>
            <a:ext cx="2622884"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260680" y="2091746"/>
            <a:ext cx="3877985" cy="830997"/>
          </a:xfrm>
          <a:prstGeom prst="rect">
            <a:avLst/>
          </a:prstGeom>
          <a:noFill/>
        </p:spPr>
        <p:txBody>
          <a:bodyPr wrap="none">
            <a:spAutoFit/>
          </a:bodyPr>
          <a:lstStyle/>
          <a:p>
            <a:pPr algn="ctr">
              <a:defRPr/>
            </a:pPr>
            <a:r>
              <a:rPr lang="zh-CN" altLang="en-US" sz="48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谢谢您的收看</a:t>
            </a:r>
            <a:endParaRPr lang="zh-CN" altLang="en-US" sz="48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4" name="TextBox 33"/>
          <p:cNvSpPr txBox="1"/>
          <p:nvPr/>
        </p:nvSpPr>
        <p:spPr>
          <a:xfrm>
            <a:off x="1993516" y="4144713"/>
            <a:ext cx="2019684" cy="461665"/>
          </a:xfrm>
          <a:prstGeom prst="rect">
            <a:avLst/>
          </a:prstGeom>
          <a:noFill/>
        </p:spPr>
        <p:txBody>
          <a:bodyPr wrap="square">
            <a:spAutoFit/>
          </a:bodyPr>
          <a:lstStyle/>
          <a:p>
            <a:pPr>
              <a:defRPr/>
            </a:pPr>
            <a:r>
              <a:rPr lang="zh-CN" altLang="en-US" sz="2400" b="1" spc="200" dirty="0">
                <a:solidFill>
                  <a:prstClr val="black">
                    <a:lumMod val="75000"/>
                    <a:lumOff val="25000"/>
                  </a:prstClr>
                </a:solidFill>
                <a:latin typeface="微软雅黑" pitchFamily="34" charset="-122"/>
                <a:ea typeface="微软雅黑" pitchFamily="34" charset="-122"/>
              </a:rPr>
              <a:t> </a:t>
            </a:r>
            <a:r>
              <a:rPr lang="en-US" altLang="zh-CN" sz="2400" b="1" spc="200" dirty="0" smtClean="0">
                <a:solidFill>
                  <a:prstClr val="black">
                    <a:lumMod val="75000"/>
                    <a:lumOff val="25000"/>
                  </a:prstClr>
                </a:solidFill>
                <a:latin typeface="微软雅黑" pitchFamily="34" charset="-122"/>
                <a:ea typeface="微软雅黑" pitchFamily="34" charset="-122"/>
              </a:rPr>
              <a:t>xx</a:t>
            </a:r>
            <a:r>
              <a:rPr lang="zh-CN" altLang="en-US" sz="2400" b="1" spc="200" dirty="0" smtClean="0">
                <a:solidFill>
                  <a:prstClr val="black">
                    <a:lumMod val="75000"/>
                    <a:lumOff val="25000"/>
                  </a:prstClr>
                </a:solidFill>
                <a:latin typeface="微软雅黑" pitchFamily="34" charset="-122"/>
                <a:ea typeface="微软雅黑" pitchFamily="34" charset="-122"/>
              </a:rPr>
              <a:t>大学</a:t>
            </a:r>
            <a:endParaRPr lang="zh-CN" altLang="en-US" sz="1400" spc="-50" dirty="0">
              <a:solidFill>
                <a:prstClr val="black">
                  <a:lumMod val="75000"/>
                  <a:lumOff val="25000"/>
                </a:prstClr>
              </a:solidFill>
              <a:latin typeface="微软雅黑" pitchFamily="34" charset="-122"/>
              <a:ea typeface="微软雅黑" pitchFamily="34" charset="-122"/>
            </a:endParaRPr>
          </a:p>
        </p:txBody>
      </p:sp>
      <p:sp>
        <p:nvSpPr>
          <p:cNvPr id="36" name="TextBox 35"/>
          <p:cNvSpPr txBox="1"/>
          <p:nvPr/>
        </p:nvSpPr>
        <p:spPr>
          <a:xfrm>
            <a:off x="4699510" y="1612788"/>
            <a:ext cx="5028942" cy="461665"/>
          </a:xfrm>
          <a:prstGeom prst="rect">
            <a:avLst/>
          </a:prstGeom>
          <a:noFill/>
        </p:spPr>
        <p:txBody>
          <a:bodyPr wrap="none">
            <a:spAutoFit/>
          </a:bodyPr>
          <a:lstStyle/>
          <a:p>
            <a:pPr algn="ctr">
              <a:defRPr/>
            </a:pPr>
            <a:r>
              <a:rPr lang="zh-CN" altLang="en-US" sz="2400"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电子信息专业        </a:t>
            </a:r>
            <a:r>
              <a:rPr lang="en-US" altLang="zh-CN" sz="2400"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20xx</a:t>
            </a:r>
            <a:r>
              <a:rPr lang="zh-CN" altLang="en-US" sz="2400"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级本科</a:t>
            </a:r>
            <a:r>
              <a:rPr lang="en-US" altLang="zh-CN" sz="2400"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08</a:t>
            </a:r>
            <a:r>
              <a:rPr lang="zh-CN" altLang="en-US" sz="2400"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班</a:t>
            </a:r>
            <a:endParaRPr lang="zh-CN" altLang="en-US" sz="2400"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7" name="TextBox 36"/>
          <p:cNvSpPr txBox="1"/>
          <p:nvPr/>
        </p:nvSpPr>
        <p:spPr>
          <a:xfrm>
            <a:off x="4765685" y="3189933"/>
            <a:ext cx="5621111" cy="307777"/>
          </a:xfrm>
          <a:prstGeom prst="rect">
            <a:avLst/>
          </a:prstGeom>
          <a:noFill/>
        </p:spPr>
        <p:txBody>
          <a:bodyPr wrap="square" rtlCol="0">
            <a:spAutoFit/>
          </a:bodyPr>
          <a:lstStyle/>
          <a:p>
            <a:pPr fontAlgn="base">
              <a:spcBef>
                <a:spcPct val="0"/>
              </a:spcBef>
              <a:spcAft>
                <a:spcPct val="0"/>
              </a:spcAft>
            </a:pPr>
            <a:r>
              <a:rPr lang="zh-CN" altLang="en-US" sz="1400" spc="1000" dirty="0">
                <a:solidFill>
                  <a:schemeClr val="tx1">
                    <a:lumMod val="50000"/>
                    <a:lumOff val="50000"/>
                  </a:schemeClr>
                </a:solidFill>
                <a:latin typeface="微软雅黑" pitchFamily="34" charset="-122"/>
                <a:ea typeface="微软雅黑" pitchFamily="34" charset="-122"/>
              </a:rPr>
              <a:t>深蓝与</a:t>
            </a:r>
            <a:r>
              <a:rPr lang="zh-CN" altLang="en-US" sz="1400" spc="1000" dirty="0" smtClean="0">
                <a:solidFill>
                  <a:schemeClr val="tx1">
                    <a:lumMod val="50000"/>
                    <a:lumOff val="50000"/>
                  </a:schemeClr>
                </a:solidFill>
                <a:latin typeface="微软雅黑" pitchFamily="34" charset="-122"/>
                <a:ea typeface="微软雅黑" pitchFamily="34" charset="-122"/>
              </a:rPr>
              <a:t>灰白搭配  简洁</a:t>
            </a:r>
            <a:r>
              <a:rPr lang="zh-CN" altLang="en-US" sz="1400" spc="1000" dirty="0">
                <a:solidFill>
                  <a:schemeClr val="tx1">
                    <a:lumMod val="50000"/>
                    <a:lumOff val="50000"/>
                  </a:schemeClr>
                </a:solidFill>
                <a:latin typeface="微软雅黑" pitchFamily="34" charset="-122"/>
                <a:ea typeface="微软雅黑" pitchFamily="34" charset="-122"/>
              </a:rPr>
              <a:t>严谨学术风格</a:t>
            </a:r>
            <a:endParaRPr lang="zh-CN" altLang="en-US" sz="1400" spc="1000" dirty="0">
              <a:solidFill>
                <a:schemeClr val="tx1">
                  <a:lumMod val="50000"/>
                  <a:lumOff val="50000"/>
                </a:schemeClr>
              </a:solidFill>
              <a:latin typeface="微软雅黑" pitchFamily="34" charset="-122"/>
              <a:ea typeface="微软雅黑" pitchFamily="34" charset="-122"/>
            </a:endParaRPr>
          </a:p>
        </p:txBody>
      </p:sp>
      <p:cxnSp>
        <p:nvCxnSpPr>
          <p:cNvPr id="38" name="直接连接符 37"/>
          <p:cNvCxnSpPr/>
          <p:nvPr/>
        </p:nvCxnSpPr>
        <p:spPr>
          <a:xfrm>
            <a:off x="4791051" y="2067454"/>
            <a:ext cx="4793441" cy="0"/>
          </a:xfrm>
          <a:prstGeom prst="line">
            <a:avLst/>
          </a:prstGeom>
          <a:noFill/>
          <a:ln w="9525" cap="flat" cmpd="sng" algn="ctr">
            <a:solidFill>
              <a:sysClr val="window" lastClr="FFFFFF"/>
            </a:solidFill>
            <a:prstDash val="solid"/>
          </a:ln>
          <a:effectLst/>
        </p:spPr>
      </p:cxnSp>
      <p:grpSp>
        <p:nvGrpSpPr>
          <p:cNvPr id="39" name="组合 38"/>
          <p:cNvGrpSpPr/>
          <p:nvPr/>
        </p:nvGrpSpPr>
        <p:grpSpPr>
          <a:xfrm>
            <a:off x="6217114" y="5759952"/>
            <a:ext cx="4968274" cy="461666"/>
            <a:chOff x="1794669" y="4729711"/>
            <a:chExt cx="4968274" cy="461666"/>
          </a:xfrm>
        </p:grpSpPr>
        <p:sp>
          <p:nvSpPr>
            <p:cNvPr id="40" name="TextBox 39"/>
            <p:cNvSpPr txBox="1"/>
            <p:nvPr/>
          </p:nvSpPr>
          <p:spPr bwMode="auto">
            <a:xfrm>
              <a:off x="3325288" y="4729712"/>
              <a:ext cx="800219" cy="461665"/>
            </a:xfrm>
            <a:prstGeom prst="rect">
              <a:avLst/>
            </a:prstGeom>
            <a:noFill/>
          </p:spPr>
          <p:txBody>
            <a:bodyPr wrap="none">
              <a:spAutoFit/>
            </a:bodyPr>
            <a:lstStyle/>
            <a:p>
              <a:pPr>
                <a:defRPr/>
              </a:pPr>
              <a:r>
                <a:rPr lang="zh-CN" altLang="en-US" sz="2400" b="1" dirty="0" smtClean="0">
                  <a:solidFill>
                    <a:prstClr val="black">
                      <a:lumMod val="50000"/>
                      <a:lumOff val="50000"/>
                    </a:prstClr>
                  </a:solidFill>
                  <a:latin typeface="微软雅黑" pitchFamily="34" charset="-122"/>
                  <a:ea typeface="微软雅黑" pitchFamily="34" charset="-122"/>
                </a:rPr>
                <a:t>青课</a:t>
              </a:r>
              <a:endParaRPr lang="zh-CN" altLang="en-US" sz="2400" b="1" dirty="0">
                <a:solidFill>
                  <a:prstClr val="black">
                    <a:lumMod val="50000"/>
                    <a:lumOff val="50000"/>
                  </a:prstClr>
                </a:solidFill>
                <a:latin typeface="微软雅黑" pitchFamily="34" charset="-122"/>
                <a:ea typeface="微软雅黑" pitchFamily="34" charset="-122"/>
              </a:endParaRPr>
            </a:p>
          </p:txBody>
        </p:sp>
        <p:sp>
          <p:nvSpPr>
            <p:cNvPr id="41" name="TextBox 40"/>
            <p:cNvSpPr txBox="1"/>
            <p:nvPr/>
          </p:nvSpPr>
          <p:spPr bwMode="auto">
            <a:xfrm>
              <a:off x="1794669" y="4729711"/>
              <a:ext cx="1415772" cy="461665"/>
            </a:xfrm>
            <a:prstGeom prst="rect">
              <a:avLst/>
            </a:prstGeom>
            <a:noFill/>
          </p:spPr>
          <p:txBody>
            <a:bodyPr wrap="none">
              <a:spAutoFit/>
            </a:bodyPr>
            <a:lstStyle/>
            <a:p>
              <a:pPr>
                <a:defRPr/>
              </a:pPr>
              <a:r>
                <a:rPr lang="zh-CN" altLang="en-US" sz="2400" b="1" dirty="0" smtClean="0">
                  <a:solidFill>
                    <a:srgbClr val="1F497D"/>
                  </a:solidFill>
                  <a:latin typeface="微软雅黑" pitchFamily="34" charset="-122"/>
                  <a:ea typeface="微软雅黑" pitchFamily="34" charset="-122"/>
                </a:rPr>
                <a:t>答辩人：</a:t>
              </a:r>
              <a:endParaRPr lang="zh-CN" altLang="en-US" sz="2400" b="1" dirty="0">
                <a:solidFill>
                  <a:srgbClr val="1F497D"/>
                </a:solidFill>
                <a:latin typeface="微软雅黑" pitchFamily="34" charset="-122"/>
                <a:ea typeface="微软雅黑" pitchFamily="34" charset="-122"/>
              </a:endParaRPr>
            </a:p>
          </p:txBody>
        </p:sp>
        <p:sp>
          <p:nvSpPr>
            <p:cNvPr id="42" name="TextBox 41"/>
            <p:cNvSpPr txBox="1"/>
            <p:nvPr/>
          </p:nvSpPr>
          <p:spPr bwMode="auto">
            <a:xfrm>
              <a:off x="5962724" y="4729712"/>
              <a:ext cx="800219" cy="461665"/>
            </a:xfrm>
            <a:prstGeom prst="rect">
              <a:avLst/>
            </a:prstGeom>
            <a:noFill/>
          </p:spPr>
          <p:txBody>
            <a:bodyPr wrap="none">
              <a:spAutoFit/>
            </a:bodyPr>
            <a:lstStyle/>
            <a:p>
              <a:pPr>
                <a:defRPr/>
              </a:pPr>
              <a:r>
                <a:rPr lang="zh-CN" altLang="en-US" sz="2400" b="1" dirty="0" smtClean="0">
                  <a:solidFill>
                    <a:prstClr val="black">
                      <a:lumMod val="50000"/>
                      <a:lumOff val="50000"/>
                    </a:prstClr>
                  </a:solidFill>
                  <a:latin typeface="微软雅黑" pitchFamily="34" charset="-122"/>
                  <a:ea typeface="微软雅黑" pitchFamily="34" charset="-122"/>
                </a:rPr>
                <a:t>青课</a:t>
              </a:r>
              <a:endParaRPr lang="zh-CN" altLang="en-US" sz="2400" b="1" dirty="0">
                <a:solidFill>
                  <a:prstClr val="black">
                    <a:lumMod val="50000"/>
                    <a:lumOff val="50000"/>
                  </a:prstClr>
                </a:solidFill>
                <a:latin typeface="微软雅黑" pitchFamily="34" charset="-122"/>
                <a:ea typeface="微软雅黑" pitchFamily="34" charset="-122"/>
              </a:endParaRPr>
            </a:p>
          </p:txBody>
        </p:sp>
        <p:sp>
          <p:nvSpPr>
            <p:cNvPr id="43" name="TextBox 42"/>
            <p:cNvSpPr txBox="1"/>
            <p:nvPr/>
          </p:nvSpPr>
          <p:spPr bwMode="auto">
            <a:xfrm>
              <a:off x="4970755" y="4729712"/>
              <a:ext cx="1107996" cy="461665"/>
            </a:xfrm>
            <a:prstGeom prst="rect">
              <a:avLst/>
            </a:prstGeom>
            <a:noFill/>
          </p:spPr>
          <p:txBody>
            <a:bodyPr wrap="none">
              <a:spAutoFit/>
            </a:bodyPr>
            <a:lstStyle/>
            <a:p>
              <a:pPr>
                <a:defRPr/>
              </a:pPr>
              <a:r>
                <a:rPr lang="zh-CN" altLang="en-US" sz="2400" b="1" dirty="0" smtClean="0">
                  <a:solidFill>
                    <a:srgbClr val="1F497D"/>
                  </a:solidFill>
                  <a:latin typeface="微软雅黑" pitchFamily="34" charset="-122"/>
                  <a:ea typeface="微软雅黑" pitchFamily="34" charset="-122"/>
                </a:rPr>
                <a:t>导师：</a:t>
              </a:r>
              <a:endParaRPr lang="zh-CN" altLang="en-US" sz="2400" b="1" dirty="0">
                <a:solidFill>
                  <a:srgbClr val="1F497D"/>
                </a:solidFill>
                <a:latin typeface="微软雅黑" pitchFamily="34" charset="-122"/>
                <a:ea typeface="微软雅黑" pitchFamily="34" charset="-122"/>
              </a:endParaRPr>
            </a:p>
          </p:txBody>
        </p:sp>
      </p:grpSp>
      <p:cxnSp>
        <p:nvCxnSpPr>
          <p:cNvPr id="44" name="直接连接符 43"/>
          <p:cNvCxnSpPr/>
          <p:nvPr/>
        </p:nvCxnSpPr>
        <p:spPr>
          <a:xfrm>
            <a:off x="4843689" y="2914720"/>
            <a:ext cx="4793796" cy="0"/>
          </a:xfrm>
          <a:prstGeom prst="line">
            <a:avLst/>
          </a:prstGeom>
          <a:noFill/>
          <a:ln w="9525" cap="flat" cmpd="sng" algn="ctr">
            <a:solidFill>
              <a:sysClr val="window" lastClr="FFFFFF"/>
            </a:solidFill>
            <a:prstDash val="solid"/>
          </a:ln>
          <a:effectLst/>
        </p:spPr>
      </p:cxnSp>
    </p:spTree>
  </p:cSld>
  <p:clrMapOvr>
    <a:masterClrMapping/>
  </p:clrMapOvr>
  <mc:AlternateContent xmlns:mc="http://schemas.openxmlformats.org/markup-compatibility/2006">
    <mc:Choice xmlns:p14="http://schemas.microsoft.com/office/powerpoint/2010/main" Requires="p14">
      <p:transition spd="slow" p14:dur="4000" advClick="0" advTm="0">
        <p14:vortex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6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1250"/>
                                        <p:tgtEl>
                                          <p:spTgt spid="36"/>
                                        </p:tgtEl>
                                      </p:cBhvr>
                                    </p:animEffect>
                                  </p:childTnLst>
                                </p:cTn>
                              </p:par>
                            </p:childTnLst>
                          </p:cTn>
                        </p:par>
                        <p:par>
                          <p:cTn id="13" fill="hold">
                            <p:stCondLst>
                              <p:cond delay="1500"/>
                            </p:stCondLst>
                            <p:childTnLst>
                              <p:par>
                                <p:cTn id="14" presetID="2" presetClass="entr" presetSubtype="9"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250" fill="hold"/>
                                        <p:tgtEl>
                                          <p:spTgt spid="38"/>
                                        </p:tgtEl>
                                        <p:attrNameLst>
                                          <p:attrName>ppt_x</p:attrName>
                                        </p:attrNameLst>
                                      </p:cBhvr>
                                      <p:tavLst>
                                        <p:tav tm="0">
                                          <p:val>
                                            <p:strVal val="0-#ppt_w/2"/>
                                          </p:val>
                                        </p:tav>
                                        <p:tav tm="100000">
                                          <p:val>
                                            <p:strVal val="#ppt_x"/>
                                          </p:val>
                                        </p:tav>
                                      </p:tavLst>
                                    </p:anim>
                                    <p:anim calcmode="lin" valueType="num">
                                      <p:cBhvr additive="base">
                                        <p:cTn id="22" dur="250" fill="hold"/>
                                        <p:tgtEl>
                                          <p:spTgt spid="38"/>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2"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250" fill="hold"/>
                                        <p:tgtEl>
                                          <p:spTgt spid="44"/>
                                        </p:tgtEl>
                                        <p:attrNameLst>
                                          <p:attrName>ppt_x</p:attrName>
                                        </p:attrNameLst>
                                      </p:cBhvr>
                                      <p:tavLst>
                                        <p:tav tm="0">
                                          <p:val>
                                            <p:strVal val="1+#ppt_w/2"/>
                                          </p:val>
                                        </p:tav>
                                        <p:tav tm="100000">
                                          <p:val>
                                            <p:strVal val="#ppt_x"/>
                                          </p:val>
                                        </p:tav>
                                      </p:tavLst>
                                    </p:anim>
                                    <p:anim calcmode="lin" valueType="num">
                                      <p:cBhvr additive="base">
                                        <p:cTn id="27" dur="250" fill="hold"/>
                                        <p:tgtEl>
                                          <p:spTgt spid="44"/>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125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1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8973"/>
            <a:chOff x="0" y="543361"/>
            <a:chExt cx="3370216"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898051" y="590669"/>
              <a:ext cx="1492327" cy="461665"/>
            </a:xfrm>
            <a:prstGeom prst="rect">
              <a:avLst/>
            </a:prstGeom>
            <a:noFill/>
          </p:spPr>
          <p:txBody>
            <a:bodyPr wrap="square" rtlCol="0">
              <a:spAutoFit/>
            </a:bodyPr>
            <a:lstStyle/>
            <a:p>
              <a:r>
                <a:rPr lang="zh-CN" altLang="en-US" sz="2400" dirty="0" smtClean="0">
                  <a:solidFill>
                    <a:schemeClr val="bg1"/>
                  </a:solidFill>
                  <a:latin typeface="微软雅黑" pitchFamily="34" charset="-122"/>
                  <a:ea typeface="微软雅黑" pitchFamily="34" charset="-122"/>
                </a:rPr>
                <a:t>目   录</a:t>
              </a:r>
              <a:endParaRPr lang="zh-CN" altLang="en-US" sz="2400" dirty="0">
                <a:solidFill>
                  <a:schemeClr val="bg1"/>
                </a:solidFill>
                <a:latin typeface="微软雅黑" pitchFamily="34" charset="-122"/>
                <a:ea typeface="微软雅黑" pitchFamily="34" charset="-122"/>
              </a:endParaRPr>
            </a:p>
          </p:txBody>
        </p:sp>
      </p:grpSp>
      <p:pic>
        <p:nvPicPr>
          <p:cNvPr id="99" name="矩形 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84328" y="1744263"/>
            <a:ext cx="6701088" cy="663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0" name="圆角矩形 10"/>
          <p:cNvGrpSpPr/>
          <p:nvPr/>
        </p:nvGrpSpPr>
        <p:grpSpPr bwMode="auto">
          <a:xfrm>
            <a:off x="3043090" y="2027216"/>
            <a:ext cx="6239925" cy="246037"/>
            <a:chOff x="42" y="691"/>
            <a:chExt cx="5676" cy="104"/>
          </a:xfrm>
        </p:grpSpPr>
        <p:pic>
          <p:nvPicPr>
            <p:cNvPr id="101" name="圆角矩形 10"/>
            <p:cNvPicPr>
              <a:picLocks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 y="691"/>
              <a:ext cx="567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 Box 8"/>
            <p:cNvSpPr txBox="1">
              <a:spLocks noChangeArrowheads="1"/>
            </p:cNvSpPr>
            <p:nvPr/>
          </p:nvSpPr>
          <p:spPr bwMode="auto">
            <a:xfrm>
              <a:off x="91" y="739"/>
              <a:ext cx="5578"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itchFamily="2" charset="-122"/>
                </a:defRPr>
              </a:lvl1pPr>
              <a:lvl2pPr marL="742950" indent="-285750" eaLnBrk="0" hangingPunct="0">
                <a:defRPr sz="2400">
                  <a:solidFill>
                    <a:schemeClr val="tx1"/>
                  </a:solidFill>
                  <a:latin typeface="Arial" panose="020B0604020202020204" pitchFamily="34" charset="0"/>
                  <a:ea typeface="宋体" pitchFamily="2" charset="-122"/>
                </a:defRPr>
              </a:lvl2pPr>
              <a:lvl3pPr marL="1143000" indent="-228600" eaLnBrk="0" hangingPunct="0">
                <a:defRPr sz="2400">
                  <a:solidFill>
                    <a:schemeClr val="tx1"/>
                  </a:solidFill>
                  <a:latin typeface="Arial" panose="020B0604020202020204" pitchFamily="34" charset="0"/>
                  <a:ea typeface="宋体" pitchFamily="2" charset="-122"/>
                </a:defRPr>
              </a:lvl3pPr>
              <a:lvl4pPr marL="1600200" indent="-228600" eaLnBrk="0" hangingPunct="0">
                <a:defRPr sz="2400">
                  <a:solidFill>
                    <a:schemeClr val="tx1"/>
                  </a:solidFill>
                  <a:latin typeface="Arial" panose="020B0604020202020204" pitchFamily="34" charset="0"/>
                  <a:ea typeface="宋体" pitchFamily="2" charset="-122"/>
                </a:defRPr>
              </a:lvl4pPr>
              <a:lvl5pPr marL="2057400" indent="-228600" eaLnBrk="0" hangingPunct="0">
                <a:defRPr sz="2400">
                  <a:solidFill>
                    <a:schemeClr val="tx1"/>
                  </a:solidFill>
                  <a:latin typeface="Arial" panose="020B0604020202020204" pitchFamily="34" charset="0"/>
                  <a:ea typeface="宋体" pitchFamily="2" charset="-122"/>
                </a:defRPr>
              </a:lvl5pPr>
              <a:lvl6pPr marL="25146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6pPr>
              <a:lvl7pPr marL="29718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7pPr>
              <a:lvl8pPr marL="34290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8pPr>
              <a:lvl9pPr marL="38862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500" b="0" i="0" u="none" strike="noStrike" kern="0" cap="none" spc="0" normalizeH="0" baseline="0" noProof="0">
                <a:ln>
                  <a:noFill/>
                </a:ln>
                <a:solidFill>
                  <a:srgbClr val="FFFFFF"/>
                </a:solidFill>
                <a:effectLst/>
                <a:uLnTx/>
                <a:uFillTx/>
                <a:latin typeface="Calibri" pitchFamily="34" charset="0"/>
                <a:ea typeface="宋体" pitchFamily="2" charset="-122"/>
              </a:endParaRPr>
            </a:p>
          </p:txBody>
        </p:sp>
      </p:grpSp>
      <p:pic>
        <p:nvPicPr>
          <p:cNvPr id="103" name="矩形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4328" y="3006325"/>
            <a:ext cx="6701088" cy="663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 name="圆角矩形 13"/>
          <p:cNvGrpSpPr/>
          <p:nvPr/>
        </p:nvGrpSpPr>
        <p:grpSpPr bwMode="auto">
          <a:xfrm>
            <a:off x="3043090" y="3289279"/>
            <a:ext cx="6239925" cy="246036"/>
            <a:chOff x="42" y="1486"/>
            <a:chExt cx="5676" cy="104"/>
          </a:xfrm>
        </p:grpSpPr>
        <p:pic>
          <p:nvPicPr>
            <p:cNvPr id="105" name="圆角矩形 13"/>
            <p:cNvPicPr>
              <a:picLocks noChangeArrowheads="1"/>
            </p:cNvPicPr>
            <p:nvPr/>
          </p:nvPicPr>
          <p:blipFill>
            <a:blip r:embed="rId2"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2" y="1486"/>
              <a:ext cx="567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 Box 13"/>
            <p:cNvSpPr txBox="1">
              <a:spLocks noChangeArrowheads="1"/>
            </p:cNvSpPr>
            <p:nvPr/>
          </p:nvSpPr>
          <p:spPr bwMode="auto">
            <a:xfrm>
              <a:off x="91" y="1532"/>
              <a:ext cx="5578"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itchFamily="2" charset="-122"/>
                </a:defRPr>
              </a:lvl1pPr>
              <a:lvl2pPr marL="742950" indent="-285750" eaLnBrk="0" hangingPunct="0">
                <a:defRPr sz="2400">
                  <a:solidFill>
                    <a:schemeClr val="tx1"/>
                  </a:solidFill>
                  <a:latin typeface="Arial" panose="020B0604020202020204" pitchFamily="34" charset="0"/>
                  <a:ea typeface="宋体" pitchFamily="2" charset="-122"/>
                </a:defRPr>
              </a:lvl2pPr>
              <a:lvl3pPr marL="1143000" indent="-228600" eaLnBrk="0" hangingPunct="0">
                <a:defRPr sz="2400">
                  <a:solidFill>
                    <a:schemeClr val="tx1"/>
                  </a:solidFill>
                  <a:latin typeface="Arial" panose="020B0604020202020204" pitchFamily="34" charset="0"/>
                  <a:ea typeface="宋体" pitchFamily="2" charset="-122"/>
                </a:defRPr>
              </a:lvl3pPr>
              <a:lvl4pPr marL="1600200" indent="-228600" eaLnBrk="0" hangingPunct="0">
                <a:defRPr sz="2400">
                  <a:solidFill>
                    <a:schemeClr val="tx1"/>
                  </a:solidFill>
                  <a:latin typeface="Arial" panose="020B0604020202020204" pitchFamily="34" charset="0"/>
                  <a:ea typeface="宋体" pitchFamily="2" charset="-122"/>
                </a:defRPr>
              </a:lvl4pPr>
              <a:lvl5pPr marL="2057400" indent="-228600" eaLnBrk="0" hangingPunct="0">
                <a:defRPr sz="2400">
                  <a:solidFill>
                    <a:schemeClr val="tx1"/>
                  </a:solidFill>
                  <a:latin typeface="Arial" panose="020B0604020202020204" pitchFamily="34" charset="0"/>
                  <a:ea typeface="宋体" pitchFamily="2" charset="-122"/>
                </a:defRPr>
              </a:lvl5pPr>
              <a:lvl6pPr marL="25146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6pPr>
              <a:lvl7pPr marL="29718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7pPr>
              <a:lvl8pPr marL="34290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8pPr>
              <a:lvl9pPr marL="38862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500" b="0" i="0" u="none" strike="noStrike" kern="0" cap="none" spc="0" normalizeH="0" baseline="0" noProof="0">
                <a:ln>
                  <a:noFill/>
                </a:ln>
                <a:solidFill>
                  <a:srgbClr val="FFFFFF"/>
                </a:solidFill>
                <a:effectLst/>
                <a:uLnTx/>
                <a:uFillTx/>
                <a:latin typeface="Calibri" pitchFamily="34" charset="0"/>
                <a:ea typeface="宋体" pitchFamily="2" charset="-122"/>
              </a:endParaRPr>
            </a:p>
          </p:txBody>
        </p:sp>
      </p:grpSp>
      <p:pic>
        <p:nvPicPr>
          <p:cNvPr id="107" name="矩形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4328" y="3633740"/>
            <a:ext cx="67010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8" name="圆角矩形 15"/>
          <p:cNvGrpSpPr/>
          <p:nvPr/>
        </p:nvGrpSpPr>
        <p:grpSpPr bwMode="auto">
          <a:xfrm>
            <a:off x="3043090" y="3917227"/>
            <a:ext cx="6239925" cy="243563"/>
            <a:chOff x="42" y="1882"/>
            <a:chExt cx="5676" cy="103"/>
          </a:xfrm>
        </p:grpSpPr>
        <p:pic>
          <p:nvPicPr>
            <p:cNvPr id="109" name="圆角矩形 1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 y="1882"/>
              <a:ext cx="5676"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Text Box 17"/>
            <p:cNvSpPr txBox="1">
              <a:spLocks noChangeArrowheads="1"/>
            </p:cNvSpPr>
            <p:nvPr/>
          </p:nvSpPr>
          <p:spPr bwMode="auto">
            <a:xfrm>
              <a:off x="91" y="1929"/>
              <a:ext cx="5578"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itchFamily="2" charset="-122"/>
                </a:defRPr>
              </a:lvl1pPr>
              <a:lvl2pPr marL="742950" indent="-285750" eaLnBrk="0" hangingPunct="0">
                <a:defRPr sz="2400">
                  <a:solidFill>
                    <a:schemeClr val="tx1"/>
                  </a:solidFill>
                  <a:latin typeface="Arial" panose="020B0604020202020204" pitchFamily="34" charset="0"/>
                  <a:ea typeface="宋体" pitchFamily="2" charset="-122"/>
                </a:defRPr>
              </a:lvl2pPr>
              <a:lvl3pPr marL="1143000" indent="-228600" eaLnBrk="0" hangingPunct="0">
                <a:defRPr sz="2400">
                  <a:solidFill>
                    <a:schemeClr val="tx1"/>
                  </a:solidFill>
                  <a:latin typeface="Arial" panose="020B0604020202020204" pitchFamily="34" charset="0"/>
                  <a:ea typeface="宋体" pitchFamily="2" charset="-122"/>
                </a:defRPr>
              </a:lvl3pPr>
              <a:lvl4pPr marL="1600200" indent="-228600" eaLnBrk="0" hangingPunct="0">
                <a:defRPr sz="2400">
                  <a:solidFill>
                    <a:schemeClr val="tx1"/>
                  </a:solidFill>
                  <a:latin typeface="Arial" panose="020B0604020202020204" pitchFamily="34" charset="0"/>
                  <a:ea typeface="宋体" pitchFamily="2" charset="-122"/>
                </a:defRPr>
              </a:lvl4pPr>
              <a:lvl5pPr marL="2057400" indent="-228600" eaLnBrk="0" hangingPunct="0">
                <a:defRPr sz="2400">
                  <a:solidFill>
                    <a:schemeClr val="tx1"/>
                  </a:solidFill>
                  <a:latin typeface="Arial" panose="020B0604020202020204" pitchFamily="34" charset="0"/>
                  <a:ea typeface="宋体" pitchFamily="2" charset="-122"/>
                </a:defRPr>
              </a:lvl5pPr>
              <a:lvl6pPr marL="25146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6pPr>
              <a:lvl7pPr marL="29718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7pPr>
              <a:lvl8pPr marL="34290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8pPr>
              <a:lvl9pPr marL="38862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9pPr>
            </a:lstStyle>
            <a:p>
              <a:pPr algn="ctr" eaLnBrk="1" hangingPunct="1"/>
              <a:endParaRPr lang="zh-CN" altLang="en-US" sz="2500">
                <a:solidFill>
                  <a:srgbClr val="FFFFFF"/>
                </a:solidFill>
                <a:latin typeface="Calibri" pitchFamily="34" charset="0"/>
              </a:endParaRPr>
            </a:p>
          </p:txBody>
        </p:sp>
      </p:grpSp>
      <p:sp>
        <p:nvSpPr>
          <p:cNvPr id="111" name="矩形 110"/>
          <p:cNvSpPr>
            <a:spLocks noChangeArrowheads="1"/>
          </p:cNvSpPr>
          <p:nvPr/>
        </p:nvSpPr>
        <p:spPr bwMode="auto">
          <a:xfrm>
            <a:off x="3413592" y="3623810"/>
            <a:ext cx="4369905" cy="369310"/>
          </a:xfrm>
          <a:prstGeom prst="rect">
            <a:avLst/>
          </a:prstGeom>
          <a:noFill/>
          <a:ln w="9525">
            <a:noFill/>
            <a:miter lim="800000"/>
          </a:ln>
        </p:spPr>
        <p:txBody>
          <a:bodyPr wrap="square" lIns="91418" tIns="45709" rIns="91418" bIns="45709">
            <a:spAutoFit/>
          </a:bodyPr>
          <a:lstStyle/>
          <a:p>
            <a:pPr defTabSz="1283970">
              <a:defRPr/>
            </a:pPr>
            <a:r>
              <a:rPr lang="en-US" altLang="zh-CN" spc="300" dirty="0">
                <a:solidFill>
                  <a:prstClr val="black"/>
                </a:solidFill>
                <a:latin typeface="微软雅黑" pitchFamily="34" charset="-122"/>
                <a:ea typeface="微软雅黑" pitchFamily="34" charset="-122"/>
              </a:rPr>
              <a:t>4.</a:t>
            </a:r>
            <a:r>
              <a:rPr lang="zh-CN" altLang="en-US" spc="300" dirty="0">
                <a:solidFill>
                  <a:prstClr val="black"/>
                </a:solidFill>
                <a:latin typeface="微软雅黑" pitchFamily="34" charset="-122"/>
                <a:ea typeface="微软雅黑" pitchFamily="34" charset="-122"/>
              </a:rPr>
              <a:t>讨论</a:t>
            </a:r>
            <a:endParaRPr lang="zh-CN" altLang="en-US" spc="300" dirty="0">
              <a:solidFill>
                <a:prstClr val="black"/>
              </a:solidFill>
              <a:latin typeface="微软雅黑" pitchFamily="34" charset="-122"/>
              <a:ea typeface="微软雅黑" pitchFamily="34" charset="-122"/>
            </a:endParaRPr>
          </a:p>
        </p:txBody>
      </p:sp>
      <p:pic>
        <p:nvPicPr>
          <p:cNvPr id="112" name="矩形 1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4328" y="4266984"/>
            <a:ext cx="6701088" cy="65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 name="圆角矩形 18"/>
          <p:cNvGrpSpPr/>
          <p:nvPr/>
        </p:nvGrpSpPr>
        <p:grpSpPr bwMode="auto">
          <a:xfrm>
            <a:off x="3043090" y="4544991"/>
            <a:ext cx="6239925" cy="246037"/>
            <a:chOff x="42" y="2277"/>
            <a:chExt cx="5676" cy="104"/>
          </a:xfrm>
        </p:grpSpPr>
        <p:pic>
          <p:nvPicPr>
            <p:cNvPr id="114" name="圆角矩形 18"/>
            <p:cNvPicPr>
              <a:picLocks noChangeArrowheads="1"/>
            </p:cNvPicPr>
            <p:nvPr/>
          </p:nvPicPr>
          <p:blipFill>
            <a:blip r:embed="rId2" cstate="print">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2" y="2277"/>
              <a:ext cx="567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22"/>
            <p:cNvSpPr txBox="1">
              <a:spLocks noChangeArrowheads="1"/>
            </p:cNvSpPr>
            <p:nvPr/>
          </p:nvSpPr>
          <p:spPr bwMode="auto">
            <a:xfrm>
              <a:off x="91" y="2325"/>
              <a:ext cx="5578"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itchFamily="2" charset="-122"/>
                </a:defRPr>
              </a:lvl1pPr>
              <a:lvl2pPr marL="742950" indent="-285750" eaLnBrk="0" hangingPunct="0">
                <a:defRPr sz="2400">
                  <a:solidFill>
                    <a:schemeClr val="tx1"/>
                  </a:solidFill>
                  <a:latin typeface="Arial" panose="020B0604020202020204" pitchFamily="34" charset="0"/>
                  <a:ea typeface="宋体" pitchFamily="2" charset="-122"/>
                </a:defRPr>
              </a:lvl2pPr>
              <a:lvl3pPr marL="1143000" indent="-228600" eaLnBrk="0" hangingPunct="0">
                <a:defRPr sz="2400">
                  <a:solidFill>
                    <a:schemeClr val="tx1"/>
                  </a:solidFill>
                  <a:latin typeface="Arial" panose="020B0604020202020204" pitchFamily="34" charset="0"/>
                  <a:ea typeface="宋体" pitchFamily="2" charset="-122"/>
                </a:defRPr>
              </a:lvl3pPr>
              <a:lvl4pPr marL="1600200" indent="-228600" eaLnBrk="0" hangingPunct="0">
                <a:defRPr sz="2400">
                  <a:solidFill>
                    <a:schemeClr val="tx1"/>
                  </a:solidFill>
                  <a:latin typeface="Arial" panose="020B0604020202020204" pitchFamily="34" charset="0"/>
                  <a:ea typeface="宋体" pitchFamily="2" charset="-122"/>
                </a:defRPr>
              </a:lvl4pPr>
              <a:lvl5pPr marL="2057400" indent="-228600" eaLnBrk="0" hangingPunct="0">
                <a:defRPr sz="2400">
                  <a:solidFill>
                    <a:schemeClr val="tx1"/>
                  </a:solidFill>
                  <a:latin typeface="Arial" panose="020B0604020202020204" pitchFamily="34" charset="0"/>
                  <a:ea typeface="宋体" pitchFamily="2" charset="-122"/>
                </a:defRPr>
              </a:lvl5pPr>
              <a:lvl6pPr marL="25146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6pPr>
              <a:lvl7pPr marL="29718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7pPr>
              <a:lvl8pPr marL="34290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8pPr>
              <a:lvl9pPr marL="38862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500" b="0" i="0" u="none" strike="noStrike" kern="0" cap="none" spc="0" normalizeH="0" baseline="0" noProof="0">
                <a:ln>
                  <a:noFill/>
                </a:ln>
                <a:solidFill>
                  <a:srgbClr val="FFFFFF"/>
                </a:solidFill>
                <a:effectLst/>
                <a:uLnTx/>
                <a:uFillTx/>
                <a:latin typeface="Calibri" pitchFamily="34" charset="0"/>
                <a:ea typeface="宋体" pitchFamily="2" charset="-122"/>
              </a:endParaRPr>
            </a:p>
          </p:txBody>
        </p:sp>
      </p:grpSp>
      <p:pic>
        <p:nvPicPr>
          <p:cNvPr id="116" name="矩形 1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84328" y="4895802"/>
            <a:ext cx="67010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7" name="圆角矩形 20"/>
          <p:cNvGrpSpPr/>
          <p:nvPr/>
        </p:nvGrpSpPr>
        <p:grpSpPr bwMode="auto">
          <a:xfrm>
            <a:off x="3043090" y="5178404"/>
            <a:ext cx="6239925" cy="246036"/>
            <a:chOff x="42" y="2676"/>
            <a:chExt cx="5676" cy="104"/>
          </a:xfrm>
        </p:grpSpPr>
        <p:pic>
          <p:nvPicPr>
            <p:cNvPr id="118" name="圆角矩形 2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 y="2676"/>
              <a:ext cx="567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 Box 26"/>
            <p:cNvSpPr txBox="1">
              <a:spLocks noChangeArrowheads="1"/>
            </p:cNvSpPr>
            <p:nvPr/>
          </p:nvSpPr>
          <p:spPr bwMode="auto">
            <a:xfrm>
              <a:off x="91" y="2722"/>
              <a:ext cx="5578"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itchFamily="2" charset="-122"/>
                </a:defRPr>
              </a:lvl1pPr>
              <a:lvl2pPr marL="742950" indent="-285750" eaLnBrk="0" hangingPunct="0">
                <a:defRPr sz="2400">
                  <a:solidFill>
                    <a:schemeClr val="tx1"/>
                  </a:solidFill>
                  <a:latin typeface="Arial" panose="020B0604020202020204" pitchFamily="34" charset="0"/>
                  <a:ea typeface="宋体" pitchFamily="2" charset="-122"/>
                </a:defRPr>
              </a:lvl2pPr>
              <a:lvl3pPr marL="1143000" indent="-228600" eaLnBrk="0" hangingPunct="0">
                <a:defRPr sz="2400">
                  <a:solidFill>
                    <a:schemeClr val="tx1"/>
                  </a:solidFill>
                  <a:latin typeface="Arial" panose="020B0604020202020204" pitchFamily="34" charset="0"/>
                  <a:ea typeface="宋体" pitchFamily="2" charset="-122"/>
                </a:defRPr>
              </a:lvl3pPr>
              <a:lvl4pPr marL="1600200" indent="-228600" eaLnBrk="0" hangingPunct="0">
                <a:defRPr sz="2400">
                  <a:solidFill>
                    <a:schemeClr val="tx1"/>
                  </a:solidFill>
                  <a:latin typeface="Arial" panose="020B0604020202020204" pitchFamily="34" charset="0"/>
                  <a:ea typeface="宋体" pitchFamily="2" charset="-122"/>
                </a:defRPr>
              </a:lvl4pPr>
              <a:lvl5pPr marL="2057400" indent="-228600" eaLnBrk="0" hangingPunct="0">
                <a:defRPr sz="2400">
                  <a:solidFill>
                    <a:schemeClr val="tx1"/>
                  </a:solidFill>
                  <a:latin typeface="Arial" panose="020B0604020202020204" pitchFamily="34" charset="0"/>
                  <a:ea typeface="宋体" pitchFamily="2" charset="-122"/>
                </a:defRPr>
              </a:lvl5pPr>
              <a:lvl6pPr marL="25146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6pPr>
              <a:lvl7pPr marL="29718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7pPr>
              <a:lvl8pPr marL="34290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8pPr>
              <a:lvl9pPr marL="38862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9pPr>
            </a:lstStyle>
            <a:p>
              <a:pPr algn="ctr" eaLnBrk="1" hangingPunct="1"/>
              <a:endParaRPr lang="zh-CN" altLang="en-US" sz="2500">
                <a:solidFill>
                  <a:srgbClr val="FFFFFF"/>
                </a:solidFill>
                <a:latin typeface="Calibri" pitchFamily="34" charset="0"/>
              </a:endParaRPr>
            </a:p>
          </p:txBody>
        </p:sp>
      </p:grpSp>
      <p:pic>
        <p:nvPicPr>
          <p:cNvPr id="120" name="矩形 2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84328" y="2376622"/>
            <a:ext cx="6701088" cy="660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圆角矩形 24"/>
          <p:cNvGrpSpPr/>
          <p:nvPr/>
        </p:nvGrpSpPr>
        <p:grpSpPr bwMode="auto">
          <a:xfrm>
            <a:off x="3043090" y="2661514"/>
            <a:ext cx="6239925" cy="243564"/>
            <a:chOff x="42" y="1091"/>
            <a:chExt cx="5676" cy="103"/>
          </a:xfrm>
        </p:grpSpPr>
        <p:pic>
          <p:nvPicPr>
            <p:cNvPr id="122" name="圆角矩形 2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 y="1091"/>
              <a:ext cx="5676"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Text Box 34"/>
            <p:cNvSpPr txBox="1">
              <a:spLocks noChangeArrowheads="1"/>
            </p:cNvSpPr>
            <p:nvPr/>
          </p:nvSpPr>
          <p:spPr bwMode="auto">
            <a:xfrm>
              <a:off x="91" y="1136"/>
              <a:ext cx="5578"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宋体" pitchFamily="2" charset="-122"/>
                </a:defRPr>
              </a:lvl1pPr>
              <a:lvl2pPr marL="742950" indent="-285750" eaLnBrk="0" hangingPunct="0">
                <a:defRPr sz="2400">
                  <a:solidFill>
                    <a:schemeClr val="tx1"/>
                  </a:solidFill>
                  <a:latin typeface="Arial" panose="020B0604020202020204" pitchFamily="34" charset="0"/>
                  <a:ea typeface="宋体" pitchFamily="2" charset="-122"/>
                </a:defRPr>
              </a:lvl2pPr>
              <a:lvl3pPr marL="1143000" indent="-228600" eaLnBrk="0" hangingPunct="0">
                <a:defRPr sz="2400">
                  <a:solidFill>
                    <a:schemeClr val="tx1"/>
                  </a:solidFill>
                  <a:latin typeface="Arial" panose="020B0604020202020204" pitchFamily="34" charset="0"/>
                  <a:ea typeface="宋体" pitchFamily="2" charset="-122"/>
                </a:defRPr>
              </a:lvl3pPr>
              <a:lvl4pPr marL="1600200" indent="-228600" eaLnBrk="0" hangingPunct="0">
                <a:defRPr sz="2400">
                  <a:solidFill>
                    <a:schemeClr val="tx1"/>
                  </a:solidFill>
                  <a:latin typeface="Arial" panose="020B0604020202020204" pitchFamily="34" charset="0"/>
                  <a:ea typeface="宋体" pitchFamily="2" charset="-122"/>
                </a:defRPr>
              </a:lvl4pPr>
              <a:lvl5pPr marL="2057400" indent="-228600" eaLnBrk="0" hangingPunct="0">
                <a:defRPr sz="2400">
                  <a:solidFill>
                    <a:schemeClr val="tx1"/>
                  </a:solidFill>
                  <a:latin typeface="Arial" panose="020B0604020202020204" pitchFamily="34" charset="0"/>
                  <a:ea typeface="宋体" pitchFamily="2" charset="-122"/>
                </a:defRPr>
              </a:lvl5pPr>
              <a:lvl6pPr marL="25146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6pPr>
              <a:lvl7pPr marL="29718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7pPr>
              <a:lvl8pPr marL="34290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8pPr>
              <a:lvl9pPr marL="3886200" indent="-228600" defTabSz="1282700" eaLnBrk="0" fontAlgn="base" hangingPunct="0">
                <a:spcBef>
                  <a:spcPct val="0"/>
                </a:spcBef>
                <a:spcAft>
                  <a:spcPct val="0"/>
                </a:spcAft>
                <a:defRPr sz="2400">
                  <a:solidFill>
                    <a:schemeClr val="tx1"/>
                  </a:solidFill>
                  <a:latin typeface="Arial" panose="020B0604020202020204" pitchFamily="34" charset="0"/>
                  <a:ea typeface="宋体" pitchFamily="2" charset="-122"/>
                </a:defRPr>
              </a:lvl9pPr>
            </a:lstStyle>
            <a:p>
              <a:pPr algn="ctr" eaLnBrk="1" hangingPunct="1"/>
              <a:endParaRPr lang="zh-CN" altLang="en-US" sz="2500">
                <a:solidFill>
                  <a:srgbClr val="FFFFFF"/>
                </a:solidFill>
                <a:latin typeface="Calibri" pitchFamily="34" charset="0"/>
              </a:endParaRPr>
            </a:p>
          </p:txBody>
        </p:sp>
      </p:grpSp>
      <p:sp>
        <p:nvSpPr>
          <p:cNvPr id="124" name="矩形 123"/>
          <p:cNvSpPr>
            <a:spLocks noChangeArrowheads="1"/>
          </p:cNvSpPr>
          <p:nvPr/>
        </p:nvSpPr>
        <p:spPr bwMode="auto">
          <a:xfrm>
            <a:off x="3413592" y="2363335"/>
            <a:ext cx="2630943" cy="369310"/>
          </a:xfrm>
          <a:prstGeom prst="rect">
            <a:avLst/>
          </a:prstGeom>
          <a:noFill/>
          <a:ln w="9525">
            <a:noFill/>
            <a:miter lim="800000"/>
          </a:ln>
        </p:spPr>
        <p:txBody>
          <a:bodyPr wrap="square" lIns="91418" tIns="45709" rIns="91418" bIns="45709">
            <a:spAutoFit/>
          </a:bodyPr>
          <a:lstStyle/>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现状与</a:t>
            </a:r>
            <a:r>
              <a:rPr lang="zh-CN" altLang="en-US" dirty="0" smtClean="0">
                <a:latin typeface="微软雅黑" pitchFamily="34" charset="-122"/>
                <a:ea typeface="微软雅黑" pitchFamily="34" charset="-122"/>
              </a:rPr>
              <a:t>研究目标</a:t>
            </a:r>
            <a:endParaRPr lang="zh-CN" altLang="en-US" dirty="0">
              <a:latin typeface="微软雅黑" pitchFamily="34" charset="-122"/>
              <a:ea typeface="微软雅黑" pitchFamily="34" charset="-122"/>
            </a:endParaRPr>
          </a:p>
        </p:txBody>
      </p:sp>
      <p:sp>
        <p:nvSpPr>
          <p:cNvPr id="125" name="矩形 124"/>
          <p:cNvSpPr>
            <a:spLocks noChangeArrowheads="1"/>
          </p:cNvSpPr>
          <p:nvPr/>
        </p:nvSpPr>
        <p:spPr bwMode="auto">
          <a:xfrm>
            <a:off x="3413592" y="3036426"/>
            <a:ext cx="3253908" cy="369310"/>
          </a:xfrm>
          <a:prstGeom prst="rect">
            <a:avLst/>
          </a:prstGeom>
          <a:noFill/>
          <a:ln w="9525">
            <a:noFill/>
            <a:miter lim="800000"/>
          </a:ln>
        </p:spPr>
        <p:txBody>
          <a:bodyPr wrap="square" lIns="91418" tIns="45709" rIns="91418" bIns="45709">
            <a:spAutoFit/>
          </a:bodyPr>
          <a:lstStyle/>
          <a:p>
            <a:pPr defTabSz="1283970">
              <a:defRPr/>
            </a:pPr>
            <a:r>
              <a:rPr lang="en-US" altLang="zh-CN" dirty="0">
                <a:solidFill>
                  <a:prstClr val="black"/>
                </a:solidFill>
                <a:latin typeface="微软雅黑" pitchFamily="34" charset="-122"/>
                <a:ea typeface="微软雅黑" pitchFamily="34" charset="-122"/>
              </a:rPr>
              <a:t>3.</a:t>
            </a:r>
            <a:r>
              <a:rPr lang="zh-CN" altLang="en-US" dirty="0">
                <a:solidFill>
                  <a:prstClr val="black"/>
                </a:solidFill>
                <a:latin typeface="微软雅黑" pitchFamily="34" charset="-122"/>
                <a:ea typeface="微软雅黑" pitchFamily="34" charset="-122"/>
              </a:rPr>
              <a:t>研究方法及过程</a:t>
            </a:r>
            <a:endParaRPr lang="zh-CN" altLang="en-US" dirty="0">
              <a:solidFill>
                <a:prstClr val="black"/>
              </a:solidFill>
              <a:latin typeface="微软雅黑" pitchFamily="34" charset="-122"/>
              <a:ea typeface="微软雅黑" pitchFamily="34" charset="-122"/>
            </a:endParaRPr>
          </a:p>
        </p:txBody>
      </p:sp>
      <p:sp>
        <p:nvSpPr>
          <p:cNvPr id="126" name="矩形 125"/>
          <p:cNvSpPr>
            <a:spLocks noChangeArrowheads="1"/>
          </p:cNvSpPr>
          <p:nvPr/>
        </p:nvSpPr>
        <p:spPr bwMode="auto">
          <a:xfrm>
            <a:off x="3413592" y="4254048"/>
            <a:ext cx="4532110" cy="369310"/>
          </a:xfrm>
          <a:prstGeom prst="rect">
            <a:avLst/>
          </a:prstGeom>
          <a:noFill/>
          <a:ln w="9525">
            <a:noFill/>
            <a:miter lim="800000"/>
          </a:ln>
        </p:spPr>
        <p:txBody>
          <a:bodyPr wrap="square" lIns="91418" tIns="45709" rIns="91418" bIns="45709">
            <a:spAutoFit/>
          </a:bodyPr>
          <a:lstStyle/>
          <a:p>
            <a:pPr defTabSz="1283970">
              <a:defRPr/>
            </a:pPr>
            <a:r>
              <a:rPr lang="en-US" altLang="zh-CN" dirty="0">
                <a:solidFill>
                  <a:prstClr val="black"/>
                </a:solidFill>
                <a:latin typeface="微软雅黑" pitchFamily="34" charset="-122"/>
                <a:ea typeface="微软雅黑" pitchFamily="34" charset="-122"/>
              </a:rPr>
              <a:t>5.</a:t>
            </a:r>
            <a:r>
              <a:rPr lang="zh-CN" altLang="en-US" dirty="0">
                <a:solidFill>
                  <a:prstClr val="black"/>
                </a:solidFill>
                <a:latin typeface="微软雅黑" pitchFamily="34" charset="-122"/>
                <a:ea typeface="微软雅黑" pitchFamily="34" charset="-122"/>
              </a:rPr>
              <a:t>结论与管理启示</a:t>
            </a:r>
            <a:endParaRPr lang="zh-CN" altLang="en-US" dirty="0">
              <a:solidFill>
                <a:prstClr val="black"/>
              </a:solidFill>
              <a:latin typeface="微软雅黑" pitchFamily="34" charset="-122"/>
              <a:ea typeface="微软雅黑" pitchFamily="34" charset="-122"/>
            </a:endParaRPr>
          </a:p>
        </p:txBody>
      </p:sp>
      <p:sp>
        <p:nvSpPr>
          <p:cNvPr id="127" name="矩形 126"/>
          <p:cNvSpPr>
            <a:spLocks noChangeArrowheads="1"/>
          </p:cNvSpPr>
          <p:nvPr/>
        </p:nvSpPr>
        <p:spPr bwMode="auto">
          <a:xfrm>
            <a:off x="3413593" y="4885864"/>
            <a:ext cx="5261884" cy="369310"/>
          </a:xfrm>
          <a:prstGeom prst="rect">
            <a:avLst/>
          </a:prstGeom>
          <a:noFill/>
          <a:ln w="9525">
            <a:noFill/>
            <a:miter lim="800000"/>
          </a:ln>
        </p:spPr>
        <p:txBody>
          <a:bodyPr wrap="square" lIns="91418" tIns="45709" rIns="91418" bIns="45709">
            <a:spAutoFit/>
          </a:bodyPr>
          <a:lstStyle/>
          <a:p>
            <a:pPr defTabSz="1283970">
              <a:defRPr/>
            </a:pPr>
            <a:r>
              <a:rPr lang="en-US" altLang="zh-CN" spc="300" dirty="0">
                <a:solidFill>
                  <a:prstClr val="black"/>
                </a:solidFill>
                <a:latin typeface="微软雅黑" pitchFamily="34" charset="-122"/>
                <a:ea typeface="微软雅黑" pitchFamily="34" charset="-122"/>
              </a:rPr>
              <a:t>6.</a:t>
            </a:r>
            <a:r>
              <a:rPr lang="zh-CN" altLang="en-US" spc="300" dirty="0">
                <a:solidFill>
                  <a:prstClr val="black"/>
                </a:solidFill>
                <a:latin typeface="微软雅黑" pitchFamily="34" charset="-122"/>
                <a:ea typeface="微软雅黑" pitchFamily="34" charset="-122"/>
              </a:rPr>
              <a:t>论文总结</a:t>
            </a:r>
            <a:endParaRPr lang="zh-CN" altLang="en-US" spc="300" dirty="0">
              <a:solidFill>
                <a:prstClr val="black"/>
              </a:solidFill>
              <a:latin typeface="微软雅黑" pitchFamily="34" charset="-122"/>
              <a:ea typeface="微软雅黑" pitchFamily="34" charset="-122"/>
            </a:endParaRPr>
          </a:p>
        </p:txBody>
      </p:sp>
      <p:sp>
        <p:nvSpPr>
          <p:cNvPr id="128" name="TextBox 127">
            <a:hlinkClick r:id="" action="ppaction://hlinkshowjump?jump=nextslide"/>
          </p:cNvPr>
          <p:cNvSpPr txBox="1"/>
          <p:nvPr/>
        </p:nvSpPr>
        <p:spPr>
          <a:xfrm>
            <a:off x="3413592" y="1730838"/>
            <a:ext cx="3741977" cy="369310"/>
          </a:xfrm>
          <a:prstGeom prst="rect">
            <a:avLst/>
          </a:prstGeom>
          <a:noFill/>
        </p:spPr>
        <p:txBody>
          <a:bodyPr wrap="square" lIns="91418" tIns="45709" rIns="91418" bIns="45709">
            <a:spAutoFit/>
          </a:bodyPr>
          <a:lstStyle/>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选题背景及意义</a:t>
            </a:r>
            <a:endParaRPr lang="zh-CN" altLang="en-US" dirty="0">
              <a:latin typeface="微软雅黑" pitchFamily="34" charset="-122"/>
              <a:ea typeface="微软雅黑" pitchFamily="34" charset="-122"/>
            </a:endParaRPr>
          </a:p>
        </p:txBody>
      </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400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28"/>
                                            </p:tgtEl>
                                            <p:attrNameLst>
                                              <p:attrName>style.visibility</p:attrName>
                                            </p:attrNameLst>
                                          </p:cBhvr>
                                          <p:to>
                                            <p:strVal val="visible"/>
                                          </p:to>
                                        </p:set>
                                        <p:anim calcmode="lin" valueType="num">
                                          <p:cBhvr>
                                            <p:cTn id="12" dur="500" fill="hold"/>
                                            <p:tgtEl>
                                              <p:spTgt spid="128"/>
                                            </p:tgtEl>
                                            <p:attrNameLst>
                                              <p:attrName>ppt_w</p:attrName>
                                            </p:attrNameLst>
                                          </p:cBhvr>
                                          <p:tavLst>
                                            <p:tav tm="0">
                                              <p:val>
                                                <p:fltVal val="0"/>
                                              </p:val>
                                            </p:tav>
                                            <p:tav tm="100000">
                                              <p:val>
                                                <p:strVal val="#ppt_w"/>
                                              </p:val>
                                            </p:tav>
                                          </p:tavLst>
                                        </p:anim>
                                        <p:anim calcmode="lin" valueType="num">
                                          <p:cBhvr>
                                            <p:cTn id="13" dur="500" fill="hold"/>
                                            <p:tgtEl>
                                              <p:spTgt spid="128"/>
                                            </p:tgtEl>
                                            <p:attrNameLst>
                                              <p:attrName>ppt_h</p:attrName>
                                            </p:attrNameLst>
                                          </p:cBhvr>
                                          <p:tavLst>
                                            <p:tav tm="0">
                                              <p:val>
                                                <p:fltVal val="0"/>
                                              </p:val>
                                            </p:tav>
                                            <p:tav tm="100000">
                                              <p:val>
                                                <p:strVal val="#ppt_h"/>
                                              </p:val>
                                            </p:tav>
                                          </p:tavLst>
                                        </p:anim>
                                        <p:animEffect transition="in" filter="fade">
                                          <p:cBhvr>
                                            <p:cTn id="14" dur="500"/>
                                            <p:tgtEl>
                                              <p:spTgt spid="128"/>
                                            </p:tgtEl>
                                          </p:cBhvr>
                                        </p:animEffect>
                                      </p:childTnLst>
                                    </p:cTn>
                                  </p:par>
                                  <p:par>
                                    <p:cTn id="15" presetID="56" presetClass="path" presetSubtype="0" accel="50000" decel="50000" fill="hold" nodeType="withEffect">
                                      <p:stCondLst>
                                        <p:cond delay="0"/>
                                      </p:stCondLst>
                                      <p:childTnLst>
                                        <p:animMotion origin="layout" path="M -0.36539 0.05086 L -1.26034E-6 -1.88514E-6 " pathEditMode="relative" rAng="0" ptsTypes="AA">
                                          <p:cBhvr>
                                            <p:cTn id="16" dur="500" fill="hold"/>
                                            <p:tgtEl>
                                              <p:spTgt spid="128"/>
                                            </p:tgtEl>
                                            <p:attrNameLst>
                                              <p:attrName>ppt_x</p:attrName>
                                              <p:attrName>ppt_y</p:attrName>
                                            </p:attrNameLst>
                                          </p:cBhvr>
                                          <p:rCtr x="18269" y="-2543"/>
                                        </p:animMotion>
                                      </p:childTnLst>
                                    </p:cTn>
                                  </p:par>
                                </p:childTnLst>
                              </p:cTn>
                            </p:par>
                            <p:par>
                              <p:cTn id="17" fill="hold">
                                <p:stCondLst>
                                  <p:cond delay="1000"/>
                                </p:stCondLst>
                                <p:childTnLst>
                                  <p:par>
                                    <p:cTn id="18" presetID="18" presetClass="entr" presetSubtype="12" fill="hold" nodeType="afterEffect">
                                      <p:stCondLst>
                                        <p:cond delay="100"/>
                                      </p:stCondLst>
                                      <p:childTnLst>
                                        <p:set>
                                          <p:cBhvr>
                                            <p:cTn id="19" dur="1" fill="hold">
                                              <p:stCondLst>
                                                <p:cond delay="0"/>
                                              </p:stCondLst>
                                            </p:cTn>
                                            <p:tgtEl>
                                              <p:spTgt spid="99"/>
                                            </p:tgtEl>
                                            <p:attrNameLst>
                                              <p:attrName>style.visibility</p:attrName>
                                            </p:attrNameLst>
                                          </p:cBhvr>
                                          <p:to>
                                            <p:strVal val="visible"/>
                                          </p:to>
                                        </p:set>
                                        <p:animEffect transition="in" filter="strips(downLeft)">
                                          <p:cBhvr>
                                            <p:cTn id="20" dur="500"/>
                                            <p:tgtEl>
                                              <p:spTgt spid="99"/>
                                            </p:tgtEl>
                                          </p:cBhvr>
                                        </p:animEffect>
                                      </p:childTnLst>
                                    </p:cTn>
                                  </p:par>
                                  <p:par>
                                    <p:cTn id="21" presetID="18" presetClass="entr" presetSubtype="12" fill="hold" nodeType="withEffect">
                                      <p:stCondLst>
                                        <p:cond delay="200"/>
                                      </p:stCondLst>
                                      <p:childTnLst>
                                        <p:set>
                                          <p:cBhvr>
                                            <p:cTn id="22" dur="1" fill="hold">
                                              <p:stCondLst>
                                                <p:cond delay="0"/>
                                              </p:stCondLst>
                                            </p:cTn>
                                            <p:tgtEl>
                                              <p:spTgt spid="120"/>
                                            </p:tgtEl>
                                            <p:attrNameLst>
                                              <p:attrName>style.visibility</p:attrName>
                                            </p:attrNameLst>
                                          </p:cBhvr>
                                          <p:to>
                                            <p:strVal val="visible"/>
                                          </p:to>
                                        </p:set>
                                        <p:animEffect transition="in" filter="strips(downLeft)">
                                          <p:cBhvr>
                                            <p:cTn id="23" dur="500"/>
                                            <p:tgtEl>
                                              <p:spTgt spid="120"/>
                                            </p:tgtEl>
                                          </p:cBhvr>
                                        </p:animEffect>
                                      </p:childTnLst>
                                    </p:cTn>
                                  </p:par>
                                  <p:par>
                                    <p:cTn id="24" presetID="18" presetClass="entr" presetSubtype="12" fill="hold" nodeType="withEffect">
                                      <p:stCondLst>
                                        <p:cond delay="300"/>
                                      </p:stCondLst>
                                      <p:childTnLst>
                                        <p:set>
                                          <p:cBhvr>
                                            <p:cTn id="25" dur="1" fill="hold">
                                              <p:stCondLst>
                                                <p:cond delay="0"/>
                                              </p:stCondLst>
                                            </p:cTn>
                                            <p:tgtEl>
                                              <p:spTgt spid="103"/>
                                            </p:tgtEl>
                                            <p:attrNameLst>
                                              <p:attrName>style.visibility</p:attrName>
                                            </p:attrNameLst>
                                          </p:cBhvr>
                                          <p:to>
                                            <p:strVal val="visible"/>
                                          </p:to>
                                        </p:set>
                                        <p:animEffect transition="in" filter="strips(downLeft)">
                                          <p:cBhvr>
                                            <p:cTn id="26" dur="500"/>
                                            <p:tgtEl>
                                              <p:spTgt spid="103"/>
                                            </p:tgtEl>
                                          </p:cBhvr>
                                        </p:animEffect>
                                      </p:childTnLst>
                                    </p:cTn>
                                  </p:par>
                                  <p:par>
                                    <p:cTn id="27" presetID="18" presetClass="entr" presetSubtype="12" fill="hold" nodeType="withEffect">
                                      <p:stCondLst>
                                        <p:cond delay="400"/>
                                      </p:stCondLst>
                                      <p:childTnLst>
                                        <p:set>
                                          <p:cBhvr>
                                            <p:cTn id="28" dur="1" fill="hold">
                                              <p:stCondLst>
                                                <p:cond delay="0"/>
                                              </p:stCondLst>
                                            </p:cTn>
                                            <p:tgtEl>
                                              <p:spTgt spid="107"/>
                                            </p:tgtEl>
                                            <p:attrNameLst>
                                              <p:attrName>style.visibility</p:attrName>
                                            </p:attrNameLst>
                                          </p:cBhvr>
                                          <p:to>
                                            <p:strVal val="visible"/>
                                          </p:to>
                                        </p:set>
                                        <p:animEffect transition="in" filter="strips(downLeft)">
                                          <p:cBhvr>
                                            <p:cTn id="29" dur="500"/>
                                            <p:tgtEl>
                                              <p:spTgt spid="107"/>
                                            </p:tgtEl>
                                          </p:cBhvr>
                                        </p:animEffect>
                                      </p:childTnLst>
                                    </p:cTn>
                                  </p:par>
                                  <p:par>
                                    <p:cTn id="30" presetID="18" presetClass="entr" presetSubtype="12" fill="hold" nodeType="withEffect">
                                      <p:stCondLst>
                                        <p:cond delay="500"/>
                                      </p:stCondLst>
                                      <p:childTnLst>
                                        <p:set>
                                          <p:cBhvr>
                                            <p:cTn id="31" dur="1" fill="hold">
                                              <p:stCondLst>
                                                <p:cond delay="0"/>
                                              </p:stCondLst>
                                            </p:cTn>
                                            <p:tgtEl>
                                              <p:spTgt spid="112"/>
                                            </p:tgtEl>
                                            <p:attrNameLst>
                                              <p:attrName>style.visibility</p:attrName>
                                            </p:attrNameLst>
                                          </p:cBhvr>
                                          <p:to>
                                            <p:strVal val="visible"/>
                                          </p:to>
                                        </p:set>
                                        <p:animEffect transition="in" filter="strips(downLeft)">
                                          <p:cBhvr>
                                            <p:cTn id="32" dur="500"/>
                                            <p:tgtEl>
                                              <p:spTgt spid="112"/>
                                            </p:tgtEl>
                                          </p:cBhvr>
                                        </p:animEffect>
                                      </p:childTnLst>
                                    </p:cTn>
                                  </p:par>
                                  <p:par>
                                    <p:cTn id="33" presetID="18" presetClass="entr" presetSubtype="12" fill="hold" nodeType="withEffect">
                                      <p:stCondLst>
                                        <p:cond delay="600"/>
                                      </p:stCondLst>
                                      <p:childTnLst>
                                        <p:set>
                                          <p:cBhvr>
                                            <p:cTn id="34" dur="1" fill="hold">
                                              <p:stCondLst>
                                                <p:cond delay="0"/>
                                              </p:stCondLst>
                                            </p:cTn>
                                            <p:tgtEl>
                                              <p:spTgt spid="116"/>
                                            </p:tgtEl>
                                            <p:attrNameLst>
                                              <p:attrName>style.visibility</p:attrName>
                                            </p:attrNameLst>
                                          </p:cBhvr>
                                          <p:to>
                                            <p:strVal val="visible"/>
                                          </p:to>
                                        </p:set>
                                        <p:animEffect transition="in" filter="strips(downLeft)">
                                          <p:cBhvr>
                                            <p:cTn id="35" dur="500"/>
                                            <p:tgtEl>
                                              <p:spTgt spid="116"/>
                                            </p:tgtEl>
                                          </p:cBhvr>
                                        </p:animEffect>
                                      </p:childTnLst>
                                    </p:cTn>
                                  </p:par>
                                </p:childTnLst>
                              </p:cTn>
                            </p:par>
                            <p:par>
                              <p:cTn id="36" fill="hold">
                                <p:stCondLst>
                                  <p:cond delay="1600"/>
                                </p:stCondLst>
                                <p:childTnLst>
                                  <p:par>
                                    <p:cTn id="37" presetID="18" presetClass="entr" presetSubtype="3" fill="hold" nodeType="afterEffect">
                                      <p:stCondLst>
                                        <p:cond delay="100"/>
                                      </p:stCondLst>
                                      <p:childTnLst>
                                        <p:set>
                                          <p:cBhvr>
                                            <p:cTn id="38" dur="1" fill="hold">
                                              <p:stCondLst>
                                                <p:cond delay="0"/>
                                              </p:stCondLst>
                                            </p:cTn>
                                            <p:tgtEl>
                                              <p:spTgt spid="99"/>
                                            </p:tgtEl>
                                            <p:attrNameLst>
                                              <p:attrName>style.visibility</p:attrName>
                                            </p:attrNameLst>
                                          </p:cBhvr>
                                          <p:to>
                                            <p:strVal val="visible"/>
                                          </p:to>
                                        </p:set>
                                        <p:animEffect transition="in" filter="strips(upRight)">
                                          <p:cBhvr>
                                            <p:cTn id="39" dur="400"/>
                                            <p:tgtEl>
                                              <p:spTgt spid="99"/>
                                            </p:tgtEl>
                                          </p:cBhvr>
                                        </p:animEffect>
                                      </p:childTnLst>
                                    </p:cTn>
                                  </p:par>
                                  <p:par>
                                    <p:cTn id="40" presetID="18" presetClass="entr" presetSubtype="3" fill="hold" nodeType="withEffect">
                                      <p:stCondLst>
                                        <p:cond delay="300"/>
                                      </p:stCondLst>
                                      <p:childTnLst>
                                        <p:set>
                                          <p:cBhvr>
                                            <p:cTn id="41" dur="1" fill="hold">
                                              <p:stCondLst>
                                                <p:cond delay="0"/>
                                              </p:stCondLst>
                                            </p:cTn>
                                            <p:tgtEl>
                                              <p:spTgt spid="120"/>
                                            </p:tgtEl>
                                            <p:attrNameLst>
                                              <p:attrName>style.visibility</p:attrName>
                                            </p:attrNameLst>
                                          </p:cBhvr>
                                          <p:to>
                                            <p:strVal val="visible"/>
                                          </p:to>
                                        </p:set>
                                        <p:animEffect transition="in" filter="strips(upRight)">
                                          <p:cBhvr>
                                            <p:cTn id="42" dur="400"/>
                                            <p:tgtEl>
                                              <p:spTgt spid="120"/>
                                            </p:tgtEl>
                                          </p:cBhvr>
                                        </p:animEffect>
                                      </p:childTnLst>
                                    </p:cTn>
                                  </p:par>
                                  <p:par>
                                    <p:cTn id="43" presetID="18" presetClass="entr" presetSubtype="3" fill="hold" nodeType="withEffect">
                                      <p:stCondLst>
                                        <p:cond delay="500"/>
                                      </p:stCondLst>
                                      <p:childTnLst>
                                        <p:set>
                                          <p:cBhvr>
                                            <p:cTn id="44" dur="1" fill="hold">
                                              <p:stCondLst>
                                                <p:cond delay="0"/>
                                              </p:stCondLst>
                                            </p:cTn>
                                            <p:tgtEl>
                                              <p:spTgt spid="103"/>
                                            </p:tgtEl>
                                            <p:attrNameLst>
                                              <p:attrName>style.visibility</p:attrName>
                                            </p:attrNameLst>
                                          </p:cBhvr>
                                          <p:to>
                                            <p:strVal val="visible"/>
                                          </p:to>
                                        </p:set>
                                        <p:animEffect transition="in" filter="strips(upRight)">
                                          <p:cBhvr>
                                            <p:cTn id="45" dur="400"/>
                                            <p:tgtEl>
                                              <p:spTgt spid="103"/>
                                            </p:tgtEl>
                                          </p:cBhvr>
                                        </p:animEffect>
                                      </p:childTnLst>
                                    </p:cTn>
                                  </p:par>
                                  <p:par>
                                    <p:cTn id="46" presetID="18" presetClass="entr" presetSubtype="3" fill="hold" nodeType="withEffect">
                                      <p:stCondLst>
                                        <p:cond delay="700"/>
                                      </p:stCondLst>
                                      <p:childTnLst>
                                        <p:set>
                                          <p:cBhvr>
                                            <p:cTn id="47" dur="1" fill="hold">
                                              <p:stCondLst>
                                                <p:cond delay="0"/>
                                              </p:stCondLst>
                                            </p:cTn>
                                            <p:tgtEl>
                                              <p:spTgt spid="107"/>
                                            </p:tgtEl>
                                            <p:attrNameLst>
                                              <p:attrName>style.visibility</p:attrName>
                                            </p:attrNameLst>
                                          </p:cBhvr>
                                          <p:to>
                                            <p:strVal val="visible"/>
                                          </p:to>
                                        </p:set>
                                        <p:animEffect transition="in" filter="strips(upRight)">
                                          <p:cBhvr>
                                            <p:cTn id="48" dur="400"/>
                                            <p:tgtEl>
                                              <p:spTgt spid="107"/>
                                            </p:tgtEl>
                                          </p:cBhvr>
                                        </p:animEffect>
                                      </p:childTnLst>
                                    </p:cTn>
                                  </p:par>
                                  <p:par>
                                    <p:cTn id="49" presetID="18" presetClass="entr" presetSubtype="3" fill="hold" nodeType="withEffect">
                                      <p:stCondLst>
                                        <p:cond delay="900"/>
                                      </p:stCondLst>
                                      <p:childTnLst>
                                        <p:set>
                                          <p:cBhvr>
                                            <p:cTn id="50" dur="1" fill="hold">
                                              <p:stCondLst>
                                                <p:cond delay="0"/>
                                              </p:stCondLst>
                                            </p:cTn>
                                            <p:tgtEl>
                                              <p:spTgt spid="112"/>
                                            </p:tgtEl>
                                            <p:attrNameLst>
                                              <p:attrName>style.visibility</p:attrName>
                                            </p:attrNameLst>
                                          </p:cBhvr>
                                          <p:to>
                                            <p:strVal val="visible"/>
                                          </p:to>
                                        </p:set>
                                        <p:animEffect transition="in" filter="strips(upRight)">
                                          <p:cBhvr>
                                            <p:cTn id="51" dur="400"/>
                                            <p:tgtEl>
                                              <p:spTgt spid="112"/>
                                            </p:tgtEl>
                                          </p:cBhvr>
                                        </p:animEffect>
                                      </p:childTnLst>
                                    </p:cTn>
                                  </p:par>
                                  <p:par>
                                    <p:cTn id="52" presetID="18" presetClass="entr" presetSubtype="3" fill="hold" nodeType="withEffect">
                                      <p:stCondLst>
                                        <p:cond delay="1100"/>
                                      </p:stCondLst>
                                      <p:childTnLst>
                                        <p:set>
                                          <p:cBhvr>
                                            <p:cTn id="53" dur="1" fill="hold">
                                              <p:stCondLst>
                                                <p:cond delay="0"/>
                                              </p:stCondLst>
                                            </p:cTn>
                                            <p:tgtEl>
                                              <p:spTgt spid="116"/>
                                            </p:tgtEl>
                                            <p:attrNameLst>
                                              <p:attrName>style.visibility</p:attrName>
                                            </p:attrNameLst>
                                          </p:cBhvr>
                                          <p:to>
                                            <p:strVal val="visible"/>
                                          </p:to>
                                        </p:set>
                                        <p:animEffect transition="in" filter="strips(upRight)">
                                          <p:cBhvr>
                                            <p:cTn id="54" dur="400"/>
                                            <p:tgtEl>
                                              <p:spTgt spid="116"/>
                                            </p:tgtEl>
                                          </p:cBhvr>
                                        </p:animEffect>
                                      </p:childTnLst>
                                    </p:cTn>
                                  </p:par>
                                  <p:par>
                                    <p:cTn id="55" presetID="12" presetClass="entr" presetSubtype="4" fill="hold" grpId="0" nodeType="withEffect">
                                      <p:stCondLst>
                                        <p:cond delay="200"/>
                                      </p:stCondLst>
                                      <p:childTnLst>
                                        <p:set>
                                          <p:cBhvr>
                                            <p:cTn id="56" dur="1" fill="hold">
                                              <p:stCondLst>
                                                <p:cond delay="0"/>
                                              </p:stCondLst>
                                            </p:cTn>
                                            <p:tgtEl>
                                              <p:spTgt spid="124"/>
                                            </p:tgtEl>
                                            <p:attrNameLst>
                                              <p:attrName>style.visibility</p:attrName>
                                            </p:attrNameLst>
                                          </p:cBhvr>
                                          <p:to>
                                            <p:strVal val="visible"/>
                                          </p:to>
                                        </p:set>
                                        <p:animEffect transition="in" filter="slide(fromBottom)">
                                          <p:cBhvr>
                                            <p:cTn id="57" dur="300"/>
                                            <p:tgtEl>
                                              <p:spTgt spid="124"/>
                                            </p:tgtEl>
                                          </p:cBhvr>
                                        </p:animEffect>
                                      </p:childTnLst>
                                    </p:cTn>
                                  </p:par>
                                  <p:par>
                                    <p:cTn id="58" presetID="12" presetClass="entr" presetSubtype="4" fill="hold" grpId="0" nodeType="withEffect">
                                      <p:stCondLst>
                                        <p:cond delay="400"/>
                                      </p:stCondLst>
                                      <p:childTnLst>
                                        <p:set>
                                          <p:cBhvr>
                                            <p:cTn id="59" dur="1" fill="hold">
                                              <p:stCondLst>
                                                <p:cond delay="0"/>
                                              </p:stCondLst>
                                            </p:cTn>
                                            <p:tgtEl>
                                              <p:spTgt spid="125"/>
                                            </p:tgtEl>
                                            <p:attrNameLst>
                                              <p:attrName>style.visibility</p:attrName>
                                            </p:attrNameLst>
                                          </p:cBhvr>
                                          <p:to>
                                            <p:strVal val="visible"/>
                                          </p:to>
                                        </p:set>
                                        <p:animEffect transition="in" filter="slide(fromBottom)">
                                          <p:cBhvr>
                                            <p:cTn id="60" dur="300"/>
                                            <p:tgtEl>
                                              <p:spTgt spid="125"/>
                                            </p:tgtEl>
                                          </p:cBhvr>
                                        </p:animEffect>
                                      </p:childTnLst>
                                    </p:cTn>
                                  </p:par>
                                  <p:par>
                                    <p:cTn id="61" presetID="12" presetClass="entr" presetSubtype="4" fill="hold" grpId="0" nodeType="withEffect">
                                      <p:stCondLst>
                                        <p:cond delay="600"/>
                                      </p:stCondLst>
                                      <p:childTnLst>
                                        <p:set>
                                          <p:cBhvr>
                                            <p:cTn id="62" dur="1" fill="hold">
                                              <p:stCondLst>
                                                <p:cond delay="0"/>
                                              </p:stCondLst>
                                            </p:cTn>
                                            <p:tgtEl>
                                              <p:spTgt spid="111"/>
                                            </p:tgtEl>
                                            <p:attrNameLst>
                                              <p:attrName>style.visibility</p:attrName>
                                            </p:attrNameLst>
                                          </p:cBhvr>
                                          <p:to>
                                            <p:strVal val="visible"/>
                                          </p:to>
                                        </p:set>
                                        <p:animEffect transition="in" filter="slide(fromBottom)">
                                          <p:cBhvr>
                                            <p:cTn id="63" dur="300"/>
                                            <p:tgtEl>
                                              <p:spTgt spid="111"/>
                                            </p:tgtEl>
                                          </p:cBhvr>
                                        </p:animEffect>
                                      </p:childTnLst>
                                    </p:cTn>
                                  </p:par>
                                  <p:par>
                                    <p:cTn id="64" presetID="12" presetClass="entr" presetSubtype="4" fill="hold" grpId="0" nodeType="withEffect">
                                      <p:stCondLst>
                                        <p:cond delay="800"/>
                                      </p:stCondLst>
                                      <p:childTnLst>
                                        <p:set>
                                          <p:cBhvr>
                                            <p:cTn id="65" dur="1" fill="hold">
                                              <p:stCondLst>
                                                <p:cond delay="0"/>
                                              </p:stCondLst>
                                            </p:cTn>
                                            <p:tgtEl>
                                              <p:spTgt spid="126"/>
                                            </p:tgtEl>
                                            <p:attrNameLst>
                                              <p:attrName>style.visibility</p:attrName>
                                            </p:attrNameLst>
                                          </p:cBhvr>
                                          <p:to>
                                            <p:strVal val="visible"/>
                                          </p:to>
                                        </p:set>
                                        <p:animEffect transition="in" filter="slide(fromBottom)">
                                          <p:cBhvr>
                                            <p:cTn id="66" dur="300"/>
                                            <p:tgtEl>
                                              <p:spTgt spid="126"/>
                                            </p:tgtEl>
                                          </p:cBhvr>
                                        </p:animEffect>
                                      </p:childTnLst>
                                    </p:cTn>
                                  </p:par>
                                  <p:par>
                                    <p:cTn id="67" presetID="12" presetClass="entr" presetSubtype="4" fill="hold" grpId="0" nodeType="withEffect">
                                      <p:stCondLst>
                                        <p:cond delay="1000"/>
                                      </p:stCondLst>
                                      <p:childTnLst>
                                        <p:set>
                                          <p:cBhvr>
                                            <p:cTn id="68" dur="1" fill="hold">
                                              <p:stCondLst>
                                                <p:cond delay="0"/>
                                              </p:stCondLst>
                                            </p:cTn>
                                            <p:tgtEl>
                                              <p:spTgt spid="127"/>
                                            </p:tgtEl>
                                            <p:attrNameLst>
                                              <p:attrName>style.visibility</p:attrName>
                                            </p:attrNameLst>
                                          </p:cBhvr>
                                          <p:to>
                                            <p:strVal val="visible"/>
                                          </p:to>
                                        </p:set>
                                        <p:animEffect transition="in" filter="slide(fromBottom)">
                                          <p:cBhvr>
                                            <p:cTn id="69" dur="300"/>
                                            <p:tgtEl>
                                              <p:spTgt spid="127"/>
                                            </p:tgtEl>
                                          </p:cBhvr>
                                        </p:animEffect>
                                      </p:childTnLst>
                                    </p:cTn>
                                  </p:par>
                                </p:childTnLst>
                              </p:cTn>
                            </p:par>
                            <p:par>
                              <p:cTn id="70" fill="hold">
                                <p:stCondLst>
                                  <p:cond delay="2200"/>
                                </p:stCondLst>
                                <p:childTnLst>
                                  <p:par>
                                    <p:cTn id="71" presetID="23" presetClass="entr" presetSubtype="16" fill="hold" nodeType="afterEffect">
                                      <p:stCondLst>
                                        <p:cond delay="0"/>
                                      </p:stCondLst>
                                      <p:childTnLst>
                                        <p:set>
                                          <p:cBhvr>
                                            <p:cTn id="72" dur="1" fill="hold">
                                              <p:stCondLst>
                                                <p:cond delay="0"/>
                                              </p:stCondLst>
                                            </p:cTn>
                                            <p:tgtEl>
                                              <p:spTgt spid="100"/>
                                            </p:tgtEl>
                                            <p:attrNameLst>
                                              <p:attrName>style.visibility</p:attrName>
                                            </p:attrNameLst>
                                          </p:cBhvr>
                                          <p:to>
                                            <p:strVal val="visible"/>
                                          </p:to>
                                        </p:set>
                                        <p:anim calcmode="lin" valueType="num">
                                          <p:cBhvr>
                                            <p:cTn id="73" dur="500" fill="hold"/>
                                            <p:tgtEl>
                                              <p:spTgt spid="100"/>
                                            </p:tgtEl>
                                            <p:attrNameLst>
                                              <p:attrName>ppt_w</p:attrName>
                                            </p:attrNameLst>
                                          </p:cBhvr>
                                          <p:tavLst>
                                            <p:tav tm="0">
                                              <p:val>
                                                <p:fltVal val="0"/>
                                              </p:val>
                                            </p:tav>
                                            <p:tav tm="100000">
                                              <p:val>
                                                <p:strVal val="#ppt_w"/>
                                              </p:val>
                                            </p:tav>
                                          </p:tavLst>
                                        </p:anim>
                                        <p:anim calcmode="lin" valueType="num">
                                          <p:cBhvr>
                                            <p:cTn id="74" dur="500" fill="hold"/>
                                            <p:tgtEl>
                                              <p:spTgt spid="100"/>
                                            </p:tgtEl>
                                            <p:attrNameLst>
                                              <p:attrName>ppt_h</p:attrName>
                                            </p:attrNameLst>
                                          </p:cBhvr>
                                          <p:tavLst>
                                            <p:tav tm="0">
                                              <p:val>
                                                <p:fltVal val="0"/>
                                              </p:val>
                                            </p:tav>
                                            <p:tav tm="100000">
                                              <p:val>
                                                <p:strVal val="#ppt_h"/>
                                              </p:val>
                                            </p:tav>
                                          </p:tavLst>
                                        </p:anim>
                                      </p:childTnLst>
                                    </p:cTn>
                                  </p:par>
                                  <p:par>
                                    <p:cTn id="75" presetID="23" presetClass="entr" presetSubtype="16" fill="hold" nodeType="withEffect">
                                      <p:stCondLst>
                                        <p:cond delay="100"/>
                                      </p:stCondLst>
                                      <p:childTnLst>
                                        <p:set>
                                          <p:cBhvr>
                                            <p:cTn id="76" dur="1" fill="hold">
                                              <p:stCondLst>
                                                <p:cond delay="0"/>
                                              </p:stCondLst>
                                            </p:cTn>
                                            <p:tgtEl>
                                              <p:spTgt spid="121"/>
                                            </p:tgtEl>
                                            <p:attrNameLst>
                                              <p:attrName>style.visibility</p:attrName>
                                            </p:attrNameLst>
                                          </p:cBhvr>
                                          <p:to>
                                            <p:strVal val="visible"/>
                                          </p:to>
                                        </p:set>
                                        <p:anim calcmode="lin" valueType="num">
                                          <p:cBhvr>
                                            <p:cTn id="77" dur="500" fill="hold"/>
                                            <p:tgtEl>
                                              <p:spTgt spid="121"/>
                                            </p:tgtEl>
                                            <p:attrNameLst>
                                              <p:attrName>ppt_w</p:attrName>
                                            </p:attrNameLst>
                                          </p:cBhvr>
                                          <p:tavLst>
                                            <p:tav tm="0">
                                              <p:val>
                                                <p:fltVal val="0"/>
                                              </p:val>
                                            </p:tav>
                                            <p:tav tm="100000">
                                              <p:val>
                                                <p:strVal val="#ppt_w"/>
                                              </p:val>
                                            </p:tav>
                                          </p:tavLst>
                                        </p:anim>
                                        <p:anim calcmode="lin" valueType="num">
                                          <p:cBhvr>
                                            <p:cTn id="78" dur="500" fill="hold"/>
                                            <p:tgtEl>
                                              <p:spTgt spid="121"/>
                                            </p:tgtEl>
                                            <p:attrNameLst>
                                              <p:attrName>ppt_h</p:attrName>
                                            </p:attrNameLst>
                                          </p:cBhvr>
                                          <p:tavLst>
                                            <p:tav tm="0">
                                              <p:val>
                                                <p:fltVal val="0"/>
                                              </p:val>
                                            </p:tav>
                                            <p:tav tm="100000">
                                              <p:val>
                                                <p:strVal val="#ppt_h"/>
                                              </p:val>
                                            </p:tav>
                                          </p:tavLst>
                                        </p:anim>
                                      </p:childTnLst>
                                    </p:cTn>
                                  </p:par>
                                  <p:par>
                                    <p:cTn id="79" presetID="23" presetClass="entr" presetSubtype="16" fill="hold" nodeType="withEffect">
                                      <p:stCondLst>
                                        <p:cond delay="200"/>
                                      </p:stCondLst>
                                      <p:childTnLst>
                                        <p:set>
                                          <p:cBhvr>
                                            <p:cTn id="80" dur="1" fill="hold">
                                              <p:stCondLst>
                                                <p:cond delay="0"/>
                                              </p:stCondLst>
                                            </p:cTn>
                                            <p:tgtEl>
                                              <p:spTgt spid="104"/>
                                            </p:tgtEl>
                                            <p:attrNameLst>
                                              <p:attrName>style.visibility</p:attrName>
                                            </p:attrNameLst>
                                          </p:cBhvr>
                                          <p:to>
                                            <p:strVal val="visible"/>
                                          </p:to>
                                        </p:set>
                                        <p:anim calcmode="lin" valueType="num">
                                          <p:cBhvr>
                                            <p:cTn id="81" dur="500" fill="hold"/>
                                            <p:tgtEl>
                                              <p:spTgt spid="104"/>
                                            </p:tgtEl>
                                            <p:attrNameLst>
                                              <p:attrName>ppt_w</p:attrName>
                                            </p:attrNameLst>
                                          </p:cBhvr>
                                          <p:tavLst>
                                            <p:tav tm="0">
                                              <p:val>
                                                <p:fltVal val="0"/>
                                              </p:val>
                                            </p:tav>
                                            <p:tav tm="100000">
                                              <p:val>
                                                <p:strVal val="#ppt_w"/>
                                              </p:val>
                                            </p:tav>
                                          </p:tavLst>
                                        </p:anim>
                                        <p:anim calcmode="lin" valueType="num">
                                          <p:cBhvr>
                                            <p:cTn id="82" dur="500" fill="hold"/>
                                            <p:tgtEl>
                                              <p:spTgt spid="104"/>
                                            </p:tgtEl>
                                            <p:attrNameLst>
                                              <p:attrName>ppt_h</p:attrName>
                                            </p:attrNameLst>
                                          </p:cBhvr>
                                          <p:tavLst>
                                            <p:tav tm="0">
                                              <p:val>
                                                <p:fltVal val="0"/>
                                              </p:val>
                                            </p:tav>
                                            <p:tav tm="100000">
                                              <p:val>
                                                <p:strVal val="#ppt_h"/>
                                              </p:val>
                                            </p:tav>
                                          </p:tavLst>
                                        </p:anim>
                                      </p:childTnLst>
                                    </p:cTn>
                                  </p:par>
                                  <p:par>
                                    <p:cTn id="83" presetID="23" presetClass="entr" presetSubtype="16" fill="hold" nodeType="withEffect">
                                      <p:stCondLst>
                                        <p:cond delay="300"/>
                                      </p:stCondLst>
                                      <p:childTnLst>
                                        <p:set>
                                          <p:cBhvr>
                                            <p:cTn id="84" dur="1" fill="hold">
                                              <p:stCondLst>
                                                <p:cond delay="0"/>
                                              </p:stCondLst>
                                            </p:cTn>
                                            <p:tgtEl>
                                              <p:spTgt spid="108"/>
                                            </p:tgtEl>
                                            <p:attrNameLst>
                                              <p:attrName>style.visibility</p:attrName>
                                            </p:attrNameLst>
                                          </p:cBhvr>
                                          <p:to>
                                            <p:strVal val="visible"/>
                                          </p:to>
                                        </p:set>
                                        <p:anim calcmode="lin" valueType="num">
                                          <p:cBhvr>
                                            <p:cTn id="85" dur="500" fill="hold"/>
                                            <p:tgtEl>
                                              <p:spTgt spid="108"/>
                                            </p:tgtEl>
                                            <p:attrNameLst>
                                              <p:attrName>ppt_w</p:attrName>
                                            </p:attrNameLst>
                                          </p:cBhvr>
                                          <p:tavLst>
                                            <p:tav tm="0">
                                              <p:val>
                                                <p:fltVal val="0"/>
                                              </p:val>
                                            </p:tav>
                                            <p:tav tm="100000">
                                              <p:val>
                                                <p:strVal val="#ppt_w"/>
                                              </p:val>
                                            </p:tav>
                                          </p:tavLst>
                                        </p:anim>
                                        <p:anim calcmode="lin" valueType="num">
                                          <p:cBhvr>
                                            <p:cTn id="86" dur="500" fill="hold"/>
                                            <p:tgtEl>
                                              <p:spTgt spid="108"/>
                                            </p:tgtEl>
                                            <p:attrNameLst>
                                              <p:attrName>ppt_h</p:attrName>
                                            </p:attrNameLst>
                                          </p:cBhvr>
                                          <p:tavLst>
                                            <p:tav tm="0">
                                              <p:val>
                                                <p:fltVal val="0"/>
                                              </p:val>
                                            </p:tav>
                                            <p:tav tm="100000">
                                              <p:val>
                                                <p:strVal val="#ppt_h"/>
                                              </p:val>
                                            </p:tav>
                                          </p:tavLst>
                                        </p:anim>
                                      </p:childTnLst>
                                    </p:cTn>
                                  </p:par>
                                  <p:par>
                                    <p:cTn id="87" presetID="23" presetClass="entr" presetSubtype="16" fill="hold" nodeType="withEffect">
                                      <p:stCondLst>
                                        <p:cond delay="400"/>
                                      </p:stCondLst>
                                      <p:childTnLst>
                                        <p:set>
                                          <p:cBhvr>
                                            <p:cTn id="88" dur="1" fill="hold">
                                              <p:stCondLst>
                                                <p:cond delay="0"/>
                                              </p:stCondLst>
                                            </p:cTn>
                                            <p:tgtEl>
                                              <p:spTgt spid="113"/>
                                            </p:tgtEl>
                                            <p:attrNameLst>
                                              <p:attrName>style.visibility</p:attrName>
                                            </p:attrNameLst>
                                          </p:cBhvr>
                                          <p:to>
                                            <p:strVal val="visible"/>
                                          </p:to>
                                        </p:set>
                                        <p:anim calcmode="lin" valueType="num">
                                          <p:cBhvr>
                                            <p:cTn id="89" dur="500" fill="hold"/>
                                            <p:tgtEl>
                                              <p:spTgt spid="113"/>
                                            </p:tgtEl>
                                            <p:attrNameLst>
                                              <p:attrName>ppt_w</p:attrName>
                                            </p:attrNameLst>
                                          </p:cBhvr>
                                          <p:tavLst>
                                            <p:tav tm="0">
                                              <p:val>
                                                <p:fltVal val="0"/>
                                              </p:val>
                                            </p:tav>
                                            <p:tav tm="100000">
                                              <p:val>
                                                <p:strVal val="#ppt_w"/>
                                              </p:val>
                                            </p:tav>
                                          </p:tavLst>
                                        </p:anim>
                                        <p:anim calcmode="lin" valueType="num">
                                          <p:cBhvr>
                                            <p:cTn id="90" dur="500" fill="hold"/>
                                            <p:tgtEl>
                                              <p:spTgt spid="113"/>
                                            </p:tgtEl>
                                            <p:attrNameLst>
                                              <p:attrName>ppt_h</p:attrName>
                                            </p:attrNameLst>
                                          </p:cBhvr>
                                          <p:tavLst>
                                            <p:tav tm="0">
                                              <p:val>
                                                <p:fltVal val="0"/>
                                              </p:val>
                                            </p:tav>
                                            <p:tav tm="100000">
                                              <p:val>
                                                <p:strVal val="#ppt_h"/>
                                              </p:val>
                                            </p:tav>
                                          </p:tavLst>
                                        </p:anim>
                                      </p:childTnLst>
                                    </p:cTn>
                                  </p:par>
                                  <p:par>
                                    <p:cTn id="91" presetID="23" presetClass="entr" presetSubtype="16" fill="hold" nodeType="withEffect">
                                      <p:stCondLst>
                                        <p:cond delay="500"/>
                                      </p:stCondLst>
                                      <p:childTnLst>
                                        <p:set>
                                          <p:cBhvr>
                                            <p:cTn id="92" dur="1" fill="hold">
                                              <p:stCondLst>
                                                <p:cond delay="0"/>
                                              </p:stCondLst>
                                            </p:cTn>
                                            <p:tgtEl>
                                              <p:spTgt spid="117"/>
                                            </p:tgtEl>
                                            <p:attrNameLst>
                                              <p:attrName>style.visibility</p:attrName>
                                            </p:attrNameLst>
                                          </p:cBhvr>
                                          <p:to>
                                            <p:strVal val="visible"/>
                                          </p:to>
                                        </p:set>
                                        <p:anim calcmode="lin" valueType="num">
                                          <p:cBhvr>
                                            <p:cTn id="93" dur="500" fill="hold"/>
                                            <p:tgtEl>
                                              <p:spTgt spid="117"/>
                                            </p:tgtEl>
                                            <p:attrNameLst>
                                              <p:attrName>ppt_w</p:attrName>
                                            </p:attrNameLst>
                                          </p:cBhvr>
                                          <p:tavLst>
                                            <p:tav tm="0">
                                              <p:val>
                                                <p:fltVal val="0"/>
                                              </p:val>
                                            </p:tav>
                                            <p:tav tm="100000">
                                              <p:val>
                                                <p:strVal val="#ppt_w"/>
                                              </p:val>
                                            </p:tav>
                                          </p:tavLst>
                                        </p:anim>
                                        <p:anim calcmode="lin" valueType="num">
                                          <p:cBhvr>
                                            <p:cTn id="94" dur="500" fill="hold"/>
                                            <p:tgtEl>
                                              <p:spTgt spid="1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24" grpId="0"/>
          <p:bldP spid="125" grpId="0"/>
          <p:bldP spid="126" grpId="0"/>
          <p:bldP spid="1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28"/>
                                            </p:tgtEl>
                                            <p:attrNameLst>
                                              <p:attrName>style.visibility</p:attrName>
                                            </p:attrNameLst>
                                          </p:cBhvr>
                                          <p:to>
                                            <p:strVal val="visible"/>
                                          </p:to>
                                        </p:set>
                                        <p:anim calcmode="lin" valueType="num">
                                          <p:cBhvr>
                                            <p:cTn id="12" dur="500" fill="hold"/>
                                            <p:tgtEl>
                                              <p:spTgt spid="128"/>
                                            </p:tgtEl>
                                            <p:attrNameLst>
                                              <p:attrName>ppt_w</p:attrName>
                                            </p:attrNameLst>
                                          </p:cBhvr>
                                          <p:tavLst>
                                            <p:tav tm="0">
                                              <p:val>
                                                <p:fltVal val="0"/>
                                              </p:val>
                                            </p:tav>
                                            <p:tav tm="100000">
                                              <p:val>
                                                <p:strVal val="#ppt_w"/>
                                              </p:val>
                                            </p:tav>
                                          </p:tavLst>
                                        </p:anim>
                                        <p:anim calcmode="lin" valueType="num">
                                          <p:cBhvr>
                                            <p:cTn id="13" dur="500" fill="hold"/>
                                            <p:tgtEl>
                                              <p:spTgt spid="128"/>
                                            </p:tgtEl>
                                            <p:attrNameLst>
                                              <p:attrName>ppt_h</p:attrName>
                                            </p:attrNameLst>
                                          </p:cBhvr>
                                          <p:tavLst>
                                            <p:tav tm="0">
                                              <p:val>
                                                <p:fltVal val="0"/>
                                              </p:val>
                                            </p:tav>
                                            <p:tav tm="100000">
                                              <p:val>
                                                <p:strVal val="#ppt_h"/>
                                              </p:val>
                                            </p:tav>
                                          </p:tavLst>
                                        </p:anim>
                                        <p:animEffect transition="in" filter="fade">
                                          <p:cBhvr>
                                            <p:cTn id="14" dur="500"/>
                                            <p:tgtEl>
                                              <p:spTgt spid="128"/>
                                            </p:tgtEl>
                                          </p:cBhvr>
                                        </p:animEffect>
                                      </p:childTnLst>
                                    </p:cTn>
                                  </p:par>
                                  <p:par>
                                    <p:cTn id="15" presetID="56" presetClass="path" presetSubtype="0" accel="50000" decel="50000" fill="hold" nodeType="withEffect">
                                      <p:stCondLst>
                                        <p:cond delay="0"/>
                                      </p:stCondLst>
                                      <p:childTnLst>
                                        <p:animMotion origin="layout" path="M -0.36539 0.05086 L -1.26034E-6 -1.88514E-6 " pathEditMode="relative" rAng="0" ptsTypes="AA">
                                          <p:cBhvr>
                                            <p:cTn id="16" dur="500" fill="hold"/>
                                            <p:tgtEl>
                                              <p:spTgt spid="128"/>
                                            </p:tgtEl>
                                            <p:attrNameLst>
                                              <p:attrName>ppt_x</p:attrName>
                                              <p:attrName>ppt_y</p:attrName>
                                            </p:attrNameLst>
                                          </p:cBhvr>
                                          <p:rCtr x="18269" y="-2543"/>
                                        </p:animMotion>
                                      </p:childTnLst>
                                    </p:cTn>
                                  </p:par>
                                </p:childTnLst>
                              </p:cTn>
                            </p:par>
                            <p:par>
                              <p:cTn id="17" fill="hold">
                                <p:stCondLst>
                                  <p:cond delay="1000"/>
                                </p:stCondLst>
                                <p:childTnLst>
                                  <p:par>
                                    <p:cTn id="18" presetID="18" presetClass="entr" presetSubtype="12" fill="hold" nodeType="afterEffect">
                                      <p:stCondLst>
                                        <p:cond delay="100"/>
                                      </p:stCondLst>
                                      <p:childTnLst>
                                        <p:set>
                                          <p:cBhvr>
                                            <p:cTn id="19" dur="1" fill="hold">
                                              <p:stCondLst>
                                                <p:cond delay="0"/>
                                              </p:stCondLst>
                                            </p:cTn>
                                            <p:tgtEl>
                                              <p:spTgt spid="99"/>
                                            </p:tgtEl>
                                            <p:attrNameLst>
                                              <p:attrName>style.visibility</p:attrName>
                                            </p:attrNameLst>
                                          </p:cBhvr>
                                          <p:to>
                                            <p:strVal val="visible"/>
                                          </p:to>
                                        </p:set>
                                        <p:animEffect transition="in" filter="strips(downLeft)">
                                          <p:cBhvr>
                                            <p:cTn id="20" dur="500"/>
                                            <p:tgtEl>
                                              <p:spTgt spid="99"/>
                                            </p:tgtEl>
                                          </p:cBhvr>
                                        </p:animEffect>
                                      </p:childTnLst>
                                    </p:cTn>
                                  </p:par>
                                  <p:par>
                                    <p:cTn id="21" presetID="18" presetClass="entr" presetSubtype="12" fill="hold" nodeType="withEffect">
                                      <p:stCondLst>
                                        <p:cond delay="200"/>
                                      </p:stCondLst>
                                      <p:childTnLst>
                                        <p:set>
                                          <p:cBhvr>
                                            <p:cTn id="22" dur="1" fill="hold">
                                              <p:stCondLst>
                                                <p:cond delay="0"/>
                                              </p:stCondLst>
                                            </p:cTn>
                                            <p:tgtEl>
                                              <p:spTgt spid="120"/>
                                            </p:tgtEl>
                                            <p:attrNameLst>
                                              <p:attrName>style.visibility</p:attrName>
                                            </p:attrNameLst>
                                          </p:cBhvr>
                                          <p:to>
                                            <p:strVal val="visible"/>
                                          </p:to>
                                        </p:set>
                                        <p:animEffect transition="in" filter="strips(downLeft)">
                                          <p:cBhvr>
                                            <p:cTn id="23" dur="500"/>
                                            <p:tgtEl>
                                              <p:spTgt spid="120"/>
                                            </p:tgtEl>
                                          </p:cBhvr>
                                        </p:animEffect>
                                      </p:childTnLst>
                                    </p:cTn>
                                  </p:par>
                                  <p:par>
                                    <p:cTn id="24" presetID="18" presetClass="entr" presetSubtype="12" fill="hold" nodeType="withEffect">
                                      <p:stCondLst>
                                        <p:cond delay="300"/>
                                      </p:stCondLst>
                                      <p:childTnLst>
                                        <p:set>
                                          <p:cBhvr>
                                            <p:cTn id="25" dur="1" fill="hold">
                                              <p:stCondLst>
                                                <p:cond delay="0"/>
                                              </p:stCondLst>
                                            </p:cTn>
                                            <p:tgtEl>
                                              <p:spTgt spid="103"/>
                                            </p:tgtEl>
                                            <p:attrNameLst>
                                              <p:attrName>style.visibility</p:attrName>
                                            </p:attrNameLst>
                                          </p:cBhvr>
                                          <p:to>
                                            <p:strVal val="visible"/>
                                          </p:to>
                                        </p:set>
                                        <p:animEffect transition="in" filter="strips(downLeft)">
                                          <p:cBhvr>
                                            <p:cTn id="26" dur="500"/>
                                            <p:tgtEl>
                                              <p:spTgt spid="103"/>
                                            </p:tgtEl>
                                          </p:cBhvr>
                                        </p:animEffect>
                                      </p:childTnLst>
                                    </p:cTn>
                                  </p:par>
                                  <p:par>
                                    <p:cTn id="27" presetID="18" presetClass="entr" presetSubtype="12" fill="hold" nodeType="withEffect">
                                      <p:stCondLst>
                                        <p:cond delay="400"/>
                                      </p:stCondLst>
                                      <p:childTnLst>
                                        <p:set>
                                          <p:cBhvr>
                                            <p:cTn id="28" dur="1" fill="hold">
                                              <p:stCondLst>
                                                <p:cond delay="0"/>
                                              </p:stCondLst>
                                            </p:cTn>
                                            <p:tgtEl>
                                              <p:spTgt spid="107"/>
                                            </p:tgtEl>
                                            <p:attrNameLst>
                                              <p:attrName>style.visibility</p:attrName>
                                            </p:attrNameLst>
                                          </p:cBhvr>
                                          <p:to>
                                            <p:strVal val="visible"/>
                                          </p:to>
                                        </p:set>
                                        <p:animEffect transition="in" filter="strips(downLeft)">
                                          <p:cBhvr>
                                            <p:cTn id="29" dur="500"/>
                                            <p:tgtEl>
                                              <p:spTgt spid="107"/>
                                            </p:tgtEl>
                                          </p:cBhvr>
                                        </p:animEffect>
                                      </p:childTnLst>
                                    </p:cTn>
                                  </p:par>
                                  <p:par>
                                    <p:cTn id="30" presetID="18" presetClass="entr" presetSubtype="12" fill="hold" nodeType="withEffect">
                                      <p:stCondLst>
                                        <p:cond delay="500"/>
                                      </p:stCondLst>
                                      <p:childTnLst>
                                        <p:set>
                                          <p:cBhvr>
                                            <p:cTn id="31" dur="1" fill="hold">
                                              <p:stCondLst>
                                                <p:cond delay="0"/>
                                              </p:stCondLst>
                                            </p:cTn>
                                            <p:tgtEl>
                                              <p:spTgt spid="112"/>
                                            </p:tgtEl>
                                            <p:attrNameLst>
                                              <p:attrName>style.visibility</p:attrName>
                                            </p:attrNameLst>
                                          </p:cBhvr>
                                          <p:to>
                                            <p:strVal val="visible"/>
                                          </p:to>
                                        </p:set>
                                        <p:animEffect transition="in" filter="strips(downLeft)">
                                          <p:cBhvr>
                                            <p:cTn id="32" dur="500"/>
                                            <p:tgtEl>
                                              <p:spTgt spid="112"/>
                                            </p:tgtEl>
                                          </p:cBhvr>
                                        </p:animEffect>
                                      </p:childTnLst>
                                    </p:cTn>
                                  </p:par>
                                  <p:par>
                                    <p:cTn id="33" presetID="18" presetClass="entr" presetSubtype="12" fill="hold" nodeType="withEffect">
                                      <p:stCondLst>
                                        <p:cond delay="600"/>
                                      </p:stCondLst>
                                      <p:childTnLst>
                                        <p:set>
                                          <p:cBhvr>
                                            <p:cTn id="34" dur="1" fill="hold">
                                              <p:stCondLst>
                                                <p:cond delay="0"/>
                                              </p:stCondLst>
                                            </p:cTn>
                                            <p:tgtEl>
                                              <p:spTgt spid="116"/>
                                            </p:tgtEl>
                                            <p:attrNameLst>
                                              <p:attrName>style.visibility</p:attrName>
                                            </p:attrNameLst>
                                          </p:cBhvr>
                                          <p:to>
                                            <p:strVal val="visible"/>
                                          </p:to>
                                        </p:set>
                                        <p:animEffect transition="in" filter="strips(downLeft)">
                                          <p:cBhvr>
                                            <p:cTn id="35" dur="500"/>
                                            <p:tgtEl>
                                              <p:spTgt spid="116"/>
                                            </p:tgtEl>
                                          </p:cBhvr>
                                        </p:animEffect>
                                      </p:childTnLst>
                                    </p:cTn>
                                  </p:par>
                                </p:childTnLst>
                              </p:cTn>
                            </p:par>
                            <p:par>
                              <p:cTn id="36" fill="hold">
                                <p:stCondLst>
                                  <p:cond delay="1600"/>
                                </p:stCondLst>
                                <p:childTnLst>
                                  <p:par>
                                    <p:cTn id="37" presetID="18" presetClass="entr" presetSubtype="3" fill="hold" nodeType="afterEffect">
                                      <p:stCondLst>
                                        <p:cond delay="100"/>
                                      </p:stCondLst>
                                      <p:childTnLst>
                                        <p:set>
                                          <p:cBhvr>
                                            <p:cTn id="38" dur="1" fill="hold">
                                              <p:stCondLst>
                                                <p:cond delay="0"/>
                                              </p:stCondLst>
                                            </p:cTn>
                                            <p:tgtEl>
                                              <p:spTgt spid="99"/>
                                            </p:tgtEl>
                                            <p:attrNameLst>
                                              <p:attrName>style.visibility</p:attrName>
                                            </p:attrNameLst>
                                          </p:cBhvr>
                                          <p:to>
                                            <p:strVal val="visible"/>
                                          </p:to>
                                        </p:set>
                                        <p:animEffect transition="in" filter="strips(upRight)">
                                          <p:cBhvr>
                                            <p:cTn id="39" dur="400"/>
                                            <p:tgtEl>
                                              <p:spTgt spid="99"/>
                                            </p:tgtEl>
                                          </p:cBhvr>
                                        </p:animEffect>
                                      </p:childTnLst>
                                    </p:cTn>
                                  </p:par>
                                  <p:par>
                                    <p:cTn id="40" presetID="18" presetClass="entr" presetSubtype="3" fill="hold" nodeType="withEffect">
                                      <p:stCondLst>
                                        <p:cond delay="300"/>
                                      </p:stCondLst>
                                      <p:childTnLst>
                                        <p:set>
                                          <p:cBhvr>
                                            <p:cTn id="41" dur="1" fill="hold">
                                              <p:stCondLst>
                                                <p:cond delay="0"/>
                                              </p:stCondLst>
                                            </p:cTn>
                                            <p:tgtEl>
                                              <p:spTgt spid="120"/>
                                            </p:tgtEl>
                                            <p:attrNameLst>
                                              <p:attrName>style.visibility</p:attrName>
                                            </p:attrNameLst>
                                          </p:cBhvr>
                                          <p:to>
                                            <p:strVal val="visible"/>
                                          </p:to>
                                        </p:set>
                                        <p:animEffect transition="in" filter="strips(upRight)">
                                          <p:cBhvr>
                                            <p:cTn id="42" dur="400"/>
                                            <p:tgtEl>
                                              <p:spTgt spid="120"/>
                                            </p:tgtEl>
                                          </p:cBhvr>
                                        </p:animEffect>
                                      </p:childTnLst>
                                    </p:cTn>
                                  </p:par>
                                  <p:par>
                                    <p:cTn id="43" presetID="18" presetClass="entr" presetSubtype="3" fill="hold" nodeType="withEffect">
                                      <p:stCondLst>
                                        <p:cond delay="500"/>
                                      </p:stCondLst>
                                      <p:childTnLst>
                                        <p:set>
                                          <p:cBhvr>
                                            <p:cTn id="44" dur="1" fill="hold">
                                              <p:stCondLst>
                                                <p:cond delay="0"/>
                                              </p:stCondLst>
                                            </p:cTn>
                                            <p:tgtEl>
                                              <p:spTgt spid="103"/>
                                            </p:tgtEl>
                                            <p:attrNameLst>
                                              <p:attrName>style.visibility</p:attrName>
                                            </p:attrNameLst>
                                          </p:cBhvr>
                                          <p:to>
                                            <p:strVal val="visible"/>
                                          </p:to>
                                        </p:set>
                                        <p:animEffect transition="in" filter="strips(upRight)">
                                          <p:cBhvr>
                                            <p:cTn id="45" dur="400"/>
                                            <p:tgtEl>
                                              <p:spTgt spid="103"/>
                                            </p:tgtEl>
                                          </p:cBhvr>
                                        </p:animEffect>
                                      </p:childTnLst>
                                    </p:cTn>
                                  </p:par>
                                  <p:par>
                                    <p:cTn id="46" presetID="18" presetClass="entr" presetSubtype="3" fill="hold" nodeType="withEffect">
                                      <p:stCondLst>
                                        <p:cond delay="700"/>
                                      </p:stCondLst>
                                      <p:childTnLst>
                                        <p:set>
                                          <p:cBhvr>
                                            <p:cTn id="47" dur="1" fill="hold">
                                              <p:stCondLst>
                                                <p:cond delay="0"/>
                                              </p:stCondLst>
                                            </p:cTn>
                                            <p:tgtEl>
                                              <p:spTgt spid="107"/>
                                            </p:tgtEl>
                                            <p:attrNameLst>
                                              <p:attrName>style.visibility</p:attrName>
                                            </p:attrNameLst>
                                          </p:cBhvr>
                                          <p:to>
                                            <p:strVal val="visible"/>
                                          </p:to>
                                        </p:set>
                                        <p:animEffect transition="in" filter="strips(upRight)">
                                          <p:cBhvr>
                                            <p:cTn id="48" dur="400"/>
                                            <p:tgtEl>
                                              <p:spTgt spid="107"/>
                                            </p:tgtEl>
                                          </p:cBhvr>
                                        </p:animEffect>
                                      </p:childTnLst>
                                    </p:cTn>
                                  </p:par>
                                  <p:par>
                                    <p:cTn id="49" presetID="18" presetClass="entr" presetSubtype="3" fill="hold" nodeType="withEffect">
                                      <p:stCondLst>
                                        <p:cond delay="900"/>
                                      </p:stCondLst>
                                      <p:childTnLst>
                                        <p:set>
                                          <p:cBhvr>
                                            <p:cTn id="50" dur="1" fill="hold">
                                              <p:stCondLst>
                                                <p:cond delay="0"/>
                                              </p:stCondLst>
                                            </p:cTn>
                                            <p:tgtEl>
                                              <p:spTgt spid="112"/>
                                            </p:tgtEl>
                                            <p:attrNameLst>
                                              <p:attrName>style.visibility</p:attrName>
                                            </p:attrNameLst>
                                          </p:cBhvr>
                                          <p:to>
                                            <p:strVal val="visible"/>
                                          </p:to>
                                        </p:set>
                                        <p:animEffect transition="in" filter="strips(upRight)">
                                          <p:cBhvr>
                                            <p:cTn id="51" dur="400"/>
                                            <p:tgtEl>
                                              <p:spTgt spid="112"/>
                                            </p:tgtEl>
                                          </p:cBhvr>
                                        </p:animEffect>
                                      </p:childTnLst>
                                    </p:cTn>
                                  </p:par>
                                  <p:par>
                                    <p:cTn id="52" presetID="18" presetClass="entr" presetSubtype="3" fill="hold" nodeType="withEffect">
                                      <p:stCondLst>
                                        <p:cond delay="1100"/>
                                      </p:stCondLst>
                                      <p:childTnLst>
                                        <p:set>
                                          <p:cBhvr>
                                            <p:cTn id="53" dur="1" fill="hold">
                                              <p:stCondLst>
                                                <p:cond delay="0"/>
                                              </p:stCondLst>
                                            </p:cTn>
                                            <p:tgtEl>
                                              <p:spTgt spid="116"/>
                                            </p:tgtEl>
                                            <p:attrNameLst>
                                              <p:attrName>style.visibility</p:attrName>
                                            </p:attrNameLst>
                                          </p:cBhvr>
                                          <p:to>
                                            <p:strVal val="visible"/>
                                          </p:to>
                                        </p:set>
                                        <p:animEffect transition="in" filter="strips(upRight)">
                                          <p:cBhvr>
                                            <p:cTn id="54" dur="400"/>
                                            <p:tgtEl>
                                              <p:spTgt spid="116"/>
                                            </p:tgtEl>
                                          </p:cBhvr>
                                        </p:animEffect>
                                      </p:childTnLst>
                                    </p:cTn>
                                  </p:par>
                                  <p:par>
                                    <p:cTn id="55" presetID="12" presetClass="entr" presetSubtype="4" fill="hold" grpId="0" nodeType="withEffect">
                                      <p:stCondLst>
                                        <p:cond delay="200"/>
                                      </p:stCondLst>
                                      <p:childTnLst>
                                        <p:set>
                                          <p:cBhvr>
                                            <p:cTn id="56" dur="1" fill="hold">
                                              <p:stCondLst>
                                                <p:cond delay="0"/>
                                              </p:stCondLst>
                                            </p:cTn>
                                            <p:tgtEl>
                                              <p:spTgt spid="124"/>
                                            </p:tgtEl>
                                            <p:attrNameLst>
                                              <p:attrName>style.visibility</p:attrName>
                                            </p:attrNameLst>
                                          </p:cBhvr>
                                          <p:to>
                                            <p:strVal val="visible"/>
                                          </p:to>
                                        </p:set>
                                        <p:animEffect transition="in" filter="slide(fromBottom)">
                                          <p:cBhvr>
                                            <p:cTn id="57" dur="300"/>
                                            <p:tgtEl>
                                              <p:spTgt spid="124"/>
                                            </p:tgtEl>
                                          </p:cBhvr>
                                        </p:animEffect>
                                      </p:childTnLst>
                                    </p:cTn>
                                  </p:par>
                                  <p:par>
                                    <p:cTn id="58" presetID="12" presetClass="entr" presetSubtype="4" fill="hold" grpId="0" nodeType="withEffect">
                                      <p:stCondLst>
                                        <p:cond delay="400"/>
                                      </p:stCondLst>
                                      <p:childTnLst>
                                        <p:set>
                                          <p:cBhvr>
                                            <p:cTn id="59" dur="1" fill="hold">
                                              <p:stCondLst>
                                                <p:cond delay="0"/>
                                              </p:stCondLst>
                                            </p:cTn>
                                            <p:tgtEl>
                                              <p:spTgt spid="125"/>
                                            </p:tgtEl>
                                            <p:attrNameLst>
                                              <p:attrName>style.visibility</p:attrName>
                                            </p:attrNameLst>
                                          </p:cBhvr>
                                          <p:to>
                                            <p:strVal val="visible"/>
                                          </p:to>
                                        </p:set>
                                        <p:animEffect transition="in" filter="slide(fromBottom)">
                                          <p:cBhvr>
                                            <p:cTn id="60" dur="300"/>
                                            <p:tgtEl>
                                              <p:spTgt spid="125"/>
                                            </p:tgtEl>
                                          </p:cBhvr>
                                        </p:animEffect>
                                      </p:childTnLst>
                                    </p:cTn>
                                  </p:par>
                                  <p:par>
                                    <p:cTn id="61" presetID="12" presetClass="entr" presetSubtype="4" fill="hold" grpId="0" nodeType="withEffect">
                                      <p:stCondLst>
                                        <p:cond delay="600"/>
                                      </p:stCondLst>
                                      <p:childTnLst>
                                        <p:set>
                                          <p:cBhvr>
                                            <p:cTn id="62" dur="1" fill="hold">
                                              <p:stCondLst>
                                                <p:cond delay="0"/>
                                              </p:stCondLst>
                                            </p:cTn>
                                            <p:tgtEl>
                                              <p:spTgt spid="111"/>
                                            </p:tgtEl>
                                            <p:attrNameLst>
                                              <p:attrName>style.visibility</p:attrName>
                                            </p:attrNameLst>
                                          </p:cBhvr>
                                          <p:to>
                                            <p:strVal val="visible"/>
                                          </p:to>
                                        </p:set>
                                        <p:animEffect transition="in" filter="slide(fromBottom)">
                                          <p:cBhvr>
                                            <p:cTn id="63" dur="300"/>
                                            <p:tgtEl>
                                              <p:spTgt spid="111"/>
                                            </p:tgtEl>
                                          </p:cBhvr>
                                        </p:animEffect>
                                      </p:childTnLst>
                                    </p:cTn>
                                  </p:par>
                                  <p:par>
                                    <p:cTn id="64" presetID="12" presetClass="entr" presetSubtype="4" fill="hold" grpId="0" nodeType="withEffect">
                                      <p:stCondLst>
                                        <p:cond delay="800"/>
                                      </p:stCondLst>
                                      <p:childTnLst>
                                        <p:set>
                                          <p:cBhvr>
                                            <p:cTn id="65" dur="1" fill="hold">
                                              <p:stCondLst>
                                                <p:cond delay="0"/>
                                              </p:stCondLst>
                                            </p:cTn>
                                            <p:tgtEl>
                                              <p:spTgt spid="126"/>
                                            </p:tgtEl>
                                            <p:attrNameLst>
                                              <p:attrName>style.visibility</p:attrName>
                                            </p:attrNameLst>
                                          </p:cBhvr>
                                          <p:to>
                                            <p:strVal val="visible"/>
                                          </p:to>
                                        </p:set>
                                        <p:animEffect transition="in" filter="slide(fromBottom)">
                                          <p:cBhvr>
                                            <p:cTn id="66" dur="300"/>
                                            <p:tgtEl>
                                              <p:spTgt spid="126"/>
                                            </p:tgtEl>
                                          </p:cBhvr>
                                        </p:animEffect>
                                      </p:childTnLst>
                                    </p:cTn>
                                  </p:par>
                                  <p:par>
                                    <p:cTn id="67" presetID="12" presetClass="entr" presetSubtype="4" fill="hold" grpId="0" nodeType="withEffect">
                                      <p:stCondLst>
                                        <p:cond delay="1000"/>
                                      </p:stCondLst>
                                      <p:childTnLst>
                                        <p:set>
                                          <p:cBhvr>
                                            <p:cTn id="68" dur="1" fill="hold">
                                              <p:stCondLst>
                                                <p:cond delay="0"/>
                                              </p:stCondLst>
                                            </p:cTn>
                                            <p:tgtEl>
                                              <p:spTgt spid="127"/>
                                            </p:tgtEl>
                                            <p:attrNameLst>
                                              <p:attrName>style.visibility</p:attrName>
                                            </p:attrNameLst>
                                          </p:cBhvr>
                                          <p:to>
                                            <p:strVal val="visible"/>
                                          </p:to>
                                        </p:set>
                                        <p:animEffect transition="in" filter="slide(fromBottom)">
                                          <p:cBhvr>
                                            <p:cTn id="69" dur="300"/>
                                            <p:tgtEl>
                                              <p:spTgt spid="127"/>
                                            </p:tgtEl>
                                          </p:cBhvr>
                                        </p:animEffect>
                                      </p:childTnLst>
                                    </p:cTn>
                                  </p:par>
                                </p:childTnLst>
                              </p:cTn>
                            </p:par>
                            <p:par>
                              <p:cTn id="70" fill="hold">
                                <p:stCondLst>
                                  <p:cond delay="2200"/>
                                </p:stCondLst>
                                <p:childTnLst>
                                  <p:par>
                                    <p:cTn id="71" presetID="23" presetClass="entr" presetSubtype="16" fill="hold" nodeType="afterEffect">
                                      <p:stCondLst>
                                        <p:cond delay="0"/>
                                      </p:stCondLst>
                                      <p:childTnLst>
                                        <p:set>
                                          <p:cBhvr>
                                            <p:cTn id="72" dur="1" fill="hold">
                                              <p:stCondLst>
                                                <p:cond delay="0"/>
                                              </p:stCondLst>
                                            </p:cTn>
                                            <p:tgtEl>
                                              <p:spTgt spid="100"/>
                                            </p:tgtEl>
                                            <p:attrNameLst>
                                              <p:attrName>style.visibility</p:attrName>
                                            </p:attrNameLst>
                                          </p:cBhvr>
                                          <p:to>
                                            <p:strVal val="visible"/>
                                          </p:to>
                                        </p:set>
                                        <p:anim calcmode="lin" valueType="num">
                                          <p:cBhvr>
                                            <p:cTn id="73" dur="500" fill="hold"/>
                                            <p:tgtEl>
                                              <p:spTgt spid="100"/>
                                            </p:tgtEl>
                                            <p:attrNameLst>
                                              <p:attrName>ppt_w</p:attrName>
                                            </p:attrNameLst>
                                          </p:cBhvr>
                                          <p:tavLst>
                                            <p:tav tm="0">
                                              <p:val>
                                                <p:fltVal val="0"/>
                                              </p:val>
                                            </p:tav>
                                            <p:tav tm="100000">
                                              <p:val>
                                                <p:strVal val="#ppt_w"/>
                                              </p:val>
                                            </p:tav>
                                          </p:tavLst>
                                        </p:anim>
                                        <p:anim calcmode="lin" valueType="num">
                                          <p:cBhvr>
                                            <p:cTn id="74" dur="500" fill="hold"/>
                                            <p:tgtEl>
                                              <p:spTgt spid="100"/>
                                            </p:tgtEl>
                                            <p:attrNameLst>
                                              <p:attrName>ppt_h</p:attrName>
                                            </p:attrNameLst>
                                          </p:cBhvr>
                                          <p:tavLst>
                                            <p:tav tm="0">
                                              <p:val>
                                                <p:fltVal val="0"/>
                                              </p:val>
                                            </p:tav>
                                            <p:tav tm="100000">
                                              <p:val>
                                                <p:strVal val="#ppt_h"/>
                                              </p:val>
                                            </p:tav>
                                          </p:tavLst>
                                        </p:anim>
                                      </p:childTnLst>
                                    </p:cTn>
                                  </p:par>
                                  <p:par>
                                    <p:cTn id="75" presetID="23" presetClass="entr" presetSubtype="16" fill="hold" nodeType="withEffect">
                                      <p:stCondLst>
                                        <p:cond delay="100"/>
                                      </p:stCondLst>
                                      <p:childTnLst>
                                        <p:set>
                                          <p:cBhvr>
                                            <p:cTn id="76" dur="1" fill="hold">
                                              <p:stCondLst>
                                                <p:cond delay="0"/>
                                              </p:stCondLst>
                                            </p:cTn>
                                            <p:tgtEl>
                                              <p:spTgt spid="121"/>
                                            </p:tgtEl>
                                            <p:attrNameLst>
                                              <p:attrName>style.visibility</p:attrName>
                                            </p:attrNameLst>
                                          </p:cBhvr>
                                          <p:to>
                                            <p:strVal val="visible"/>
                                          </p:to>
                                        </p:set>
                                        <p:anim calcmode="lin" valueType="num">
                                          <p:cBhvr>
                                            <p:cTn id="77" dur="500" fill="hold"/>
                                            <p:tgtEl>
                                              <p:spTgt spid="121"/>
                                            </p:tgtEl>
                                            <p:attrNameLst>
                                              <p:attrName>ppt_w</p:attrName>
                                            </p:attrNameLst>
                                          </p:cBhvr>
                                          <p:tavLst>
                                            <p:tav tm="0">
                                              <p:val>
                                                <p:fltVal val="0"/>
                                              </p:val>
                                            </p:tav>
                                            <p:tav tm="100000">
                                              <p:val>
                                                <p:strVal val="#ppt_w"/>
                                              </p:val>
                                            </p:tav>
                                          </p:tavLst>
                                        </p:anim>
                                        <p:anim calcmode="lin" valueType="num">
                                          <p:cBhvr>
                                            <p:cTn id="78" dur="500" fill="hold"/>
                                            <p:tgtEl>
                                              <p:spTgt spid="121"/>
                                            </p:tgtEl>
                                            <p:attrNameLst>
                                              <p:attrName>ppt_h</p:attrName>
                                            </p:attrNameLst>
                                          </p:cBhvr>
                                          <p:tavLst>
                                            <p:tav tm="0">
                                              <p:val>
                                                <p:fltVal val="0"/>
                                              </p:val>
                                            </p:tav>
                                            <p:tav tm="100000">
                                              <p:val>
                                                <p:strVal val="#ppt_h"/>
                                              </p:val>
                                            </p:tav>
                                          </p:tavLst>
                                        </p:anim>
                                      </p:childTnLst>
                                    </p:cTn>
                                  </p:par>
                                  <p:par>
                                    <p:cTn id="79" presetID="23" presetClass="entr" presetSubtype="16" fill="hold" nodeType="withEffect">
                                      <p:stCondLst>
                                        <p:cond delay="200"/>
                                      </p:stCondLst>
                                      <p:childTnLst>
                                        <p:set>
                                          <p:cBhvr>
                                            <p:cTn id="80" dur="1" fill="hold">
                                              <p:stCondLst>
                                                <p:cond delay="0"/>
                                              </p:stCondLst>
                                            </p:cTn>
                                            <p:tgtEl>
                                              <p:spTgt spid="104"/>
                                            </p:tgtEl>
                                            <p:attrNameLst>
                                              <p:attrName>style.visibility</p:attrName>
                                            </p:attrNameLst>
                                          </p:cBhvr>
                                          <p:to>
                                            <p:strVal val="visible"/>
                                          </p:to>
                                        </p:set>
                                        <p:anim calcmode="lin" valueType="num">
                                          <p:cBhvr>
                                            <p:cTn id="81" dur="500" fill="hold"/>
                                            <p:tgtEl>
                                              <p:spTgt spid="104"/>
                                            </p:tgtEl>
                                            <p:attrNameLst>
                                              <p:attrName>ppt_w</p:attrName>
                                            </p:attrNameLst>
                                          </p:cBhvr>
                                          <p:tavLst>
                                            <p:tav tm="0">
                                              <p:val>
                                                <p:fltVal val="0"/>
                                              </p:val>
                                            </p:tav>
                                            <p:tav tm="100000">
                                              <p:val>
                                                <p:strVal val="#ppt_w"/>
                                              </p:val>
                                            </p:tav>
                                          </p:tavLst>
                                        </p:anim>
                                        <p:anim calcmode="lin" valueType="num">
                                          <p:cBhvr>
                                            <p:cTn id="82" dur="500" fill="hold"/>
                                            <p:tgtEl>
                                              <p:spTgt spid="104"/>
                                            </p:tgtEl>
                                            <p:attrNameLst>
                                              <p:attrName>ppt_h</p:attrName>
                                            </p:attrNameLst>
                                          </p:cBhvr>
                                          <p:tavLst>
                                            <p:tav tm="0">
                                              <p:val>
                                                <p:fltVal val="0"/>
                                              </p:val>
                                            </p:tav>
                                            <p:tav tm="100000">
                                              <p:val>
                                                <p:strVal val="#ppt_h"/>
                                              </p:val>
                                            </p:tav>
                                          </p:tavLst>
                                        </p:anim>
                                      </p:childTnLst>
                                    </p:cTn>
                                  </p:par>
                                  <p:par>
                                    <p:cTn id="83" presetID="23" presetClass="entr" presetSubtype="16" fill="hold" nodeType="withEffect">
                                      <p:stCondLst>
                                        <p:cond delay="300"/>
                                      </p:stCondLst>
                                      <p:childTnLst>
                                        <p:set>
                                          <p:cBhvr>
                                            <p:cTn id="84" dur="1" fill="hold">
                                              <p:stCondLst>
                                                <p:cond delay="0"/>
                                              </p:stCondLst>
                                            </p:cTn>
                                            <p:tgtEl>
                                              <p:spTgt spid="108"/>
                                            </p:tgtEl>
                                            <p:attrNameLst>
                                              <p:attrName>style.visibility</p:attrName>
                                            </p:attrNameLst>
                                          </p:cBhvr>
                                          <p:to>
                                            <p:strVal val="visible"/>
                                          </p:to>
                                        </p:set>
                                        <p:anim calcmode="lin" valueType="num">
                                          <p:cBhvr>
                                            <p:cTn id="85" dur="500" fill="hold"/>
                                            <p:tgtEl>
                                              <p:spTgt spid="108"/>
                                            </p:tgtEl>
                                            <p:attrNameLst>
                                              <p:attrName>ppt_w</p:attrName>
                                            </p:attrNameLst>
                                          </p:cBhvr>
                                          <p:tavLst>
                                            <p:tav tm="0">
                                              <p:val>
                                                <p:fltVal val="0"/>
                                              </p:val>
                                            </p:tav>
                                            <p:tav tm="100000">
                                              <p:val>
                                                <p:strVal val="#ppt_w"/>
                                              </p:val>
                                            </p:tav>
                                          </p:tavLst>
                                        </p:anim>
                                        <p:anim calcmode="lin" valueType="num">
                                          <p:cBhvr>
                                            <p:cTn id="86" dur="500" fill="hold"/>
                                            <p:tgtEl>
                                              <p:spTgt spid="108"/>
                                            </p:tgtEl>
                                            <p:attrNameLst>
                                              <p:attrName>ppt_h</p:attrName>
                                            </p:attrNameLst>
                                          </p:cBhvr>
                                          <p:tavLst>
                                            <p:tav tm="0">
                                              <p:val>
                                                <p:fltVal val="0"/>
                                              </p:val>
                                            </p:tav>
                                            <p:tav tm="100000">
                                              <p:val>
                                                <p:strVal val="#ppt_h"/>
                                              </p:val>
                                            </p:tav>
                                          </p:tavLst>
                                        </p:anim>
                                      </p:childTnLst>
                                    </p:cTn>
                                  </p:par>
                                  <p:par>
                                    <p:cTn id="87" presetID="23" presetClass="entr" presetSubtype="16" fill="hold" nodeType="withEffect">
                                      <p:stCondLst>
                                        <p:cond delay="400"/>
                                      </p:stCondLst>
                                      <p:childTnLst>
                                        <p:set>
                                          <p:cBhvr>
                                            <p:cTn id="88" dur="1" fill="hold">
                                              <p:stCondLst>
                                                <p:cond delay="0"/>
                                              </p:stCondLst>
                                            </p:cTn>
                                            <p:tgtEl>
                                              <p:spTgt spid="113"/>
                                            </p:tgtEl>
                                            <p:attrNameLst>
                                              <p:attrName>style.visibility</p:attrName>
                                            </p:attrNameLst>
                                          </p:cBhvr>
                                          <p:to>
                                            <p:strVal val="visible"/>
                                          </p:to>
                                        </p:set>
                                        <p:anim calcmode="lin" valueType="num">
                                          <p:cBhvr>
                                            <p:cTn id="89" dur="500" fill="hold"/>
                                            <p:tgtEl>
                                              <p:spTgt spid="113"/>
                                            </p:tgtEl>
                                            <p:attrNameLst>
                                              <p:attrName>ppt_w</p:attrName>
                                            </p:attrNameLst>
                                          </p:cBhvr>
                                          <p:tavLst>
                                            <p:tav tm="0">
                                              <p:val>
                                                <p:fltVal val="0"/>
                                              </p:val>
                                            </p:tav>
                                            <p:tav tm="100000">
                                              <p:val>
                                                <p:strVal val="#ppt_w"/>
                                              </p:val>
                                            </p:tav>
                                          </p:tavLst>
                                        </p:anim>
                                        <p:anim calcmode="lin" valueType="num">
                                          <p:cBhvr>
                                            <p:cTn id="90" dur="500" fill="hold"/>
                                            <p:tgtEl>
                                              <p:spTgt spid="113"/>
                                            </p:tgtEl>
                                            <p:attrNameLst>
                                              <p:attrName>ppt_h</p:attrName>
                                            </p:attrNameLst>
                                          </p:cBhvr>
                                          <p:tavLst>
                                            <p:tav tm="0">
                                              <p:val>
                                                <p:fltVal val="0"/>
                                              </p:val>
                                            </p:tav>
                                            <p:tav tm="100000">
                                              <p:val>
                                                <p:strVal val="#ppt_h"/>
                                              </p:val>
                                            </p:tav>
                                          </p:tavLst>
                                        </p:anim>
                                      </p:childTnLst>
                                    </p:cTn>
                                  </p:par>
                                  <p:par>
                                    <p:cTn id="91" presetID="23" presetClass="entr" presetSubtype="16" fill="hold" nodeType="withEffect">
                                      <p:stCondLst>
                                        <p:cond delay="500"/>
                                      </p:stCondLst>
                                      <p:childTnLst>
                                        <p:set>
                                          <p:cBhvr>
                                            <p:cTn id="92" dur="1" fill="hold">
                                              <p:stCondLst>
                                                <p:cond delay="0"/>
                                              </p:stCondLst>
                                            </p:cTn>
                                            <p:tgtEl>
                                              <p:spTgt spid="117"/>
                                            </p:tgtEl>
                                            <p:attrNameLst>
                                              <p:attrName>style.visibility</p:attrName>
                                            </p:attrNameLst>
                                          </p:cBhvr>
                                          <p:to>
                                            <p:strVal val="visible"/>
                                          </p:to>
                                        </p:set>
                                        <p:anim calcmode="lin" valueType="num">
                                          <p:cBhvr>
                                            <p:cTn id="93" dur="500" fill="hold"/>
                                            <p:tgtEl>
                                              <p:spTgt spid="117"/>
                                            </p:tgtEl>
                                            <p:attrNameLst>
                                              <p:attrName>ppt_w</p:attrName>
                                            </p:attrNameLst>
                                          </p:cBhvr>
                                          <p:tavLst>
                                            <p:tav tm="0">
                                              <p:val>
                                                <p:fltVal val="0"/>
                                              </p:val>
                                            </p:tav>
                                            <p:tav tm="100000">
                                              <p:val>
                                                <p:strVal val="#ppt_w"/>
                                              </p:val>
                                            </p:tav>
                                          </p:tavLst>
                                        </p:anim>
                                        <p:anim calcmode="lin" valueType="num">
                                          <p:cBhvr>
                                            <p:cTn id="94" dur="500" fill="hold"/>
                                            <p:tgtEl>
                                              <p:spTgt spid="1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24" grpId="0"/>
          <p:bldP spid="125" grpId="0"/>
          <p:bldP spid="126" grpId="0"/>
          <p:bldP spid="1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897787" y="323899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p:nvSpPr>
        <p:spPr>
          <a:xfrm>
            <a:off x="7406310" y="2420888"/>
            <a:ext cx="4493590" cy="707886"/>
          </a:xfrm>
          <a:prstGeom prst="rect">
            <a:avLst/>
          </a:prstGeom>
          <a:noFill/>
        </p:spPr>
        <p:txBody>
          <a:bodyPr wrap="square" rtlCol="0">
            <a:spAutoFit/>
          </a:bodyPr>
          <a:lstStyle/>
          <a:p>
            <a:pPr algn="r"/>
            <a:r>
              <a:rPr lang="en-US" altLang="zh-CN" sz="4000" b="1" dirty="0">
                <a:solidFill>
                  <a:srgbClr val="002060"/>
                </a:solidFill>
                <a:latin typeface="微软雅黑" pitchFamily="34" charset="-122"/>
                <a:ea typeface="微软雅黑" pitchFamily="34" charset="-122"/>
              </a:rPr>
              <a:t>1.</a:t>
            </a:r>
            <a:r>
              <a:rPr lang="zh-CN" altLang="en-US" sz="4000" b="1" dirty="0">
                <a:solidFill>
                  <a:srgbClr val="002060"/>
                </a:solidFill>
                <a:latin typeface="微软雅黑" pitchFamily="34" charset="-122"/>
                <a:ea typeface="微软雅黑" pitchFamily="34" charset="-122"/>
              </a:rPr>
              <a:t>选题背景及意义</a:t>
            </a:r>
            <a:endParaRPr lang="zh-CN" altLang="en-US" sz="4000" b="1" dirty="0">
              <a:solidFill>
                <a:srgbClr val="002060"/>
              </a:solidFill>
              <a:latin typeface="微软雅黑" pitchFamily="34" charset="-122"/>
              <a:ea typeface="微软雅黑" pitchFamily="34" charset="-122"/>
            </a:endParaRPr>
          </a:p>
        </p:txBody>
      </p:sp>
      <p:sp>
        <p:nvSpPr>
          <p:cNvPr id="6" name="矩形 5"/>
          <p:cNvSpPr/>
          <p:nvPr/>
        </p:nvSpPr>
        <p:spPr>
          <a:xfrm>
            <a:off x="7897787" y="3349210"/>
            <a:ext cx="3960440" cy="36933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选题的背景</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7" name="矩形 6"/>
          <p:cNvSpPr/>
          <p:nvPr/>
        </p:nvSpPr>
        <p:spPr>
          <a:xfrm>
            <a:off x="7897787" y="3780956"/>
            <a:ext cx="3960440" cy="369332"/>
          </a:xfrm>
          <a:prstGeom prst="rect">
            <a:avLst/>
          </a:prstGeom>
        </p:spPr>
        <p:txBody>
          <a:bodyPr wrap="square">
            <a:spAutoFit/>
          </a:bodyPr>
          <a:lstStyle/>
          <a:p>
            <a:pPr lvl="0" algn="r">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选题的意义</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8" name="椭圆 7"/>
          <p:cNvSpPr/>
          <p:nvPr/>
        </p:nvSpPr>
        <p:spPr>
          <a:xfrm>
            <a:off x="6513611" y="2413106"/>
            <a:ext cx="936104" cy="936104"/>
          </a:xfrm>
          <a:prstGeom prst="ellipse">
            <a:avLst/>
          </a:prstGeom>
          <a:solidFill>
            <a:schemeClr val="bg1">
              <a:lumMod val="65000"/>
            </a:schemeClr>
          </a:soli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smtClean="0">
                <a:solidFill>
                  <a:schemeClr val="bg1"/>
                </a:solidFill>
                <a:latin typeface="Arial Black" panose="020B0A04020102020204" pitchFamily="34" charset="0"/>
                <a:ea typeface="微软雅黑" pitchFamily="34" charset="-122"/>
              </a:rPr>
              <a:t>1</a:t>
            </a:r>
            <a:endParaRPr lang="zh-CN" altLang="en-US" sz="5400" b="1" dirty="0">
              <a:solidFill>
                <a:schemeClr val="bg1"/>
              </a:solidFill>
              <a:latin typeface="Arial Black" panose="020B0A04020102020204" pitchFamily="34" charset="0"/>
              <a:ea typeface="微软雅黑" pitchFamily="34" charset="-122"/>
            </a:endParaRPr>
          </a:p>
        </p:txBody>
      </p:sp>
      <p:sp>
        <p:nvSpPr>
          <p:cNvPr id="9" name="矩形 8"/>
          <p:cNvSpPr/>
          <p:nvPr/>
        </p:nvSpPr>
        <p:spPr>
          <a:xfrm>
            <a:off x="0" y="2209800"/>
            <a:ext cx="5397500" cy="15399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1550315" y="6507183"/>
            <a:ext cx="299785" cy="299785"/>
            <a:chOff x="11550315" y="6496550"/>
            <a:chExt cx="299785" cy="299785"/>
          </a:xfrm>
        </p:grpSpPr>
        <p:sp>
          <p:nvSpPr>
            <p:cNvPr id="11" name="椭圆 10"/>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a:off x="11055771" y="6507183"/>
            <a:ext cx="299785" cy="299785"/>
            <a:chOff x="11550315" y="6496550"/>
            <a:chExt cx="299785" cy="299785"/>
          </a:xfrm>
        </p:grpSpPr>
        <p:sp>
          <p:nvSpPr>
            <p:cNvPr id="14" name="椭圆 13"/>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advClick="0" advTm="4000">
        <p:blinds dir="vert"/>
      </p:transition>
    </mc:Choice>
    <mc:Fallback>
      <p:transition spd="slow" advClick="0" advTm="400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14:presetBounceEnd="64000">
                                      <p:stCondLst>
                                        <p:cond delay="400"/>
                                      </p:stCondLst>
                                      <p:childTnLst>
                                        <p:animMotion origin="layout" path="M -0.87926 -3.44126E-6 L -4.00989E-6 -3.44126E-6 " pathEditMode="relative" rAng="0" ptsTypes="AA" p14:bounceEnd="64000">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stCondLst>
                                        <p:cond delay="400"/>
                                      </p:stCondLst>
                                      <p:childTnLst>
                                        <p:animMotion origin="layout" path="M -0.87926 -3.44126E-6 L -4.00989E-6 -3.44126E-6 " pathEditMode="relative" rAng="0" ptsTypes="AA">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7" cy="508973"/>
            <a:chOff x="0" y="543361"/>
            <a:chExt cx="3370217"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1665"/>
            </a:xfrm>
            <a:prstGeom prst="rect">
              <a:avLst/>
            </a:prstGeom>
            <a:noFill/>
          </p:spPr>
          <p:txBody>
            <a:bodyPr wrap="square" rtlCol="0">
              <a:spAutoFit/>
            </a:bodyPr>
            <a:lstStyle/>
            <a:p>
              <a:r>
                <a:rPr lang="en-US" altLang="zh-CN" sz="2400" dirty="0" smtClean="0">
                  <a:solidFill>
                    <a:schemeClr val="bg1"/>
                  </a:solidFill>
                  <a:latin typeface="微软雅黑" pitchFamily="34" charset="-122"/>
                  <a:ea typeface="微软雅黑" pitchFamily="34" charset="-122"/>
                </a:rPr>
                <a:t>1.</a:t>
              </a:r>
              <a:r>
                <a:rPr lang="zh-CN" altLang="en-US" sz="2400" dirty="0" smtClean="0">
                  <a:solidFill>
                    <a:schemeClr val="bg1"/>
                  </a:solidFill>
                  <a:latin typeface="微软雅黑" pitchFamily="34" charset="-122"/>
                  <a:ea typeface="微软雅黑" pitchFamily="34" charset="-122"/>
                </a:rPr>
                <a:t>选题</a:t>
              </a:r>
              <a:r>
                <a:rPr lang="zh-CN" altLang="en-US" sz="2400" dirty="0">
                  <a:solidFill>
                    <a:schemeClr val="bg1"/>
                  </a:solidFill>
                  <a:latin typeface="微软雅黑" pitchFamily="34" charset="-122"/>
                  <a:ea typeface="微软雅黑" pitchFamily="34" charset="-122"/>
                </a:rPr>
                <a:t>背景及意义</a:t>
              </a:r>
              <a:endParaRPr lang="zh-CN" altLang="en-US" sz="2400" dirty="0">
                <a:solidFill>
                  <a:schemeClr val="bg1"/>
                </a:solidFill>
                <a:latin typeface="微软雅黑" pitchFamily="34" charset="-122"/>
                <a:ea typeface="微软雅黑" pitchFamily="34" charset="-122"/>
              </a:endParaRP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圆角矩形 17"/>
          <p:cNvSpPr/>
          <p:nvPr/>
        </p:nvSpPr>
        <p:spPr bwMode="auto">
          <a:xfrm>
            <a:off x="2119152" y="2174621"/>
            <a:ext cx="7146926" cy="3600400"/>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369570" algn="ctr" defTabSz="128397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19" name="TextBox 61"/>
          <p:cNvSpPr txBox="1">
            <a:spLocks noChangeArrowheads="1"/>
          </p:cNvSpPr>
          <p:nvPr/>
        </p:nvSpPr>
        <p:spPr bwMode="auto">
          <a:xfrm>
            <a:off x="2329597" y="2762418"/>
            <a:ext cx="6921500" cy="3416298"/>
          </a:xfrm>
          <a:prstGeom prst="rect">
            <a:avLst/>
          </a:prstGeom>
          <a:noFill/>
          <a:ln w="9525">
            <a:noFill/>
            <a:miter lim="800000"/>
          </a:ln>
        </p:spPr>
        <p:txBody>
          <a:bodyPr lIns="91418" tIns="45709" rIns="91418" bIns="45709">
            <a:spAutoFit/>
          </a:bodyPr>
          <a:lstStyle/>
          <a:p>
            <a:pPr defTabSz="1283970" eaLnBrk="0" fontAlgn="base" hangingPunct="0">
              <a:lnSpc>
                <a:spcPct val="200000"/>
              </a:lnSpc>
              <a:spcBef>
                <a:spcPct val="0"/>
              </a:spcBef>
              <a:spcAft>
                <a:spcPct val="0"/>
              </a:spcAft>
              <a:defRPr/>
            </a:pPr>
            <a:r>
              <a:rPr lang="zh-CN" altLang="en-US" dirty="0">
                <a:solidFill>
                  <a:schemeClr val="tx1">
                    <a:lumMod val="65000"/>
                    <a:lumOff val="35000"/>
                  </a:schemeClr>
                </a:solidFill>
                <a:latin typeface="微软雅黑" pitchFamily="34" charset="-122"/>
                <a:ea typeface="微软雅黑" pitchFamily="34" charset="-122"/>
              </a:rPr>
              <a:t>单击输入您的文字单击输入您的文字单击输入您的文字单击输入您的文字单击输入您的文字单击输入您的</a:t>
            </a:r>
            <a:r>
              <a:rPr lang="zh-CN" altLang="en-US" dirty="0" smtClean="0">
                <a:solidFill>
                  <a:schemeClr val="tx1">
                    <a:lumMod val="65000"/>
                    <a:lumOff val="35000"/>
                  </a:schemeClr>
                </a:solidFill>
                <a:latin typeface="微软雅黑" pitchFamily="34" charset="-122"/>
                <a:ea typeface="微软雅黑" pitchFamily="34" charset="-122"/>
              </a:rPr>
              <a:t>文字</a:t>
            </a:r>
            <a:r>
              <a:rPr lang="zh-CN" altLang="en-US" dirty="0">
                <a:solidFill>
                  <a:schemeClr val="tx1">
                    <a:lumMod val="65000"/>
                    <a:lumOff val="35000"/>
                  </a:schemeClr>
                </a:solidFill>
                <a:latin typeface="微软雅黑" pitchFamily="34" charset="-122"/>
                <a:ea typeface="微软雅黑" pitchFamily="34" charset="-122"/>
              </a:rPr>
              <a:t>单击输入您的文字单击输入您的文字单击输入您的文字单击输入您的文字单击输入您的文字单击输入您的文</a:t>
            </a:r>
            <a:r>
              <a:rPr lang="zh-CN" altLang="en-US" dirty="0" smtClean="0">
                <a:solidFill>
                  <a:schemeClr val="tx1">
                    <a:lumMod val="65000"/>
                    <a:lumOff val="35000"/>
                  </a:schemeClr>
                </a:solidFill>
                <a:latin typeface="微软雅黑" pitchFamily="34" charset="-122"/>
                <a:ea typeface="微软雅黑" pitchFamily="34" charset="-122"/>
              </a:rPr>
              <a:t>字更多模板：亮亮图文旗舰店</a:t>
            </a:r>
            <a:r>
              <a:rPr lang="en-US" altLang="zh-CN" dirty="0" smtClean="0">
                <a:solidFill>
                  <a:schemeClr val="tx1">
                    <a:lumMod val="65000"/>
                    <a:lumOff val="35000"/>
                  </a:schemeClr>
                </a:solidFill>
                <a:latin typeface="微软雅黑" pitchFamily="34" charset="-122"/>
                <a:ea typeface="微软雅黑" pitchFamily="34" charset="-122"/>
              </a:rPr>
              <a:t>https://liangliangtuwen.tmall.com</a:t>
            </a:r>
            <a:endParaRPr lang="en-US" altLang="zh-CN" dirty="0">
              <a:solidFill>
                <a:schemeClr val="tx1">
                  <a:lumMod val="65000"/>
                  <a:lumOff val="35000"/>
                </a:schemeClr>
              </a:solidFill>
              <a:latin typeface="微软雅黑" pitchFamily="34" charset="-122"/>
              <a:ea typeface="微软雅黑" pitchFamily="34" charset="-122"/>
            </a:endParaRPr>
          </a:p>
          <a:p>
            <a:pPr defTabSz="1283970" eaLnBrk="0" fontAlgn="base" hangingPunct="0">
              <a:lnSpc>
                <a:spcPct val="200000"/>
              </a:lnSpc>
              <a:spcBef>
                <a:spcPct val="0"/>
              </a:spcBef>
              <a:spcAft>
                <a:spcPct val="0"/>
              </a:spcAft>
              <a:defRPr/>
            </a:pPr>
            <a:endParaRPr lang="en-US" altLang="zh-CN" dirty="0">
              <a:solidFill>
                <a:schemeClr val="tx1">
                  <a:lumMod val="65000"/>
                  <a:lumOff val="35000"/>
                </a:schemeClr>
              </a:solidFill>
              <a:latin typeface="微软雅黑" pitchFamily="34" charset="-122"/>
              <a:ea typeface="微软雅黑" pitchFamily="34" charset="-122"/>
            </a:endParaRPr>
          </a:p>
        </p:txBody>
      </p:sp>
      <p:sp>
        <p:nvSpPr>
          <p:cNvPr id="20" name="AutoShape 3"/>
          <p:cNvSpPr>
            <a:spLocks noChangeArrowheads="1"/>
          </p:cNvSpPr>
          <p:nvPr/>
        </p:nvSpPr>
        <p:spPr bwMode="auto">
          <a:xfrm>
            <a:off x="4426562" y="1562653"/>
            <a:ext cx="2553099" cy="900000"/>
          </a:xfrm>
          <a:prstGeom prst="rect">
            <a:avLst/>
          </a:prstGeom>
          <a:gradFill flip="none" rotWithShape="1">
            <a:gsLst>
              <a:gs pos="0">
                <a:srgbClr val="0070C0"/>
              </a:gs>
              <a:gs pos="90000">
                <a:srgbClr val="00206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txBody>
          <a:bodyPr lIns="91418" tIns="45709" rIns="91418" bIns="45709" anchor="ctr"/>
          <a:lstStyle/>
          <a:p>
            <a:pPr marL="0" marR="0" lvl="0" indent="0" algn="ctr" defTabSz="1283970" eaLnBrk="0" fontAlgn="ctr" latinLnBrk="0" hangingPunct="0">
              <a:lnSpc>
                <a:spcPct val="100000"/>
              </a:lnSpc>
              <a:spcBef>
                <a:spcPts val="0"/>
              </a:spcBef>
              <a:spcAft>
                <a:spcPts val="0"/>
              </a:spcAft>
              <a:buClr>
                <a:srgbClr val="FF0000"/>
              </a:buClr>
              <a:buSzPct val="70000"/>
              <a:buFontTx/>
              <a:buNone/>
              <a:defRPr/>
            </a:pPr>
            <a:r>
              <a:rPr kumimoji="0" lang="zh-CN" altLang="en-US" sz="2000" b="0" i="0" u="none" strike="noStrike" kern="0" cap="none" spc="0" normalizeH="0" baseline="0" noProof="0" dirty="0" smtClean="0">
                <a:ln>
                  <a:noFill/>
                </a:ln>
                <a:solidFill>
                  <a:prstClr val="white"/>
                </a:solidFill>
                <a:effectLst>
                  <a:reflection blurRad="6350" stA="50000" endA="300" endPos="50000" dist="29997" dir="5400000" sy="-100000" algn="bl" rotWithShape="0"/>
                </a:effectLst>
                <a:uLnTx/>
                <a:uFillTx/>
                <a:latin typeface="微软雅黑" pitchFamily="34" charset="-122"/>
                <a:ea typeface="微软雅黑" pitchFamily="34" charset="-122"/>
              </a:rPr>
              <a:t>输入文字</a:t>
            </a:r>
            <a:endParaRPr kumimoji="0" lang="zh-CN" altLang="en-US" sz="2000" b="0" i="0" u="none" strike="noStrike" kern="0" cap="none" spc="0" normalizeH="0" baseline="0" noProof="0" dirty="0">
              <a:ln>
                <a:noFill/>
              </a:ln>
              <a:solidFill>
                <a:prstClr val="white"/>
              </a:solidFill>
              <a:effectLst>
                <a:reflection blurRad="6350" stA="50000" endA="300" endPos="50000" dist="29997" dir="5400000" sy="-100000" algn="bl" rotWithShape="0"/>
              </a:effectLst>
              <a:uLnTx/>
              <a:uFillTx/>
              <a:latin typeface="微软雅黑" pitchFamily="34" charset="-122"/>
              <a:ea typeface="微软雅黑" pitchFamily="34" charset="-122"/>
            </a:endParaRPr>
          </a:p>
        </p:txBody>
      </p:sp>
    </p:spTree>
  </p:cSld>
  <p:clrMapOvr>
    <a:masterClrMapping/>
  </p:clrMapOvr>
  <p:transition spd="slow" advClick="0" advTm="4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574423" y="3160435"/>
            <a:ext cx="1483395" cy="403317"/>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smtClean="0">
                <a:latin typeface="微软雅黑" pitchFamily="34" charset="-122"/>
                <a:ea typeface="微软雅黑" pitchFamily="34" charset="-122"/>
              </a:rPr>
              <a:t>输入文字</a:t>
            </a:r>
            <a:endParaRPr lang="zh-CN" altLang="en-US" dirty="0">
              <a:latin typeface="微软雅黑" pitchFamily="34" charset="-122"/>
              <a:ea typeface="微软雅黑" pitchFamily="34" charset="-122"/>
            </a:endParaRPr>
          </a:p>
        </p:txBody>
      </p:sp>
      <p:grpSp>
        <p:nvGrpSpPr>
          <p:cNvPr id="5" name="组合 4"/>
          <p:cNvGrpSpPr/>
          <p:nvPr/>
        </p:nvGrpSpPr>
        <p:grpSpPr>
          <a:xfrm>
            <a:off x="1292460" y="2252455"/>
            <a:ext cx="4127865" cy="437607"/>
            <a:chOff x="1292460" y="2252455"/>
            <a:chExt cx="4127865" cy="437607"/>
          </a:xfrm>
        </p:grpSpPr>
        <p:sp>
          <p:nvSpPr>
            <p:cNvPr id="6" name="椭圆 5"/>
            <p:cNvSpPr/>
            <p:nvPr/>
          </p:nvSpPr>
          <p:spPr>
            <a:xfrm>
              <a:off x="1292460" y="2252455"/>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p:txBody>
        </p:sp>
        <p:sp>
          <p:nvSpPr>
            <p:cNvPr id="7" name="文本框 22"/>
            <p:cNvSpPr txBox="1"/>
            <p:nvPr/>
          </p:nvSpPr>
          <p:spPr>
            <a:xfrm>
              <a:off x="1730066" y="2280647"/>
              <a:ext cx="3690259"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此处单击输入您的文字</a:t>
              </a:r>
              <a:endParaRPr lang="zh-CN" altLang="en-US" dirty="0">
                <a:latin typeface="微软雅黑" pitchFamily="34" charset="-122"/>
                <a:ea typeface="微软雅黑" pitchFamily="34" charset="-122"/>
              </a:endParaRPr>
            </a:p>
          </p:txBody>
        </p:sp>
      </p:grpSp>
      <p:grpSp>
        <p:nvGrpSpPr>
          <p:cNvPr id="8" name="组合 7"/>
          <p:cNvGrpSpPr/>
          <p:nvPr/>
        </p:nvGrpSpPr>
        <p:grpSpPr>
          <a:xfrm>
            <a:off x="1292460" y="3005366"/>
            <a:ext cx="4127865" cy="437607"/>
            <a:chOff x="1292460" y="3005366"/>
            <a:chExt cx="4127865" cy="437607"/>
          </a:xfrm>
        </p:grpSpPr>
        <p:sp>
          <p:nvSpPr>
            <p:cNvPr id="9" name="椭圆 8"/>
            <p:cNvSpPr/>
            <p:nvPr/>
          </p:nvSpPr>
          <p:spPr>
            <a:xfrm>
              <a:off x="1292460" y="3005366"/>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itchFamily="34" charset="-122"/>
                  <a:ea typeface="微软雅黑" pitchFamily="34" charset="-122"/>
                </a:rPr>
                <a:t>2</a:t>
              </a:r>
              <a:endParaRPr lang="zh-CN" altLang="en-US" sz="2000" dirty="0">
                <a:latin typeface="微软雅黑" pitchFamily="34" charset="-122"/>
                <a:ea typeface="微软雅黑" pitchFamily="34" charset="-122"/>
              </a:endParaRPr>
            </a:p>
          </p:txBody>
        </p:sp>
        <p:sp>
          <p:nvSpPr>
            <p:cNvPr id="10" name="文本框 24"/>
            <p:cNvSpPr txBox="1"/>
            <p:nvPr/>
          </p:nvSpPr>
          <p:spPr>
            <a:xfrm>
              <a:off x="1730066" y="3050980"/>
              <a:ext cx="3690259" cy="369332"/>
            </a:xfrm>
            <a:prstGeom prst="rect">
              <a:avLst/>
            </a:prstGeom>
            <a:noFill/>
          </p:spPr>
          <p:txBody>
            <a:bodyPr wrap="square" rtlCol="0">
              <a:spAutoFit/>
            </a:bodyPr>
            <a:lstStyle/>
            <a:p>
              <a:r>
                <a:rPr lang="zh-CN" altLang="en-US" dirty="0">
                  <a:latin typeface="微软雅黑" pitchFamily="34" charset="-122"/>
                  <a:ea typeface="微软雅黑" pitchFamily="34" charset="-122"/>
                </a:rPr>
                <a:t>此处单击输入您的文字</a:t>
              </a:r>
              <a:endParaRPr lang="zh-CN" altLang="en-US" dirty="0">
                <a:latin typeface="微软雅黑" pitchFamily="34" charset="-122"/>
                <a:ea typeface="微软雅黑" pitchFamily="34" charset="-122"/>
              </a:endParaRPr>
            </a:p>
          </p:txBody>
        </p:sp>
      </p:grpSp>
      <p:grpSp>
        <p:nvGrpSpPr>
          <p:cNvPr id="11" name="组合 10"/>
          <p:cNvGrpSpPr/>
          <p:nvPr/>
        </p:nvGrpSpPr>
        <p:grpSpPr>
          <a:xfrm>
            <a:off x="1292460" y="3782335"/>
            <a:ext cx="4127865" cy="437607"/>
            <a:chOff x="1292460" y="3782335"/>
            <a:chExt cx="4127865" cy="437607"/>
          </a:xfrm>
        </p:grpSpPr>
        <p:sp>
          <p:nvSpPr>
            <p:cNvPr id="12" name="椭圆 11"/>
            <p:cNvSpPr/>
            <p:nvPr/>
          </p:nvSpPr>
          <p:spPr>
            <a:xfrm>
              <a:off x="1292460" y="3782335"/>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itchFamily="34" charset="-122"/>
                  <a:ea typeface="微软雅黑" pitchFamily="34" charset="-122"/>
                </a:rPr>
                <a:t>3</a:t>
              </a:r>
              <a:endParaRPr lang="zh-CN" altLang="en-US" sz="2000" dirty="0">
                <a:latin typeface="微软雅黑" pitchFamily="34" charset="-122"/>
                <a:ea typeface="微软雅黑" pitchFamily="34" charset="-122"/>
              </a:endParaRPr>
            </a:p>
          </p:txBody>
        </p:sp>
        <p:sp>
          <p:nvSpPr>
            <p:cNvPr id="13" name="文本框 26"/>
            <p:cNvSpPr txBox="1"/>
            <p:nvPr/>
          </p:nvSpPr>
          <p:spPr>
            <a:xfrm>
              <a:off x="1730066" y="3845364"/>
              <a:ext cx="3690259" cy="369332"/>
            </a:xfrm>
            <a:prstGeom prst="rect">
              <a:avLst/>
            </a:prstGeom>
            <a:noFill/>
          </p:spPr>
          <p:txBody>
            <a:bodyPr wrap="square" rtlCol="0">
              <a:spAutoFit/>
            </a:bodyPr>
            <a:lstStyle/>
            <a:p>
              <a:r>
                <a:rPr lang="zh-CN" altLang="en-US" dirty="0">
                  <a:latin typeface="微软雅黑" pitchFamily="34" charset="-122"/>
                  <a:ea typeface="微软雅黑" pitchFamily="34" charset="-122"/>
                </a:rPr>
                <a:t>此处单击输入您的文字</a:t>
              </a:r>
              <a:endParaRPr lang="zh-CN" altLang="en-US" dirty="0">
                <a:latin typeface="微软雅黑" pitchFamily="34" charset="-122"/>
                <a:ea typeface="微软雅黑" pitchFamily="34" charset="-122"/>
              </a:endParaRPr>
            </a:p>
          </p:txBody>
        </p:sp>
      </p:grpSp>
      <p:grpSp>
        <p:nvGrpSpPr>
          <p:cNvPr id="14" name="组合 13"/>
          <p:cNvGrpSpPr/>
          <p:nvPr/>
        </p:nvGrpSpPr>
        <p:grpSpPr>
          <a:xfrm>
            <a:off x="1292460" y="4559304"/>
            <a:ext cx="4127865" cy="437607"/>
            <a:chOff x="1292460" y="4559304"/>
            <a:chExt cx="4127865" cy="437607"/>
          </a:xfrm>
        </p:grpSpPr>
        <p:sp>
          <p:nvSpPr>
            <p:cNvPr id="15" name="椭圆 14"/>
            <p:cNvSpPr/>
            <p:nvPr/>
          </p:nvSpPr>
          <p:spPr>
            <a:xfrm>
              <a:off x="1292460" y="4559304"/>
              <a:ext cx="437607" cy="43760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latin typeface="微软雅黑" pitchFamily="34" charset="-122"/>
                  <a:ea typeface="微软雅黑" pitchFamily="34" charset="-122"/>
                </a:rPr>
                <a:t>4</a:t>
              </a:r>
              <a:endParaRPr lang="zh-CN" altLang="en-US" sz="2000" dirty="0">
                <a:latin typeface="微软雅黑" pitchFamily="34" charset="-122"/>
                <a:ea typeface="微软雅黑" pitchFamily="34" charset="-122"/>
              </a:endParaRPr>
            </a:p>
          </p:txBody>
        </p:sp>
        <p:sp>
          <p:nvSpPr>
            <p:cNvPr id="16" name="文本框 28"/>
            <p:cNvSpPr txBox="1"/>
            <p:nvPr/>
          </p:nvSpPr>
          <p:spPr>
            <a:xfrm>
              <a:off x="1730066" y="4604916"/>
              <a:ext cx="3690259" cy="369332"/>
            </a:xfrm>
            <a:prstGeom prst="rect">
              <a:avLst/>
            </a:prstGeom>
            <a:noFill/>
          </p:spPr>
          <p:txBody>
            <a:bodyPr wrap="square" rtlCol="0">
              <a:spAutoFit/>
            </a:bodyPr>
            <a:lstStyle/>
            <a:p>
              <a:r>
                <a:rPr lang="zh-CN" altLang="en-US" dirty="0">
                  <a:latin typeface="微软雅黑" pitchFamily="34" charset="-122"/>
                  <a:ea typeface="微软雅黑" pitchFamily="34" charset="-122"/>
                </a:rPr>
                <a:t>此处单击输入您的文字</a:t>
              </a:r>
              <a:endParaRPr lang="zh-CN" altLang="en-US" dirty="0">
                <a:latin typeface="微软雅黑" pitchFamily="34" charset="-122"/>
                <a:ea typeface="微软雅黑" pitchFamily="34" charset="-122"/>
              </a:endParaRPr>
            </a:p>
          </p:txBody>
        </p:sp>
      </p:grpSp>
      <p:grpSp>
        <p:nvGrpSpPr>
          <p:cNvPr id="17" name="组合 16"/>
          <p:cNvGrpSpPr/>
          <p:nvPr/>
        </p:nvGrpSpPr>
        <p:grpSpPr>
          <a:xfrm>
            <a:off x="4576593" y="883496"/>
            <a:ext cx="7451634" cy="4963884"/>
            <a:chOff x="4576593" y="883496"/>
            <a:chExt cx="7451634" cy="4963884"/>
          </a:xfrm>
        </p:grpSpPr>
        <p:graphicFrame>
          <p:nvGraphicFramePr>
            <p:cNvPr id="18" name="图表 17"/>
            <p:cNvGraphicFramePr/>
            <p:nvPr/>
          </p:nvGraphicFramePr>
          <p:xfrm>
            <a:off x="4576593" y="883496"/>
            <a:ext cx="7451634" cy="4963884"/>
          </p:xfrm>
          <a:graphic>
            <a:graphicData uri="http://schemas.openxmlformats.org/drawingml/2006/chart">
              <c:chart xmlns:c="http://schemas.openxmlformats.org/drawingml/2006/chart" xmlns:r="http://schemas.openxmlformats.org/officeDocument/2006/relationships" r:id="rId1"/>
            </a:graphicData>
          </a:graphic>
        </p:graphicFrame>
        <p:sp>
          <p:nvSpPr>
            <p:cNvPr id="19" name="直角三角形 18"/>
            <p:cNvSpPr/>
            <p:nvPr/>
          </p:nvSpPr>
          <p:spPr>
            <a:xfrm rot="10800000">
              <a:off x="9594179" y="1484387"/>
              <a:ext cx="744583" cy="744583"/>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直角三角形 19"/>
            <p:cNvSpPr/>
            <p:nvPr/>
          </p:nvSpPr>
          <p:spPr>
            <a:xfrm>
              <a:off x="6328466" y="4537832"/>
              <a:ext cx="744583" cy="744583"/>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直角三角形 20"/>
            <p:cNvSpPr/>
            <p:nvPr/>
          </p:nvSpPr>
          <p:spPr>
            <a:xfrm rot="10800000" flipH="1">
              <a:off x="6328467" y="1484388"/>
              <a:ext cx="744583" cy="74458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直角三角形 21"/>
            <p:cNvSpPr/>
            <p:nvPr/>
          </p:nvSpPr>
          <p:spPr>
            <a:xfrm flipH="1">
              <a:off x="9594178" y="4407202"/>
              <a:ext cx="744583" cy="744583"/>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文本框 20"/>
            <p:cNvSpPr txBox="1"/>
            <p:nvPr/>
          </p:nvSpPr>
          <p:spPr>
            <a:xfrm rot="18900000">
              <a:off x="6328463" y="1572702"/>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01</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4" name="文本框 21"/>
            <p:cNvSpPr txBox="1"/>
            <p:nvPr/>
          </p:nvSpPr>
          <p:spPr>
            <a:xfrm rot="18900000">
              <a:off x="6139987" y="2023999"/>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25" name="文本框 32"/>
            <p:cNvSpPr txBox="1"/>
            <p:nvPr/>
          </p:nvSpPr>
          <p:spPr>
            <a:xfrm rot="2700000" flipH="1">
              <a:off x="9380100" y="1592669"/>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02</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6" name="文本框 33"/>
            <p:cNvSpPr txBox="1"/>
            <p:nvPr/>
          </p:nvSpPr>
          <p:spPr>
            <a:xfrm rot="2700000" flipH="1">
              <a:off x="8454262" y="2043618"/>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27" name="文本框 34"/>
            <p:cNvSpPr txBox="1"/>
            <p:nvPr/>
          </p:nvSpPr>
          <p:spPr>
            <a:xfrm rot="13500000">
              <a:off x="6094447" y="4233273"/>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28" name="文本框 35"/>
            <p:cNvSpPr txBox="1"/>
            <p:nvPr/>
          </p:nvSpPr>
          <p:spPr>
            <a:xfrm rot="13500000">
              <a:off x="6328463" y="4498956"/>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03</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29" name="文本框 36"/>
            <p:cNvSpPr txBox="1"/>
            <p:nvPr/>
          </p:nvSpPr>
          <p:spPr>
            <a:xfrm rot="8100000">
              <a:off x="9430089" y="4389203"/>
              <a:ext cx="901337" cy="646331"/>
            </a:xfrm>
            <a:prstGeom prst="rect">
              <a:avLst/>
            </a:prstGeom>
            <a:noFill/>
          </p:spPr>
          <p:txBody>
            <a:bodyPr wrap="square" rtlCol="0">
              <a:spAutoFit/>
            </a:bodyPr>
            <a:lstStyle/>
            <a:p>
              <a:pPr algn="ctr"/>
              <a:r>
                <a:rPr lang="en-US" altLang="zh-CN" sz="3600" b="1" dirty="0" smtClean="0">
                  <a:solidFill>
                    <a:schemeClr val="bg1"/>
                  </a:solidFill>
                  <a:latin typeface="方正姚体" panose="02010601030101010101" pitchFamily="2" charset="-122"/>
                  <a:ea typeface="方正姚体" panose="02010601030101010101" pitchFamily="2" charset="-122"/>
                </a:rPr>
                <a:t>04</a:t>
              </a:r>
              <a:endParaRPr lang="zh-CN" altLang="en-US" sz="3600" b="1" dirty="0">
                <a:solidFill>
                  <a:schemeClr val="bg1"/>
                </a:solidFill>
                <a:latin typeface="方正姚体" panose="02010601030101010101" pitchFamily="2" charset="-122"/>
                <a:ea typeface="方正姚体" panose="02010601030101010101" pitchFamily="2" charset="-122"/>
              </a:endParaRPr>
            </a:p>
          </p:txBody>
        </p:sp>
        <p:sp>
          <p:nvSpPr>
            <p:cNvPr id="30" name="文本框 37"/>
            <p:cNvSpPr txBox="1"/>
            <p:nvPr/>
          </p:nvSpPr>
          <p:spPr>
            <a:xfrm rot="8100000" flipH="1">
              <a:off x="8480388" y="4233274"/>
              <a:ext cx="2057405" cy="400110"/>
            </a:xfrm>
            <a:prstGeom prst="rect">
              <a:avLst/>
            </a:prstGeom>
            <a:noFill/>
          </p:spPr>
          <p:txBody>
            <a:bodyPr wrap="square" rtlCol="0">
              <a:spAutoFit/>
            </a:bodyPr>
            <a:lstStyle/>
            <a:p>
              <a:pPr algn="ctr"/>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grpSp>
      <p:grpSp>
        <p:nvGrpSpPr>
          <p:cNvPr id="31" name="组合 30"/>
          <p:cNvGrpSpPr/>
          <p:nvPr/>
        </p:nvGrpSpPr>
        <p:grpSpPr>
          <a:xfrm>
            <a:off x="11550315" y="6507183"/>
            <a:ext cx="299785" cy="299785"/>
            <a:chOff x="11550315" y="6496550"/>
            <a:chExt cx="299785" cy="299785"/>
          </a:xfrm>
        </p:grpSpPr>
        <p:sp>
          <p:nvSpPr>
            <p:cNvPr id="32" name="椭圆 31"/>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flipH="1">
            <a:off x="11055771" y="6507183"/>
            <a:ext cx="299785" cy="299785"/>
            <a:chOff x="11550315" y="6496550"/>
            <a:chExt cx="299785" cy="299785"/>
          </a:xfrm>
        </p:grpSpPr>
        <p:sp>
          <p:nvSpPr>
            <p:cNvPr id="35" name="椭圆 3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0" y="543361"/>
            <a:ext cx="3370216" cy="508973"/>
            <a:chOff x="0" y="543361"/>
            <a:chExt cx="3370216" cy="508973"/>
          </a:xfrm>
        </p:grpSpPr>
        <p:grpSp>
          <p:nvGrpSpPr>
            <p:cNvPr id="39" name="组合 38"/>
            <p:cNvGrpSpPr/>
            <p:nvPr/>
          </p:nvGrpSpPr>
          <p:grpSpPr>
            <a:xfrm>
              <a:off x="0" y="543361"/>
              <a:ext cx="3370216" cy="493479"/>
              <a:chOff x="0" y="288813"/>
              <a:chExt cx="3370216" cy="493479"/>
            </a:xfrm>
            <a:solidFill>
              <a:srgbClr val="131426"/>
            </a:solidFill>
          </p:grpSpPr>
          <p:sp>
            <p:nvSpPr>
              <p:cNvPr id="41" name="矩形 40"/>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
            <p:cNvSpPr txBox="1"/>
            <p:nvPr/>
          </p:nvSpPr>
          <p:spPr>
            <a:xfrm>
              <a:off x="557351" y="590669"/>
              <a:ext cx="2812865" cy="461665"/>
            </a:xfrm>
            <a:prstGeom prst="rect">
              <a:avLst/>
            </a:prstGeom>
            <a:noFill/>
          </p:spPr>
          <p:txBody>
            <a:bodyPr wrap="square" rtlCol="0">
              <a:spAutoFit/>
            </a:bodyPr>
            <a:lstStyle/>
            <a:p>
              <a:r>
                <a:rPr lang="en-US" altLang="zh-CN" sz="2400" dirty="0" smtClean="0">
                  <a:solidFill>
                    <a:schemeClr val="bg1"/>
                  </a:solidFill>
                  <a:latin typeface="微软雅黑" pitchFamily="34" charset="-122"/>
                  <a:ea typeface="微软雅黑" pitchFamily="34" charset="-122"/>
                </a:rPr>
                <a:t>1.</a:t>
              </a:r>
              <a:r>
                <a:rPr lang="zh-CN" altLang="en-US" sz="2400" dirty="0" smtClean="0">
                  <a:solidFill>
                    <a:schemeClr val="bg1"/>
                  </a:solidFill>
                  <a:latin typeface="微软雅黑" pitchFamily="34" charset="-122"/>
                  <a:ea typeface="微软雅黑" pitchFamily="34" charset="-122"/>
                </a:rPr>
                <a:t>选题</a:t>
              </a:r>
              <a:r>
                <a:rPr lang="zh-CN" altLang="en-US" sz="2400" dirty="0">
                  <a:solidFill>
                    <a:schemeClr val="bg1"/>
                  </a:solidFill>
                  <a:latin typeface="微软雅黑" pitchFamily="34" charset="-122"/>
                  <a:ea typeface="微软雅黑" pitchFamily="34" charset="-122"/>
                </a:rPr>
                <a:t>背景及意义</a:t>
              </a:r>
              <a:endParaRPr lang="zh-CN" altLang="en-US" sz="2400" dirty="0">
                <a:solidFill>
                  <a:schemeClr val="bg1"/>
                </a:solidFill>
                <a:latin typeface="微软雅黑" pitchFamily="34" charset="-122"/>
                <a:ea typeface="微软雅黑" pitchFamily="34" charset="-122"/>
              </a:endParaRPr>
            </a:p>
          </p:txBody>
        </p:sp>
      </p:grpSp>
    </p:spTree>
  </p:cSld>
  <p:clrMapOvr>
    <a:masterClrMapping/>
  </p:clrMapOvr>
  <p:transition spd="slow" advClick="0" advTm="400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28000">
                                          <p:cBhvr additive="base">
                                            <p:cTn id="7" dur="250" fill="hold"/>
                                            <p:tgtEl>
                                              <p:spTgt spid="38"/>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675" decel="100000" fill="hold"/>
                                            <p:tgtEl>
                                              <p:spTgt spid="5"/>
                                            </p:tgtEl>
                                            <p:attrNameLst>
                                              <p:attrName>ppt_y</p:attrName>
                                            </p:attrNameLst>
                                          </p:cBhvr>
                                          <p:tavLst>
                                            <p:tav tm="0">
                                              <p:val>
                                                <p:strVal val="#ppt_y+1"/>
                                              </p:val>
                                            </p:tav>
                                            <p:tav tm="100000">
                                              <p:val>
                                                <p:strVal val="#ppt_y-.03"/>
                                              </p:val>
                                            </p:tav>
                                          </p:tavLst>
                                        </p:anim>
                                        <p:anim calcmode="lin" valueType="num">
                                          <p:cBhvr>
                                            <p:cTn id="15"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3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675" decel="100000" fill="hold"/>
                                            <p:tgtEl>
                                              <p:spTgt spid="8"/>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2500"/>
                                </p:stCondLst>
                                <p:childTnLst>
                                  <p:par>
                                    <p:cTn id="24" presetID="37"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675" decel="100000" fill="hold"/>
                                            <p:tgtEl>
                                              <p:spTgt spid="11"/>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3500"/>
                                </p:stCondLst>
                                <p:childTnLst>
                                  <p:par>
                                    <p:cTn id="31" presetID="37"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675" decel="100000" fill="hold"/>
                                            <p:tgtEl>
                                              <p:spTgt spid="14"/>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37" fill="hold">
                                <p:stCondLst>
                                  <p:cond delay="4500"/>
                                </p:stCondLst>
                                <p:childTnLst>
                                  <p:par>
                                    <p:cTn id="38" presetID="31"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 calcmode="lin" valueType="num">
                                          <p:cBhvr>
                                            <p:cTn id="42" dur="750" fill="hold"/>
                                            <p:tgtEl>
                                              <p:spTgt spid="17"/>
                                            </p:tgtEl>
                                            <p:attrNameLst>
                                              <p:attrName>style.rotation</p:attrName>
                                            </p:attrNameLst>
                                          </p:cBhvr>
                                          <p:tavLst>
                                            <p:tav tm="0">
                                              <p:val>
                                                <p:fltVal val="90"/>
                                              </p:val>
                                            </p:tav>
                                            <p:tav tm="100000">
                                              <p:val>
                                                <p:fltVal val="0"/>
                                              </p:val>
                                            </p:tav>
                                          </p:tavLst>
                                        </p:anim>
                                        <p:animEffect transition="in" filter="fade">
                                          <p:cBhvr>
                                            <p:cTn id="43" dur="750"/>
                                            <p:tgtEl>
                                              <p:spTgt spid="17"/>
                                            </p:tgtEl>
                                          </p:cBhvr>
                                        </p:animEffect>
                                      </p:childTnLst>
                                    </p:cTn>
                                  </p:par>
                                </p:childTnLst>
                              </p:cTn>
                            </p:par>
                            <p:par>
                              <p:cTn id="44" fill="hold">
                                <p:stCondLst>
                                  <p:cond delay="5500"/>
                                </p:stCondLst>
                                <p:childTnLst>
                                  <p:par>
                                    <p:cTn id="45" presetID="50" presetClass="entr" presetSubtype="0" decel="100000" fill="hold" grpId="0" nodeType="afterEffect">
                                      <p:stCondLst>
                                        <p:cond delay="50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strVal val="#ppt_w+.3"/>
                                              </p:val>
                                            </p:tav>
                                            <p:tav tm="100000">
                                              <p:val>
                                                <p:strVal val="#ppt_w"/>
                                              </p:val>
                                            </p:tav>
                                          </p:tavLst>
                                        </p:anim>
                                        <p:anim calcmode="lin" valueType="num">
                                          <p:cBhvr>
                                            <p:cTn id="48" dur="1000" fill="hold"/>
                                            <p:tgtEl>
                                              <p:spTgt spid="4"/>
                                            </p:tgtEl>
                                            <p:attrNameLst>
                                              <p:attrName>ppt_h</p:attrName>
                                            </p:attrNameLst>
                                          </p:cBhvr>
                                          <p:tavLst>
                                            <p:tav tm="0">
                                              <p:val>
                                                <p:strVal val="#ppt_h"/>
                                              </p:val>
                                            </p:tav>
                                            <p:tav tm="100000">
                                              <p:val>
                                                <p:strVal val="#ppt_h"/>
                                              </p:val>
                                            </p:tav>
                                          </p:tavLst>
                                        </p:anim>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50" fill="hold"/>
                                            <p:tgtEl>
                                              <p:spTgt spid="38"/>
                                            </p:tgtEl>
                                            <p:attrNameLst>
                                              <p:attrName>ppt_x</p:attrName>
                                            </p:attrNameLst>
                                          </p:cBhvr>
                                          <p:tavLst>
                                            <p:tav tm="0">
                                              <p:val>
                                                <p:strVal val="0-#ppt_w/2"/>
                                              </p:val>
                                            </p:tav>
                                            <p:tav tm="100000">
                                              <p:val>
                                                <p:strVal val="#ppt_x"/>
                                              </p:val>
                                            </p:tav>
                                          </p:tavLst>
                                        </p:anim>
                                        <p:anim calcmode="lin" valueType="num">
                                          <p:cBhvr additive="base">
                                            <p:cTn id="8" dur="25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675" decel="100000" fill="hold"/>
                                            <p:tgtEl>
                                              <p:spTgt spid="5"/>
                                            </p:tgtEl>
                                            <p:attrNameLst>
                                              <p:attrName>ppt_y</p:attrName>
                                            </p:attrNameLst>
                                          </p:cBhvr>
                                          <p:tavLst>
                                            <p:tav tm="0">
                                              <p:val>
                                                <p:strVal val="#ppt_y+1"/>
                                              </p:val>
                                            </p:tav>
                                            <p:tav tm="100000">
                                              <p:val>
                                                <p:strVal val="#ppt_y-.03"/>
                                              </p:val>
                                            </p:tav>
                                          </p:tavLst>
                                        </p:anim>
                                        <p:anim calcmode="lin" valueType="num">
                                          <p:cBhvr>
                                            <p:cTn id="15"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3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675" decel="100000" fill="hold"/>
                                            <p:tgtEl>
                                              <p:spTgt spid="8"/>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8"/>
                                            </p:tgtEl>
                                            <p:attrNameLst>
                                              <p:attrName>ppt_y</p:attrName>
                                            </p:attrNameLst>
                                          </p:cBhvr>
                                          <p:tavLst>
                                            <p:tav tm="0">
                                              <p:val>
                                                <p:strVal val="#ppt_y-.03"/>
                                              </p:val>
                                            </p:tav>
                                            <p:tav tm="100000">
                                              <p:val>
                                                <p:strVal val="#ppt_y"/>
                                              </p:val>
                                            </p:tav>
                                          </p:tavLst>
                                        </p:anim>
                                      </p:childTnLst>
                                    </p:cTn>
                                  </p:par>
                                </p:childTnLst>
                              </p:cTn>
                            </p:par>
                            <p:par>
                              <p:cTn id="23" fill="hold">
                                <p:stCondLst>
                                  <p:cond delay="2500"/>
                                </p:stCondLst>
                                <p:childTnLst>
                                  <p:par>
                                    <p:cTn id="24" presetID="37"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675" decel="100000" fill="hold"/>
                                            <p:tgtEl>
                                              <p:spTgt spid="11"/>
                                            </p:tgtEl>
                                            <p:attrNameLst>
                                              <p:attrName>ppt_y</p:attrName>
                                            </p:attrNameLst>
                                          </p:cBhvr>
                                          <p:tavLst>
                                            <p:tav tm="0">
                                              <p:val>
                                                <p:strVal val="#ppt_y+1"/>
                                              </p:val>
                                            </p:tav>
                                            <p:tav tm="100000">
                                              <p:val>
                                                <p:strVal val="#ppt_y-.03"/>
                                              </p:val>
                                            </p:tav>
                                          </p:tavLst>
                                        </p:anim>
                                        <p:anim calcmode="lin" valueType="num">
                                          <p:cBhvr>
                                            <p:cTn id="29"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childTnLst>
                              </p:cTn>
                            </p:par>
                            <p:par>
                              <p:cTn id="30" fill="hold">
                                <p:stCondLst>
                                  <p:cond delay="3500"/>
                                </p:stCondLst>
                                <p:childTnLst>
                                  <p:par>
                                    <p:cTn id="31" presetID="37"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675" decel="100000" fill="hold"/>
                                            <p:tgtEl>
                                              <p:spTgt spid="14"/>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37" fill="hold">
                                <p:stCondLst>
                                  <p:cond delay="4500"/>
                                </p:stCondLst>
                                <p:childTnLst>
                                  <p:par>
                                    <p:cTn id="38" presetID="31"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 calcmode="lin" valueType="num">
                                          <p:cBhvr>
                                            <p:cTn id="42" dur="750" fill="hold"/>
                                            <p:tgtEl>
                                              <p:spTgt spid="17"/>
                                            </p:tgtEl>
                                            <p:attrNameLst>
                                              <p:attrName>style.rotation</p:attrName>
                                            </p:attrNameLst>
                                          </p:cBhvr>
                                          <p:tavLst>
                                            <p:tav tm="0">
                                              <p:val>
                                                <p:fltVal val="90"/>
                                              </p:val>
                                            </p:tav>
                                            <p:tav tm="100000">
                                              <p:val>
                                                <p:fltVal val="0"/>
                                              </p:val>
                                            </p:tav>
                                          </p:tavLst>
                                        </p:anim>
                                        <p:animEffect transition="in" filter="fade">
                                          <p:cBhvr>
                                            <p:cTn id="43" dur="750"/>
                                            <p:tgtEl>
                                              <p:spTgt spid="17"/>
                                            </p:tgtEl>
                                          </p:cBhvr>
                                        </p:animEffect>
                                      </p:childTnLst>
                                    </p:cTn>
                                  </p:par>
                                </p:childTnLst>
                              </p:cTn>
                            </p:par>
                            <p:par>
                              <p:cTn id="44" fill="hold">
                                <p:stCondLst>
                                  <p:cond delay="5500"/>
                                </p:stCondLst>
                                <p:childTnLst>
                                  <p:par>
                                    <p:cTn id="45" presetID="50" presetClass="entr" presetSubtype="0" decel="100000" fill="hold" grpId="0" nodeType="afterEffect">
                                      <p:stCondLst>
                                        <p:cond delay="50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ppt_w</p:attrName>
                                            </p:attrNameLst>
                                          </p:cBhvr>
                                          <p:tavLst>
                                            <p:tav tm="0">
                                              <p:val>
                                                <p:strVal val="#ppt_w+.3"/>
                                              </p:val>
                                            </p:tav>
                                            <p:tav tm="100000">
                                              <p:val>
                                                <p:strVal val="#ppt_w"/>
                                              </p:val>
                                            </p:tav>
                                          </p:tavLst>
                                        </p:anim>
                                        <p:anim calcmode="lin" valueType="num">
                                          <p:cBhvr>
                                            <p:cTn id="48" dur="1000" fill="hold"/>
                                            <p:tgtEl>
                                              <p:spTgt spid="4"/>
                                            </p:tgtEl>
                                            <p:attrNameLst>
                                              <p:attrName>ppt_h</p:attrName>
                                            </p:attrNameLst>
                                          </p:cBhvr>
                                          <p:tavLst>
                                            <p:tav tm="0">
                                              <p:val>
                                                <p:strVal val="#ppt_h"/>
                                              </p:val>
                                            </p:tav>
                                            <p:tav tm="100000">
                                              <p:val>
                                                <p:strVal val="#ppt_h"/>
                                              </p:val>
                                            </p:tav>
                                          </p:tavLst>
                                        </p:anim>
                                        <p:animEffect transition="in" filter="fade">
                                          <p:cBhvr>
                                            <p:cTn id="4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897787" y="3238992"/>
            <a:ext cx="429738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8"/>
          <p:cNvSpPr txBox="1"/>
          <p:nvPr/>
        </p:nvSpPr>
        <p:spPr>
          <a:xfrm>
            <a:off x="7406310" y="2420888"/>
            <a:ext cx="4493590" cy="707886"/>
          </a:xfrm>
          <a:prstGeom prst="rect">
            <a:avLst/>
          </a:prstGeom>
          <a:noFill/>
        </p:spPr>
        <p:txBody>
          <a:bodyPr wrap="square" rtlCol="0">
            <a:spAutoFit/>
          </a:bodyPr>
          <a:lstStyle/>
          <a:p>
            <a:pPr algn="r"/>
            <a:r>
              <a:rPr lang="en-US" altLang="zh-CN" sz="4000" b="1" dirty="0">
                <a:solidFill>
                  <a:srgbClr val="002060"/>
                </a:solidFill>
                <a:latin typeface="微软雅黑" pitchFamily="34" charset="-122"/>
                <a:ea typeface="微软雅黑" pitchFamily="34" charset="-122"/>
              </a:rPr>
              <a:t>2.</a:t>
            </a:r>
            <a:r>
              <a:rPr lang="zh-CN" altLang="en-US" sz="4000" b="1" dirty="0">
                <a:solidFill>
                  <a:srgbClr val="002060"/>
                </a:solidFill>
                <a:latin typeface="微软雅黑" pitchFamily="34" charset="-122"/>
                <a:ea typeface="微软雅黑" pitchFamily="34" charset="-122"/>
              </a:rPr>
              <a:t>现状与研究目标</a:t>
            </a:r>
            <a:endParaRPr lang="zh-CN" altLang="en-US" sz="4000" b="1" dirty="0">
              <a:solidFill>
                <a:srgbClr val="002060"/>
              </a:solidFill>
              <a:latin typeface="微软雅黑" pitchFamily="34" charset="-122"/>
              <a:ea typeface="微软雅黑" pitchFamily="34" charset="-122"/>
            </a:endParaRPr>
          </a:p>
        </p:txBody>
      </p:sp>
      <p:sp>
        <p:nvSpPr>
          <p:cNvPr id="6" name="矩形 5"/>
          <p:cNvSpPr/>
          <p:nvPr/>
        </p:nvSpPr>
        <p:spPr>
          <a:xfrm>
            <a:off x="7897787" y="3349210"/>
            <a:ext cx="3960440" cy="369332"/>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选题的现状</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7" name="矩形 6"/>
          <p:cNvSpPr/>
          <p:nvPr/>
        </p:nvSpPr>
        <p:spPr>
          <a:xfrm>
            <a:off x="7897787" y="3780956"/>
            <a:ext cx="3960440" cy="369332"/>
          </a:xfrm>
          <a:prstGeom prst="rect">
            <a:avLst/>
          </a:prstGeom>
        </p:spPr>
        <p:txBody>
          <a:bodyPr wrap="square">
            <a:spAutoFit/>
          </a:bodyPr>
          <a:lstStyle/>
          <a:p>
            <a:pPr lvl="0" algn="r">
              <a:defRPr/>
            </a:pPr>
            <a:r>
              <a:rPr lang="en-US" altLang="zh-CN" kern="0" dirty="0" smtClean="0">
                <a:solidFill>
                  <a:sysClr val="windowText" lastClr="000000">
                    <a:lumMod val="50000"/>
                    <a:lumOff val="50000"/>
                  </a:sysClr>
                </a:solidFill>
                <a:latin typeface="微软雅黑" pitchFamily="34" charset="-122"/>
                <a:ea typeface="微软雅黑" pitchFamily="34" charset="-122"/>
              </a:rPr>
              <a:t>-- </a:t>
            </a:r>
            <a:r>
              <a:rPr lang="zh-CN" altLang="en-US" kern="0" dirty="0" smtClean="0">
                <a:solidFill>
                  <a:sysClr val="windowText" lastClr="000000">
                    <a:lumMod val="50000"/>
                    <a:lumOff val="50000"/>
                  </a:sysClr>
                </a:solidFill>
                <a:latin typeface="微软雅黑" pitchFamily="34" charset="-122"/>
                <a:ea typeface="微软雅黑" pitchFamily="34" charset="-122"/>
              </a:rPr>
              <a:t>选题的研究目标</a:t>
            </a:r>
            <a:endParaRPr lang="zh-CN" altLang="en-US" kern="0" dirty="0">
              <a:solidFill>
                <a:sysClr val="windowText" lastClr="000000">
                  <a:lumMod val="50000"/>
                  <a:lumOff val="50000"/>
                </a:sysClr>
              </a:solidFill>
              <a:latin typeface="微软雅黑" pitchFamily="34" charset="-122"/>
              <a:ea typeface="微软雅黑" pitchFamily="34" charset="-122"/>
            </a:endParaRPr>
          </a:p>
        </p:txBody>
      </p:sp>
      <p:sp>
        <p:nvSpPr>
          <p:cNvPr id="8" name="椭圆 7"/>
          <p:cNvSpPr/>
          <p:nvPr/>
        </p:nvSpPr>
        <p:spPr>
          <a:xfrm>
            <a:off x="6513611" y="2413106"/>
            <a:ext cx="936104" cy="936104"/>
          </a:xfrm>
          <a:prstGeom prst="ellipse">
            <a:avLst/>
          </a:prstGeom>
          <a:solidFill>
            <a:schemeClr val="bg1">
              <a:lumMod val="65000"/>
            </a:schemeClr>
          </a:solidFill>
          <a:ln>
            <a:no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Arial Black" panose="020B0A04020102020204" pitchFamily="34" charset="0"/>
                <a:ea typeface="微软雅黑" pitchFamily="34" charset="-122"/>
              </a:rPr>
              <a:t>2</a:t>
            </a:r>
            <a:endParaRPr lang="zh-CN" altLang="en-US" sz="5400" b="1" dirty="0">
              <a:solidFill>
                <a:schemeClr val="bg1"/>
              </a:solidFill>
              <a:latin typeface="Arial Black" panose="020B0A04020102020204" pitchFamily="34" charset="0"/>
              <a:ea typeface="微软雅黑" pitchFamily="34" charset="-122"/>
            </a:endParaRPr>
          </a:p>
        </p:txBody>
      </p:sp>
      <p:sp>
        <p:nvSpPr>
          <p:cNvPr id="9" name="矩形 8"/>
          <p:cNvSpPr/>
          <p:nvPr/>
        </p:nvSpPr>
        <p:spPr>
          <a:xfrm>
            <a:off x="0" y="2209800"/>
            <a:ext cx="5397500" cy="153997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4000">
        <p:blinds dir="vert"/>
      </p:transition>
    </mc:Choice>
    <mc:Fallback>
      <p:transition spd="slow" advClick="0" advTm="4000">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14:presetBounceEnd="64000">
                                      <p:stCondLst>
                                        <p:cond delay="0"/>
                                      </p:stCondLst>
                                      <p:childTnLst>
                                        <p:animMotion origin="layout" path="M -0.8792 3.7037E-7 L -1.55168E-6 3.7037E-7 " pathEditMode="relative" rAng="0" ptsTypes="AA" p14:bounceEnd="64000">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14:presetBounceEnd="64000">
                                      <p:stCondLst>
                                        <p:cond delay="400"/>
                                      </p:stCondLst>
                                      <p:childTnLst>
                                        <p:animMotion origin="layout" path="M -0.87926 -3.44126E-6 L -4.00989E-6 -3.44126E-6 " pathEditMode="relative" rAng="0" ptsTypes="AA" p14:bounceEnd="64000">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18927E-6 -1.19861 L -3.18927E-6 7.40741E-7 L 0.00039 -0.12153 L -3.18927E-6 7.40741E-7 " pathEditMode="relative" rAng="0" ptsTypes="AAAA">
                                          <p:cBhvr>
                                            <p:cTn id="8" dur="600" fill="hold"/>
                                            <p:tgtEl>
                                              <p:spTgt spid="8"/>
                                            </p:tgtEl>
                                            <p:attrNameLst>
                                              <p:attrName>ppt_x</p:attrName>
                                              <p:attrName>ppt_y</p:attrName>
                                            </p:attrNameLst>
                                          </p:cBhvr>
                                          <p:rCtr x="13" y="59931"/>
                                        </p:animMotion>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63" presetClass="path" presetSubtype="0" accel="50000" fill="hold" grpId="1" nodeType="withEffect">
                                      <p:stCondLst>
                                        <p:cond delay="0"/>
                                      </p:stCondLst>
                                      <p:childTnLst>
                                        <p:animMotion origin="layout" path="M -0.8792 3.7037E-7 L -1.55168E-6 3.7037E-7 " pathEditMode="relative" rAng="0" ptsTypes="AA">
                                          <p:cBhvr>
                                            <p:cTn id="14" dur="500" fill="hold"/>
                                            <p:tgtEl>
                                              <p:spTgt spid="5"/>
                                            </p:tgtEl>
                                            <p:attrNameLst>
                                              <p:attrName>ppt_x</p:attrName>
                                              <p:attrName>ppt_y</p:attrName>
                                            </p:attrNameLst>
                                          </p:cBhvr>
                                          <p:rCtr x="43960" y="0"/>
                                        </p:animMotion>
                                      </p:childTnLst>
                                    </p:cTn>
                                  </p:par>
                                  <p:par>
                                    <p:cTn id="15" presetID="10" presetClass="entr" presetSubtype="0" fill="hold" nodeType="withEffect">
                                      <p:stCondLst>
                                        <p:cond delay="4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63" presetClass="path" presetSubtype="0" accel="50000" fill="hold" nodeType="withEffect">
                                      <p:stCondLst>
                                        <p:cond delay="400"/>
                                      </p:stCondLst>
                                      <p:childTnLst>
                                        <p:animMotion origin="layout" path="M -0.87926 -3.44126E-6 L -4.00989E-6 -3.44126E-6 " pathEditMode="relative" rAng="0" ptsTypes="AA">
                                          <p:cBhvr>
                                            <p:cTn id="19" dur="500" fill="hold"/>
                                            <p:tgtEl>
                                              <p:spTgt spid="4"/>
                                            </p:tgtEl>
                                            <p:attrNameLst>
                                              <p:attrName>ppt_x</p:attrName>
                                              <p:attrName>ppt_y</p:attrName>
                                            </p:attrNameLst>
                                          </p:cBhvr>
                                          <p:rCtr x="43963" y="0"/>
                                        </p:animMotion>
                                      </p:childTnLst>
                                    </p:cTn>
                                  </p:par>
                                </p:childTnLst>
                              </p:cTn>
                            </p:par>
                            <p:par>
                              <p:cTn id="20" fill="hold">
                                <p:stCondLst>
                                  <p:cond delay="500"/>
                                </p:stCondLst>
                                <p:childTnLst>
                                  <p:par>
                                    <p:cTn id="21" presetID="5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Scale>
                                          <p:cBhvr>
                                            <p:cTn id="23"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6"/>
                                            </p:tgtEl>
                                            <p:attrNameLst>
                                              <p:attrName>ppt_x</p:attrName>
                                              <p:attrName>ppt_y</p:attrName>
                                            </p:attrNameLst>
                                          </p:cBhvr>
                                        </p:animMotion>
                                        <p:animEffect transition="in" filter="fade">
                                          <p:cBhvr>
                                            <p:cTn id="25" dur="1000"/>
                                            <p:tgtEl>
                                              <p:spTgt spid="6"/>
                                            </p:tgtEl>
                                          </p:cBhvr>
                                        </p:animEffect>
                                      </p:childTnLst>
                                    </p:cTn>
                                  </p:par>
                                  <p:par>
                                    <p:cTn id="26" presetID="52" presetClass="entr" presetSubtype="0" fill="hold" grpId="0" nodeType="withEffect">
                                      <p:stCondLst>
                                        <p:cond delay="200"/>
                                      </p:stCondLst>
                                      <p:iterate type="lt">
                                        <p:tmPct val="0"/>
                                      </p:iterate>
                                      <p:childTnLst>
                                        <p:set>
                                          <p:cBhvr>
                                            <p:cTn id="27" dur="1" fill="hold">
                                              <p:stCondLst>
                                                <p:cond delay="0"/>
                                              </p:stCondLst>
                                            </p:cTn>
                                            <p:tgtEl>
                                              <p:spTgt spid="7"/>
                                            </p:tgtEl>
                                            <p:attrNameLst>
                                              <p:attrName>style.visibility</p:attrName>
                                            </p:attrNameLst>
                                          </p:cBhvr>
                                          <p:to>
                                            <p:strVal val="visible"/>
                                          </p:to>
                                        </p:set>
                                        <p:animScale>
                                          <p:cBhvr>
                                            <p:cTn id="2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7"/>
                                            </p:tgtEl>
                                            <p:attrNameLst>
                                              <p:attrName>ppt_x</p:attrName>
                                              <p:attrName>ppt_y</p:attrName>
                                            </p:attrNameLst>
                                          </p:cBhvr>
                                        </p:animMotion>
                                        <p:animEffect transition="in" filter="fade">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7" grpId="0"/>
          <p:bldP spid="8" grpId="0" animBg="1"/>
          <p:bldP spid="8" grpId="1"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361"/>
            <a:ext cx="3370216" cy="508973"/>
            <a:chOff x="0" y="543361"/>
            <a:chExt cx="3370216" cy="508973"/>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37029" y="590669"/>
              <a:ext cx="2833187"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2.</a:t>
              </a:r>
              <a:r>
                <a:rPr lang="zh-CN" altLang="en-US" sz="2400" dirty="0">
                  <a:solidFill>
                    <a:schemeClr val="bg1"/>
                  </a:solidFill>
                  <a:latin typeface="微软雅黑" pitchFamily="34" charset="-122"/>
                  <a:ea typeface="微软雅黑" pitchFamily="34" charset="-122"/>
                </a:rPr>
                <a:t>现状与研究目标</a:t>
              </a:r>
              <a:endParaRPr lang="zh-CN" altLang="en-US" sz="2400" dirty="0">
                <a:solidFill>
                  <a:schemeClr val="bg1"/>
                </a:solidFill>
                <a:latin typeface="微软雅黑" pitchFamily="34" charset="-122"/>
                <a:ea typeface="微软雅黑" pitchFamily="34" charset="-122"/>
              </a:endParaRPr>
            </a:p>
          </p:txBody>
        </p:sp>
      </p:grpSp>
      <p:sp>
        <p:nvSpPr>
          <p:cNvPr id="104" name="矩形 103"/>
          <p:cNvSpPr/>
          <p:nvPr/>
        </p:nvSpPr>
        <p:spPr>
          <a:xfrm>
            <a:off x="2098350" y="5511464"/>
            <a:ext cx="7849641" cy="874384"/>
          </a:xfrm>
          <a:prstGeom prst="rect">
            <a:avLst/>
          </a:prstGeom>
        </p:spPr>
        <p:txBody>
          <a:bodyPr wrap="square" lIns="91418" tIns="45709" rIns="91418" bIns="45709">
            <a:spAutoFit/>
          </a:bodyPr>
          <a:lstStyle/>
          <a:p>
            <a:pPr defTabSz="1283970" eaLnBrk="0" fontAlgn="base" hangingPunct="0">
              <a:lnSpc>
                <a:spcPct val="150000"/>
              </a:lnSpc>
              <a:spcBef>
                <a:spcPct val="0"/>
              </a:spcBef>
              <a:spcAft>
                <a:spcPct val="0"/>
              </a:spcAft>
              <a:defRPr/>
            </a:pPr>
            <a:r>
              <a:rPr lang="zh-CN" altLang="en-US" dirty="0">
                <a:solidFill>
                  <a:prstClr val="black">
                    <a:lumMod val="50000"/>
                    <a:lumOff val="50000"/>
                  </a:prstClr>
                </a:solidFill>
                <a:latin typeface="微软雅黑" pitchFamily="34" charset="-122"/>
                <a:ea typeface="微软雅黑" pitchFamily="34" charset="-122"/>
              </a:rPr>
              <a:t>单击输入您的文字单击输入您的文字单击输入您的文字单击输入您的文字单击输入您的文字单击输入您的</a:t>
            </a:r>
            <a:r>
              <a:rPr lang="zh-CN" altLang="en-US" dirty="0" smtClean="0">
                <a:solidFill>
                  <a:prstClr val="black">
                    <a:lumMod val="50000"/>
                    <a:lumOff val="50000"/>
                  </a:prstClr>
                </a:solidFill>
                <a:latin typeface="微软雅黑" pitchFamily="34" charset="-122"/>
                <a:ea typeface="微软雅黑" pitchFamily="34" charset="-122"/>
              </a:rPr>
              <a:t>文字</a:t>
            </a:r>
            <a:endParaRPr lang="en-US" altLang="zh-CN" dirty="0">
              <a:solidFill>
                <a:prstClr val="black">
                  <a:lumMod val="50000"/>
                  <a:lumOff val="50000"/>
                </a:prstClr>
              </a:solidFill>
              <a:latin typeface="微软雅黑" pitchFamily="34" charset="-122"/>
              <a:ea typeface="微软雅黑" pitchFamily="34" charset="-122"/>
            </a:endParaRPr>
          </a:p>
        </p:txBody>
      </p:sp>
      <p:grpSp>
        <p:nvGrpSpPr>
          <p:cNvPr id="105" name="组合 18"/>
          <p:cNvGrpSpPr/>
          <p:nvPr/>
        </p:nvGrpSpPr>
        <p:grpSpPr bwMode="auto">
          <a:xfrm>
            <a:off x="2446916" y="1774348"/>
            <a:ext cx="3575734" cy="1225550"/>
            <a:chOff x="3246334" y="1659968"/>
            <a:chExt cx="3576253" cy="1225695"/>
          </a:xfrm>
        </p:grpSpPr>
        <p:cxnSp>
          <p:nvCxnSpPr>
            <p:cNvPr id="106" name="直接连接符 105"/>
            <p:cNvCxnSpPr/>
            <p:nvPr/>
          </p:nvCxnSpPr>
          <p:spPr>
            <a:xfrm flipH="1" flipV="1">
              <a:off x="6103345" y="1934639"/>
              <a:ext cx="719242" cy="487420"/>
            </a:xfrm>
            <a:prstGeom prst="line">
              <a:avLst/>
            </a:prstGeom>
            <a:noFill/>
            <a:ln w="38100" cap="flat" cmpd="sng" algn="ctr">
              <a:solidFill>
                <a:schemeClr val="accent1">
                  <a:lumMod val="50000"/>
                </a:schemeClr>
              </a:solidFill>
              <a:prstDash val="solid"/>
            </a:ln>
            <a:effectLst>
              <a:outerShdw blurRad="40000" dist="23000" dir="5400000" rotWithShape="0">
                <a:srgbClr val="000000">
                  <a:alpha val="35000"/>
                </a:srgbClr>
              </a:outerShdw>
            </a:effectLst>
          </p:spPr>
        </p:cxnSp>
        <p:cxnSp>
          <p:nvCxnSpPr>
            <p:cNvPr id="107" name="直接连接符 106"/>
            <p:cNvCxnSpPr/>
            <p:nvPr/>
          </p:nvCxnSpPr>
          <p:spPr>
            <a:xfrm>
              <a:off x="6103345" y="1720300"/>
              <a:ext cx="0" cy="1165363"/>
            </a:xfrm>
            <a:prstGeom prst="line">
              <a:avLst/>
            </a:prstGeom>
            <a:noFill/>
            <a:ln w="38100" cap="flat" cmpd="sng" algn="ctr">
              <a:solidFill>
                <a:schemeClr val="accent1">
                  <a:lumMod val="50000"/>
                </a:schemeClr>
              </a:solidFill>
              <a:prstDash val="solid"/>
            </a:ln>
            <a:effectLst>
              <a:outerShdw blurRad="40000" dist="23000" dir="5400000" rotWithShape="0">
                <a:srgbClr val="000000">
                  <a:alpha val="35000"/>
                </a:srgbClr>
              </a:outerShdw>
            </a:effectLst>
          </p:spPr>
        </p:cxnSp>
        <p:sp>
          <p:nvSpPr>
            <p:cNvPr id="108" name="TextBox 107"/>
            <p:cNvSpPr txBox="1"/>
            <p:nvPr/>
          </p:nvSpPr>
          <p:spPr>
            <a:xfrm>
              <a:off x="3246334" y="1659968"/>
              <a:ext cx="2529939" cy="1200471"/>
            </a:xfrm>
            <a:prstGeom prst="rect">
              <a:avLst/>
            </a:prstGeom>
            <a:noFill/>
          </p:spPr>
          <p:txBody>
            <a:bodyPr wrap="square">
              <a:spAutoFit/>
            </a:bodyPr>
            <a:lstStyle/>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zh-CN" altLang="en-US" sz="1600" kern="0" dirty="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en-US" altLang="zh-CN" sz="1600" kern="0" dirty="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zh-CN" altLang="en-US" sz="1600" kern="0" dirty="0">
                <a:solidFill>
                  <a:srgbClr val="646464"/>
                </a:solidFill>
                <a:latin typeface="Arial" panose="020B0604020202020204" pitchFamily="34" charset="0"/>
                <a:ea typeface="微软雅黑" pitchFamily="34" charset="-122"/>
              </a:endParaRPr>
            </a:p>
          </p:txBody>
        </p:sp>
      </p:grpSp>
      <p:grpSp>
        <p:nvGrpSpPr>
          <p:cNvPr id="109" name="组合 42"/>
          <p:cNvGrpSpPr/>
          <p:nvPr/>
        </p:nvGrpSpPr>
        <p:grpSpPr bwMode="auto">
          <a:xfrm>
            <a:off x="2099119" y="3791961"/>
            <a:ext cx="3488557" cy="1200329"/>
            <a:chOff x="3433206" y="1930598"/>
            <a:chExt cx="3488759" cy="1200193"/>
          </a:xfrm>
        </p:grpSpPr>
        <p:cxnSp>
          <p:nvCxnSpPr>
            <p:cNvPr id="110" name="直接连接符 109"/>
            <p:cNvCxnSpPr/>
            <p:nvPr/>
          </p:nvCxnSpPr>
          <p:spPr>
            <a:xfrm flipH="1" flipV="1">
              <a:off x="6317092" y="2265622"/>
              <a:ext cx="604873" cy="387306"/>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cxnSp>
          <p:nvCxnSpPr>
            <p:cNvPr id="111" name="直接连接符 110"/>
            <p:cNvCxnSpPr/>
            <p:nvPr/>
          </p:nvCxnSpPr>
          <p:spPr>
            <a:xfrm flipH="1">
              <a:off x="6310742" y="1979904"/>
              <a:ext cx="3175" cy="958741"/>
            </a:xfrm>
            <a:prstGeom prst="line">
              <a:avLst/>
            </a:prstGeom>
            <a:noFill/>
            <a:ln w="38100" cap="flat" cmpd="sng" algn="ctr">
              <a:solidFill>
                <a:srgbClr val="002060"/>
              </a:solidFill>
              <a:prstDash val="solid"/>
            </a:ln>
            <a:effectLst>
              <a:outerShdw blurRad="40000" dist="23000" dir="5400000" rotWithShape="0">
                <a:srgbClr val="000000">
                  <a:alpha val="35000"/>
                </a:srgbClr>
              </a:outerShdw>
            </a:effectLst>
          </p:spPr>
        </p:cxnSp>
        <p:sp>
          <p:nvSpPr>
            <p:cNvPr id="112" name="TextBox 111"/>
            <p:cNvSpPr txBox="1"/>
            <p:nvPr/>
          </p:nvSpPr>
          <p:spPr>
            <a:xfrm>
              <a:off x="3433206" y="1930598"/>
              <a:ext cx="2236640" cy="1200193"/>
            </a:xfrm>
            <a:prstGeom prst="rect">
              <a:avLst/>
            </a:prstGeom>
            <a:noFill/>
          </p:spPr>
          <p:txBody>
            <a:bodyPr wrap="none">
              <a:spAutoFit/>
            </a:bodyPr>
            <a:lstStyle/>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zh-CN" altLang="en-US" sz="1600" kern="0" dirty="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smtClean="0">
                  <a:solidFill>
                    <a:srgbClr val="646464"/>
                  </a:solidFill>
                  <a:latin typeface="Arial" panose="020B0604020202020204" pitchFamily="34" charset="0"/>
                  <a:ea typeface="微软雅黑" pitchFamily="34" charset="-122"/>
                </a:rPr>
                <a:t>点击此处添加段落文本</a:t>
              </a:r>
              <a:endParaRPr lang="en-US" altLang="zh-CN" sz="1600" kern="0" dirty="0" smtClean="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a:t>
              </a:r>
              <a:r>
                <a:rPr lang="zh-CN" altLang="en-US" sz="1600" kern="0" dirty="0" smtClean="0">
                  <a:solidFill>
                    <a:srgbClr val="646464"/>
                  </a:solidFill>
                  <a:latin typeface="Arial" panose="020B0604020202020204" pitchFamily="34" charset="0"/>
                  <a:ea typeface="微软雅黑" pitchFamily="34" charset="-122"/>
                </a:rPr>
                <a:t>文本</a:t>
              </a:r>
              <a:endParaRPr lang="zh-CN" altLang="en-US" sz="1600" kern="0" dirty="0">
                <a:solidFill>
                  <a:srgbClr val="646464"/>
                </a:solidFill>
                <a:latin typeface="Arial" panose="020B0604020202020204" pitchFamily="34" charset="0"/>
                <a:ea typeface="微软雅黑" pitchFamily="34" charset="-122"/>
              </a:endParaRPr>
            </a:p>
          </p:txBody>
        </p:sp>
      </p:grpSp>
      <p:grpSp>
        <p:nvGrpSpPr>
          <p:cNvPr id="113" name="组合 55"/>
          <p:cNvGrpSpPr/>
          <p:nvPr/>
        </p:nvGrpSpPr>
        <p:grpSpPr bwMode="auto">
          <a:xfrm>
            <a:off x="7645075" y="1284494"/>
            <a:ext cx="2652712" cy="1970977"/>
            <a:chOff x="3542181" y="1484793"/>
            <a:chExt cx="2653849" cy="1969835"/>
          </a:xfrm>
        </p:grpSpPr>
        <p:cxnSp>
          <p:nvCxnSpPr>
            <p:cNvPr id="114" name="直接连接符 113"/>
            <p:cNvCxnSpPr/>
            <p:nvPr/>
          </p:nvCxnSpPr>
          <p:spPr>
            <a:xfrm flipV="1">
              <a:off x="4326742" y="2780333"/>
              <a:ext cx="277931" cy="674295"/>
            </a:xfrm>
            <a:prstGeom prst="line">
              <a:avLst/>
            </a:prstGeom>
            <a:noFill/>
            <a:ln w="38100" cap="flat" cmpd="sng" algn="ctr">
              <a:solidFill>
                <a:schemeClr val="bg2">
                  <a:lumMod val="50000"/>
                </a:schemeClr>
              </a:solidFill>
              <a:prstDash val="solid"/>
            </a:ln>
            <a:effectLst>
              <a:outerShdw blurRad="40000" dist="23000" dir="5400000" rotWithShape="0">
                <a:srgbClr val="000000">
                  <a:alpha val="35000"/>
                </a:srgbClr>
              </a:outerShdw>
            </a:effectLst>
          </p:spPr>
        </p:cxnSp>
        <p:cxnSp>
          <p:nvCxnSpPr>
            <p:cNvPr id="115" name="直接连接符 114"/>
            <p:cNvCxnSpPr/>
            <p:nvPr/>
          </p:nvCxnSpPr>
          <p:spPr>
            <a:xfrm flipH="1">
              <a:off x="3648589" y="2767641"/>
              <a:ext cx="2340978" cy="12693"/>
            </a:xfrm>
            <a:prstGeom prst="line">
              <a:avLst/>
            </a:prstGeom>
            <a:noFill/>
            <a:ln w="38100" cap="flat" cmpd="sng" algn="ctr">
              <a:solidFill>
                <a:schemeClr val="bg2">
                  <a:lumMod val="50000"/>
                </a:schemeClr>
              </a:solidFill>
              <a:prstDash val="solid"/>
            </a:ln>
            <a:effectLst>
              <a:outerShdw blurRad="40000" dist="23000" dir="5400000" rotWithShape="0">
                <a:srgbClr val="000000">
                  <a:alpha val="35000"/>
                </a:srgbClr>
              </a:outerShdw>
            </a:effectLst>
          </p:spPr>
        </p:cxnSp>
        <p:sp>
          <p:nvSpPr>
            <p:cNvPr id="116" name="TextBox 115"/>
            <p:cNvSpPr txBox="1"/>
            <p:nvPr/>
          </p:nvSpPr>
          <p:spPr>
            <a:xfrm>
              <a:off x="3542181" y="1484793"/>
              <a:ext cx="2653849" cy="1199630"/>
            </a:xfrm>
            <a:prstGeom prst="rect">
              <a:avLst/>
            </a:prstGeom>
            <a:noFill/>
          </p:spPr>
          <p:txBody>
            <a:bodyPr>
              <a:spAutoFit/>
            </a:bodyPr>
            <a:lstStyle/>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zh-CN" altLang="en-US" sz="1600" kern="0" dirty="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en-US" altLang="zh-CN" sz="1600" kern="0" dirty="0">
                <a:solidFill>
                  <a:srgbClr val="646464"/>
                </a:solidFill>
                <a:latin typeface="Arial" panose="020B0604020202020204" pitchFamily="34" charset="0"/>
                <a:ea typeface="微软雅黑" pitchFamily="34" charset="-122"/>
              </a:endParaRPr>
            </a:p>
            <a:p>
              <a:pPr>
                <a:lnSpc>
                  <a:spcPct val="150000"/>
                </a:lnSpc>
                <a:defRPr/>
              </a:pPr>
              <a:r>
                <a:rPr lang="zh-CN" altLang="en-US" sz="1600" kern="0" dirty="0">
                  <a:solidFill>
                    <a:srgbClr val="646464"/>
                  </a:solidFill>
                  <a:latin typeface="Arial" panose="020B0604020202020204" pitchFamily="34" charset="0"/>
                  <a:ea typeface="微软雅黑" pitchFamily="34" charset="-122"/>
                </a:rPr>
                <a:t>点击此处添加段落文本</a:t>
              </a:r>
              <a:endParaRPr lang="zh-CN" altLang="en-US" sz="1600" kern="0" dirty="0">
                <a:solidFill>
                  <a:srgbClr val="646464"/>
                </a:solidFill>
                <a:latin typeface="Arial" panose="020B0604020202020204" pitchFamily="34" charset="0"/>
                <a:ea typeface="微软雅黑" pitchFamily="34" charset="-122"/>
              </a:endParaRPr>
            </a:p>
          </p:txBody>
        </p:sp>
      </p:grpSp>
      <p:grpSp>
        <p:nvGrpSpPr>
          <p:cNvPr id="117" name="组合 3"/>
          <p:cNvGrpSpPr/>
          <p:nvPr/>
        </p:nvGrpSpPr>
        <p:grpSpPr bwMode="auto">
          <a:xfrm>
            <a:off x="5013000" y="2971323"/>
            <a:ext cx="2300287" cy="2298700"/>
            <a:chOff x="851328" y="3470854"/>
            <a:chExt cx="2299859" cy="2299859"/>
          </a:xfrm>
        </p:grpSpPr>
        <p:sp>
          <p:nvSpPr>
            <p:cNvPr id="118" name="等腰三角形 117"/>
            <p:cNvSpPr/>
            <p:nvPr/>
          </p:nvSpPr>
          <p:spPr>
            <a:xfrm>
              <a:off x="851328" y="3470854"/>
              <a:ext cx="2299859" cy="2299859"/>
            </a:xfrm>
            <a:prstGeom prst="triangle">
              <a:avLst/>
            </a:prstGeom>
            <a:solidFill>
              <a:srgbClr val="002060"/>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19" name="等腰三角形 6"/>
            <p:cNvSpPr/>
            <p:nvPr/>
          </p:nvSpPr>
          <p:spPr>
            <a:xfrm>
              <a:off x="1426293" y="4338786"/>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endPar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grpSp>
      <p:grpSp>
        <p:nvGrpSpPr>
          <p:cNvPr id="120" name="组合 4"/>
          <p:cNvGrpSpPr/>
          <p:nvPr/>
        </p:nvGrpSpPr>
        <p:grpSpPr bwMode="auto">
          <a:xfrm>
            <a:off x="7240262" y="2568098"/>
            <a:ext cx="2300288" cy="2300288"/>
            <a:chOff x="3151187" y="3470854"/>
            <a:chExt cx="2299859" cy="2299859"/>
          </a:xfrm>
        </p:grpSpPr>
        <p:sp>
          <p:nvSpPr>
            <p:cNvPr id="121" name="等腰三角形 120"/>
            <p:cNvSpPr/>
            <p:nvPr/>
          </p:nvSpPr>
          <p:spPr>
            <a:xfrm>
              <a:off x="3151187" y="3470854"/>
              <a:ext cx="2299859" cy="2299859"/>
            </a:xfrm>
            <a:prstGeom prst="triangle">
              <a:avLst/>
            </a:prstGeom>
            <a:solidFill>
              <a:schemeClr val="bg2">
                <a:lumMod val="50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2" name="等腰三角形 10"/>
            <p:cNvSpPr/>
            <p:nvPr/>
          </p:nvSpPr>
          <p:spPr>
            <a:xfrm>
              <a:off x="3762698" y="4266778"/>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endPar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grpSp>
      <p:grpSp>
        <p:nvGrpSpPr>
          <p:cNvPr id="123" name="组合 2"/>
          <p:cNvGrpSpPr/>
          <p:nvPr/>
        </p:nvGrpSpPr>
        <p:grpSpPr bwMode="auto">
          <a:xfrm>
            <a:off x="6135362" y="2999898"/>
            <a:ext cx="2300288" cy="2300288"/>
            <a:chOff x="2001258" y="3470854"/>
            <a:chExt cx="2299859" cy="2299859"/>
          </a:xfrm>
        </p:grpSpPr>
        <p:sp>
          <p:nvSpPr>
            <p:cNvPr id="124" name="等腰三角形 123"/>
            <p:cNvSpPr/>
            <p:nvPr/>
          </p:nvSpPr>
          <p:spPr>
            <a:xfrm rot="10800000">
              <a:off x="2001258" y="3470854"/>
              <a:ext cx="2299859" cy="2299859"/>
            </a:xfrm>
            <a:prstGeom prst="triangle">
              <a:avLst/>
            </a:prstGeom>
            <a:solidFill>
              <a:schemeClr val="bg1">
                <a:lumMod val="65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5" name="等腰三角形 8"/>
            <p:cNvSpPr/>
            <p:nvPr/>
          </p:nvSpPr>
          <p:spPr>
            <a:xfrm>
              <a:off x="2466554" y="3692913"/>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endPar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grpSp>
      <p:grpSp>
        <p:nvGrpSpPr>
          <p:cNvPr id="126" name="组合 1"/>
          <p:cNvGrpSpPr/>
          <p:nvPr/>
        </p:nvGrpSpPr>
        <p:grpSpPr bwMode="auto">
          <a:xfrm>
            <a:off x="5411462" y="1159985"/>
            <a:ext cx="2300288" cy="2300287"/>
            <a:chOff x="2001258" y="1170994"/>
            <a:chExt cx="2299859" cy="2299859"/>
          </a:xfrm>
        </p:grpSpPr>
        <p:sp>
          <p:nvSpPr>
            <p:cNvPr id="127" name="等腰三角形 126"/>
            <p:cNvSpPr/>
            <p:nvPr/>
          </p:nvSpPr>
          <p:spPr>
            <a:xfrm>
              <a:off x="2001258" y="1170994"/>
              <a:ext cx="2299859" cy="2299859"/>
            </a:xfrm>
            <a:prstGeom prst="triangle">
              <a:avLst/>
            </a:prstGeom>
            <a:solidFill>
              <a:schemeClr val="accent2">
                <a:lumMod val="75000"/>
              </a:schemeClr>
            </a:solidFill>
            <a:ln>
              <a:noFill/>
            </a:ln>
            <a:effectLst>
              <a:outerShdw blurRad="40000" dist="23000" dir="5400000" rotWithShape="0">
                <a:srgbClr val="000000">
                  <a:alpha val="35000"/>
                </a:srgbClr>
              </a:outerShdw>
            </a:effectLst>
            <a:scene3d>
              <a:camera prst="perspectiveRelaxed">
                <a:rot lat="19149996" lon="20104178" rev="1577324"/>
              </a:camera>
              <a:lightRig rig="soft" dir="t"/>
              <a:backdrop>
                <a:anchor x="0" y="0" z="-210000"/>
                <a:norm dx="0" dy="0" dz="914400"/>
                <a:up dx="0" dy="914400" dz="0"/>
              </a:backdrop>
            </a:scene3d>
            <a:sp3d extrusionH="152250" prstMaterial="matte">
              <a:bevelT w="165100" prst="coolSlant"/>
            </a:sp3d>
          </p:spPr>
        </p:sp>
        <p:sp>
          <p:nvSpPr>
            <p:cNvPr id="128" name="等腰三角形 4"/>
            <p:cNvSpPr/>
            <p:nvPr/>
          </p:nvSpPr>
          <p:spPr>
            <a:xfrm>
              <a:off x="2612769" y="2106538"/>
              <a:ext cx="1149929" cy="1149929"/>
            </a:xfrm>
            <a:prstGeom prst="rect">
              <a:avLst/>
            </a:prstGeom>
            <a:noFill/>
            <a:ln>
              <a:noFill/>
            </a:ln>
            <a:effectLst/>
            <a:scene3d>
              <a:camera prst="perspectiveRelaxed">
                <a:rot lat="19149996" lon="20104178" rev="1577324"/>
              </a:camera>
              <a:lightRig rig="soft" dir="t"/>
              <a:backdrop>
                <a:anchor x="0" y="0" z="-210000"/>
                <a:norm dx="0" dy="0" dz="914400"/>
                <a:up dx="0" dy="914400" dz="0"/>
              </a:backdrop>
            </a:scene3d>
            <a:sp3d/>
          </p:spPr>
          <p:txBody>
            <a:bodyPr tIns="91440" bIns="91440" spcCol="1270" anchor="ctr">
              <a:sp3d extrusionH="28000" prstMaterial="matte"/>
            </a:bodyPr>
            <a:lstStyle/>
            <a:p>
              <a:pPr marL="0" marR="0" lvl="0" indent="0" algn="ctr" defTabSz="1066800" eaLnBrk="1" fontAlgn="base" latinLnBrk="0" hangingPunct="1">
                <a:lnSpc>
                  <a:spcPct val="90000"/>
                </a:lnSpc>
                <a:spcBef>
                  <a:spcPct val="0"/>
                </a:spcBef>
                <a:spcAft>
                  <a:spcPct val="35000"/>
                </a:spcAft>
                <a:buClrTx/>
                <a:buSzTx/>
                <a:buFontTx/>
                <a:buNone/>
                <a:defRPr/>
              </a:pPr>
              <a:r>
                <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Your Text</a:t>
              </a:r>
              <a:endParaRPr kumimoji="0" lang="en-US" altLang="zh-CN" sz="2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grpSp>
      <p:grpSp>
        <p:nvGrpSpPr>
          <p:cNvPr id="129" name="组合 128"/>
          <p:cNvGrpSpPr/>
          <p:nvPr/>
        </p:nvGrpSpPr>
        <p:grpSpPr>
          <a:xfrm>
            <a:off x="11550315" y="6507183"/>
            <a:ext cx="299785" cy="299785"/>
            <a:chOff x="11550315" y="6496550"/>
            <a:chExt cx="299785" cy="299785"/>
          </a:xfrm>
        </p:grpSpPr>
        <p:sp>
          <p:nvSpPr>
            <p:cNvPr id="130" name="椭圆 12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a:off x="11055771" y="6507183"/>
            <a:ext cx="299785" cy="299785"/>
            <a:chOff x="11550315" y="6496550"/>
            <a:chExt cx="299785" cy="299785"/>
          </a:xfrm>
        </p:grpSpPr>
        <p:sp>
          <p:nvSpPr>
            <p:cNvPr id="133" name="椭圆 13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右箭头 13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400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50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50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500" fill="hold"/>
                                            <p:tgtEl>
                                              <p:spTgt spid="104"/>
                                            </p:tgtEl>
                                            <p:attrNameLst>
                                              <p:attrName>ppt_w</p:attrName>
                                            </p:attrNameLst>
                                          </p:cBhvr>
                                          <p:tavLst>
                                            <p:tav tm="0">
                                              <p:val>
                                                <p:fltVal val="0"/>
                                              </p:val>
                                            </p:tav>
                                            <p:tav tm="100000">
                                              <p:val>
                                                <p:strVal val="#ppt_w"/>
                                              </p:val>
                                            </p:tav>
                                          </p:tavLst>
                                        </p:anim>
                                        <p:anim calcmode="lin" valueType="num">
                                          <p:cBhvr>
                                            <p:cTn id="13" dur="500" fill="hold"/>
                                            <p:tgtEl>
                                              <p:spTgt spid="104"/>
                                            </p:tgtEl>
                                            <p:attrNameLst>
                                              <p:attrName>ppt_h</p:attrName>
                                            </p:attrNameLst>
                                          </p:cBhvr>
                                          <p:tavLst>
                                            <p:tav tm="0">
                                              <p:val>
                                                <p:fltVal val="0"/>
                                              </p:val>
                                            </p:tav>
                                            <p:tav tm="100000">
                                              <p:val>
                                                <p:strVal val="#ppt_h"/>
                                              </p:val>
                                            </p:tav>
                                          </p:tavLst>
                                        </p:anim>
                                        <p:animEffect transition="in" filter="fade">
                                          <p:cBhvr>
                                            <p:cTn id="14" dur="500"/>
                                            <p:tgtEl>
                                              <p:spTgt spid="104"/>
                                            </p:tgtEl>
                                          </p:cBhvr>
                                        </p:animEffect>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fade">
                                          <p:cBhvr>
                                            <p:cTn id="18" dur="1000"/>
                                            <p:tgtEl>
                                              <p:spTgt spid="123"/>
                                            </p:tgtEl>
                                          </p:cBhvr>
                                        </p:animEffect>
                                        <p:anim calcmode="lin" valueType="num">
                                          <p:cBhvr>
                                            <p:cTn id="19" dur="1000" fill="hold"/>
                                            <p:tgtEl>
                                              <p:spTgt spid="123"/>
                                            </p:tgtEl>
                                            <p:attrNameLst>
                                              <p:attrName>ppt_x</p:attrName>
                                            </p:attrNameLst>
                                          </p:cBhvr>
                                          <p:tavLst>
                                            <p:tav tm="0">
                                              <p:val>
                                                <p:strVal val="#ppt_x"/>
                                              </p:val>
                                            </p:tav>
                                            <p:tav tm="100000">
                                              <p:val>
                                                <p:strVal val="#ppt_x"/>
                                              </p:val>
                                            </p:tav>
                                          </p:tavLst>
                                        </p:anim>
                                        <p:anim calcmode="lin" valueType="num">
                                          <p:cBhvr>
                                            <p:cTn id="20" dur="1000" fill="hold"/>
                                            <p:tgtEl>
                                              <p:spTgt spid="12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1000"/>
                                            <p:tgtEl>
                                              <p:spTgt spid="117"/>
                                            </p:tgtEl>
                                          </p:cBhvr>
                                        </p:animEffect>
                                        <p:anim calcmode="lin" valueType="num">
                                          <p:cBhvr>
                                            <p:cTn id="25" dur="1000" fill="hold"/>
                                            <p:tgtEl>
                                              <p:spTgt spid="117"/>
                                            </p:tgtEl>
                                            <p:attrNameLst>
                                              <p:attrName>ppt_x</p:attrName>
                                            </p:attrNameLst>
                                          </p:cBhvr>
                                          <p:tavLst>
                                            <p:tav tm="0">
                                              <p:val>
                                                <p:strVal val="#ppt_x"/>
                                              </p:val>
                                            </p:tav>
                                            <p:tav tm="100000">
                                              <p:val>
                                                <p:strVal val="#ppt_x"/>
                                              </p:val>
                                            </p:tav>
                                          </p:tavLst>
                                        </p:anim>
                                        <p:anim calcmode="lin" valueType="num">
                                          <p:cBhvr>
                                            <p:cTn id="26" dur="1000" fill="hold"/>
                                            <p:tgtEl>
                                              <p:spTgt spid="117"/>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2" fill="hold" nodeType="after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wipe(right)">
                                          <p:cBhvr>
                                            <p:cTn id="30" dur="500"/>
                                            <p:tgtEl>
                                              <p:spTgt spid="109"/>
                                            </p:tgtEl>
                                          </p:cBhvr>
                                        </p:animEffect>
                                      </p:childTnLst>
                                    </p:cTn>
                                  </p:par>
                                </p:childTnLst>
                              </p:cTn>
                            </p:par>
                            <p:par>
                              <p:cTn id="31" fill="hold">
                                <p:stCondLst>
                                  <p:cond delay="3500"/>
                                </p:stCondLst>
                                <p:childTnLst>
                                  <p:par>
                                    <p:cTn id="32" presetID="42" presetClass="entr" presetSubtype="0" fill="hold"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fade">
                                          <p:cBhvr>
                                            <p:cTn id="34" dur="1000"/>
                                            <p:tgtEl>
                                              <p:spTgt spid="120"/>
                                            </p:tgtEl>
                                          </p:cBhvr>
                                        </p:animEffect>
                                        <p:anim calcmode="lin" valueType="num">
                                          <p:cBhvr>
                                            <p:cTn id="35" dur="1000" fill="hold"/>
                                            <p:tgtEl>
                                              <p:spTgt spid="120"/>
                                            </p:tgtEl>
                                            <p:attrNameLst>
                                              <p:attrName>ppt_x</p:attrName>
                                            </p:attrNameLst>
                                          </p:cBhvr>
                                          <p:tavLst>
                                            <p:tav tm="0">
                                              <p:val>
                                                <p:strVal val="#ppt_x"/>
                                              </p:val>
                                            </p:tav>
                                            <p:tav tm="100000">
                                              <p:val>
                                                <p:strVal val="#ppt_x"/>
                                              </p:val>
                                            </p:tav>
                                          </p:tavLst>
                                        </p:anim>
                                        <p:anim calcmode="lin" valueType="num">
                                          <p:cBhvr>
                                            <p:cTn id="36" dur="1000" fill="hold"/>
                                            <p:tgtEl>
                                              <p:spTgt spid="120"/>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42" presetClass="entr" presetSubtype="0" fill="hold" nodeType="after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1000"/>
                                            <p:tgtEl>
                                              <p:spTgt spid="113"/>
                                            </p:tgtEl>
                                          </p:cBhvr>
                                        </p:animEffect>
                                        <p:anim calcmode="lin" valueType="num">
                                          <p:cBhvr>
                                            <p:cTn id="41" dur="1000" fill="hold"/>
                                            <p:tgtEl>
                                              <p:spTgt spid="113"/>
                                            </p:tgtEl>
                                            <p:attrNameLst>
                                              <p:attrName>ppt_x</p:attrName>
                                            </p:attrNameLst>
                                          </p:cBhvr>
                                          <p:tavLst>
                                            <p:tav tm="0">
                                              <p:val>
                                                <p:strVal val="#ppt_x"/>
                                              </p:val>
                                            </p:tav>
                                            <p:tav tm="100000">
                                              <p:val>
                                                <p:strVal val="#ppt_x"/>
                                              </p:val>
                                            </p:tav>
                                          </p:tavLst>
                                        </p:anim>
                                        <p:anim calcmode="lin" valueType="num">
                                          <p:cBhvr>
                                            <p:cTn id="42" dur="1000" fill="hold"/>
                                            <p:tgtEl>
                                              <p:spTgt spid="113"/>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47" presetClass="entr" presetSubtype="0" fill="hold" nodeType="after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childTnLst>
                              </p:cTn>
                            </p:par>
                            <p:par>
                              <p:cTn id="49" fill="hold">
                                <p:stCondLst>
                                  <p:cond delay="6500"/>
                                </p:stCondLst>
                                <p:childTnLst>
                                  <p:par>
                                    <p:cTn id="50" presetID="22" presetClass="entr" presetSubtype="2" fill="hold" nodeType="after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wipe(right)">
                                          <p:cBhvr>
                                            <p:cTn id="5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543361"/>
            <a:ext cx="3370217" cy="508973"/>
            <a:chOff x="0" y="543361"/>
            <a:chExt cx="3370217" cy="508973"/>
          </a:xfrm>
        </p:grpSpPr>
        <p:grpSp>
          <p:nvGrpSpPr>
            <p:cNvPr id="10" name="组合 9"/>
            <p:cNvGrpSpPr/>
            <p:nvPr/>
          </p:nvGrpSpPr>
          <p:grpSpPr>
            <a:xfrm>
              <a:off x="0" y="543361"/>
              <a:ext cx="3370216" cy="493479"/>
              <a:chOff x="0" y="288813"/>
              <a:chExt cx="3370216" cy="493479"/>
            </a:xfrm>
            <a:solidFill>
              <a:srgbClr val="131426"/>
            </a:solidFill>
          </p:grpSpPr>
          <p:sp>
            <p:nvSpPr>
              <p:cNvPr id="12" name="矩形 11"/>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3"/>
            <p:cNvSpPr txBox="1"/>
            <p:nvPr/>
          </p:nvSpPr>
          <p:spPr>
            <a:xfrm>
              <a:off x="508001" y="590669"/>
              <a:ext cx="2862216" cy="461665"/>
            </a:xfrm>
            <a:prstGeom prst="rect">
              <a:avLst/>
            </a:prstGeom>
            <a:noFill/>
          </p:spPr>
          <p:txBody>
            <a:bodyPr wrap="square" rtlCol="0">
              <a:spAutoFit/>
            </a:bodyPr>
            <a:lstStyle/>
            <a:p>
              <a:r>
                <a:rPr lang="en-US" altLang="zh-CN" sz="2400" dirty="0">
                  <a:solidFill>
                    <a:schemeClr val="bg1"/>
                  </a:solidFill>
                  <a:latin typeface="微软雅黑" pitchFamily="34" charset="-122"/>
                  <a:ea typeface="微软雅黑" pitchFamily="34" charset="-122"/>
                </a:rPr>
                <a:t>2.</a:t>
              </a:r>
              <a:r>
                <a:rPr lang="zh-CN" altLang="en-US" sz="2400" dirty="0">
                  <a:solidFill>
                    <a:schemeClr val="bg1"/>
                  </a:solidFill>
                  <a:latin typeface="微软雅黑" pitchFamily="34" charset="-122"/>
                  <a:ea typeface="微软雅黑" pitchFamily="34" charset="-122"/>
                </a:rPr>
                <a:t>现状与研究目标</a:t>
              </a:r>
              <a:endParaRPr lang="zh-CN" altLang="en-US" sz="2400" dirty="0">
                <a:solidFill>
                  <a:schemeClr val="bg1"/>
                </a:solidFill>
                <a:latin typeface="微软雅黑" pitchFamily="34" charset="-122"/>
                <a:ea typeface="微软雅黑" pitchFamily="34" charset="-122"/>
              </a:endParaRPr>
            </a:p>
          </p:txBody>
        </p:sp>
      </p:grpSp>
      <p:grpSp>
        <p:nvGrpSpPr>
          <p:cNvPr id="41" name="组合 40"/>
          <p:cNvGrpSpPr/>
          <p:nvPr/>
        </p:nvGrpSpPr>
        <p:grpSpPr>
          <a:xfrm>
            <a:off x="1865367" y="1281609"/>
            <a:ext cx="9004661" cy="1463040"/>
            <a:chOff x="1865367" y="1223553"/>
            <a:chExt cx="9004661" cy="1463040"/>
          </a:xfrm>
        </p:grpSpPr>
        <p:sp>
          <p:nvSpPr>
            <p:cNvPr id="42" name="矩形 41"/>
            <p:cNvSpPr/>
            <p:nvPr/>
          </p:nvSpPr>
          <p:spPr>
            <a:xfrm>
              <a:off x="1995994" y="1223553"/>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1865367" y="2007324"/>
              <a:ext cx="2403566" cy="527725"/>
              <a:chOff x="1497875" y="2001592"/>
              <a:chExt cx="2403566" cy="381059"/>
            </a:xfrm>
            <a:solidFill>
              <a:srgbClr val="E74C2E"/>
            </a:solidFill>
          </p:grpSpPr>
          <p:grpSp>
            <p:nvGrpSpPr>
              <p:cNvPr id="48" name="组合 47"/>
              <p:cNvGrpSpPr/>
              <p:nvPr/>
            </p:nvGrpSpPr>
            <p:grpSpPr>
              <a:xfrm>
                <a:off x="1497875" y="2067429"/>
                <a:ext cx="2403566" cy="315222"/>
                <a:chOff x="0" y="296091"/>
                <a:chExt cx="3187337" cy="418012"/>
              </a:xfrm>
              <a:grpFill/>
            </p:grpSpPr>
            <p:sp>
              <p:nvSpPr>
                <p:cNvPr id="50" name="矩形 49"/>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直角三角形 50"/>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直角三角形 48"/>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p:cNvCxnSpPr/>
            <p:nvPr/>
          </p:nvCxnSpPr>
          <p:spPr>
            <a:xfrm>
              <a:off x="8688531" y="1223553"/>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45" name="文本框 66"/>
            <p:cNvSpPr txBox="1"/>
            <p:nvPr/>
          </p:nvSpPr>
          <p:spPr>
            <a:xfrm>
              <a:off x="2231127" y="2113465"/>
              <a:ext cx="1756539"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46" name="圆角矩形 45"/>
            <p:cNvSpPr/>
            <p:nvPr/>
          </p:nvSpPr>
          <p:spPr>
            <a:xfrm>
              <a:off x="9056147" y="1779582"/>
              <a:ext cx="1446265" cy="4572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smtClean="0">
                  <a:latin typeface="微软雅黑" pitchFamily="34" charset="-122"/>
                  <a:ea typeface="微软雅黑" pitchFamily="34" charset="-122"/>
                </a:rPr>
                <a:t>您的文字</a:t>
              </a:r>
              <a:endParaRPr lang="zh-CN" altLang="en-US" dirty="0">
                <a:latin typeface="微软雅黑" pitchFamily="34" charset="-122"/>
                <a:ea typeface="微软雅黑" pitchFamily="34" charset="-122"/>
              </a:endParaRPr>
            </a:p>
          </p:txBody>
        </p:sp>
        <p:sp>
          <p:nvSpPr>
            <p:cNvPr id="47" name="文本框 74"/>
            <p:cNvSpPr txBox="1"/>
            <p:nvPr/>
          </p:nvSpPr>
          <p:spPr>
            <a:xfrm>
              <a:off x="4497369" y="1416463"/>
              <a:ext cx="3871283" cy="1200329"/>
            </a:xfrm>
            <a:prstGeom prst="rect">
              <a:avLst/>
            </a:prstGeom>
            <a:noFill/>
          </p:spPr>
          <p:txBody>
            <a:bodyPr wrap="square" rtlCol="0">
              <a:spAutoFit/>
            </a:bodyPr>
            <a:lstStyle/>
            <a:p>
              <a:pPr defTabSz="1283970" eaLnBrk="0" fontAlgn="base" hangingPunct="0">
                <a:lnSpc>
                  <a:spcPct val="150000"/>
                </a:lnSpc>
                <a:spcBef>
                  <a:spcPct val="0"/>
                </a:spcBef>
                <a:spcAft>
                  <a:spcPct val="0"/>
                </a:spcAft>
                <a:defRPr/>
              </a:pPr>
              <a:r>
                <a:rPr lang="zh-CN" altLang="en-US" sz="1600"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sz="1600" dirty="0">
                <a:solidFill>
                  <a:schemeClr val="bg1"/>
                </a:solidFill>
                <a:latin typeface="微软雅黑" pitchFamily="34" charset="-122"/>
                <a:ea typeface="微软雅黑" pitchFamily="34" charset="-122"/>
              </a:endParaRPr>
            </a:p>
          </p:txBody>
        </p:sp>
      </p:grpSp>
      <p:grpSp>
        <p:nvGrpSpPr>
          <p:cNvPr id="52" name="组合 51"/>
          <p:cNvGrpSpPr/>
          <p:nvPr/>
        </p:nvGrpSpPr>
        <p:grpSpPr>
          <a:xfrm>
            <a:off x="1865367" y="2901404"/>
            <a:ext cx="9004661" cy="1463040"/>
            <a:chOff x="1865367" y="2843348"/>
            <a:chExt cx="9004661" cy="1463040"/>
          </a:xfrm>
        </p:grpSpPr>
        <p:sp>
          <p:nvSpPr>
            <p:cNvPr id="53" name="矩形 52"/>
            <p:cNvSpPr/>
            <p:nvPr/>
          </p:nvSpPr>
          <p:spPr>
            <a:xfrm>
              <a:off x="1995994" y="2843348"/>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1865367" y="3627119"/>
              <a:ext cx="2403566" cy="527725"/>
              <a:chOff x="1497875" y="2001592"/>
              <a:chExt cx="2403566" cy="381059"/>
            </a:xfrm>
            <a:solidFill>
              <a:srgbClr val="E74C2E"/>
            </a:solidFill>
          </p:grpSpPr>
          <p:grpSp>
            <p:nvGrpSpPr>
              <p:cNvPr id="59" name="组合 58"/>
              <p:cNvGrpSpPr/>
              <p:nvPr/>
            </p:nvGrpSpPr>
            <p:grpSpPr>
              <a:xfrm>
                <a:off x="1497875" y="2067429"/>
                <a:ext cx="2403566" cy="315222"/>
                <a:chOff x="0" y="296091"/>
                <a:chExt cx="3187337" cy="418012"/>
              </a:xfrm>
              <a:grpFill/>
            </p:grpSpPr>
            <p:sp>
              <p:nvSpPr>
                <p:cNvPr id="61" name="矩形 60"/>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
            <p:nvSpPr>
              <p:cNvPr id="60" name="直角三角形 59"/>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8688531" y="2843348"/>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56" name="文本框 67"/>
            <p:cNvSpPr txBox="1"/>
            <p:nvPr/>
          </p:nvSpPr>
          <p:spPr>
            <a:xfrm>
              <a:off x="2231126" y="3718296"/>
              <a:ext cx="1756539"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57" name="圆角矩形 56"/>
            <p:cNvSpPr/>
            <p:nvPr/>
          </p:nvSpPr>
          <p:spPr>
            <a:xfrm>
              <a:off x="9056147" y="3346267"/>
              <a:ext cx="1446265" cy="4572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itchFamily="34" charset="-122"/>
                  <a:ea typeface="微软雅黑" pitchFamily="34" charset="-122"/>
                </a:rPr>
                <a:t>您的文字</a:t>
              </a:r>
              <a:endParaRPr lang="zh-CN" altLang="en-US" dirty="0">
                <a:latin typeface="微软雅黑" pitchFamily="34" charset="-122"/>
                <a:ea typeface="微软雅黑" pitchFamily="34" charset="-122"/>
              </a:endParaRPr>
            </a:p>
          </p:txBody>
        </p:sp>
        <p:sp>
          <p:nvSpPr>
            <p:cNvPr id="58" name="文本框 75"/>
            <p:cNvSpPr txBox="1"/>
            <p:nvPr/>
          </p:nvSpPr>
          <p:spPr>
            <a:xfrm>
              <a:off x="4497369" y="3041188"/>
              <a:ext cx="3871283" cy="1200329"/>
            </a:xfrm>
            <a:prstGeom prst="rect">
              <a:avLst/>
            </a:prstGeom>
            <a:noFill/>
          </p:spPr>
          <p:txBody>
            <a:bodyPr wrap="square" rtlCol="0">
              <a:spAutoFit/>
            </a:bodyPr>
            <a:lstStyle/>
            <a:p>
              <a:pPr defTabSz="1283970" eaLnBrk="0" fontAlgn="base" hangingPunct="0">
                <a:lnSpc>
                  <a:spcPct val="150000"/>
                </a:lnSpc>
                <a:spcBef>
                  <a:spcPct val="0"/>
                </a:spcBef>
                <a:spcAft>
                  <a:spcPct val="0"/>
                </a:spcAft>
                <a:defRPr/>
              </a:pPr>
              <a:r>
                <a:rPr lang="zh-CN" altLang="en-US" sz="1600" dirty="0">
                  <a:solidFill>
                    <a:schemeClr val="bg1"/>
                  </a:solidFill>
                  <a:latin typeface="微软雅黑" pitchFamily="34" charset="-122"/>
                  <a:ea typeface="微软雅黑" pitchFamily="34" charset="-122"/>
                </a:rPr>
                <a:t>单击输入您的文字单击输入您的文字单击输入您的</a:t>
              </a:r>
              <a:r>
                <a:rPr lang="zh-CN" altLang="en-US" sz="1600" dirty="0" smtClean="0">
                  <a:solidFill>
                    <a:schemeClr val="bg1"/>
                  </a:solidFill>
                  <a:latin typeface="微软雅黑" pitchFamily="34" charset="-122"/>
                  <a:ea typeface="微软雅黑" pitchFamily="34" charset="-122"/>
                </a:rPr>
                <a:t>文更多模板：亮亮图文旗舰店</a:t>
              </a:r>
              <a:r>
                <a:rPr lang="en-US" altLang="zh-CN" sz="1600" dirty="0" smtClean="0">
                  <a:solidFill>
                    <a:schemeClr val="bg1"/>
                  </a:solidFill>
                  <a:latin typeface="微软雅黑" pitchFamily="34" charset="-122"/>
                  <a:ea typeface="微软雅黑" pitchFamily="34" charset="-122"/>
                </a:rPr>
                <a:t>https://liangliangtuwen.tmall.com</a:t>
              </a:r>
              <a:endParaRPr lang="en-US" altLang="zh-CN" sz="1600" dirty="0">
                <a:solidFill>
                  <a:schemeClr val="bg1"/>
                </a:solidFill>
                <a:latin typeface="微软雅黑" pitchFamily="34" charset="-122"/>
                <a:ea typeface="微软雅黑" pitchFamily="34" charset="-122"/>
              </a:endParaRPr>
            </a:p>
          </p:txBody>
        </p:sp>
      </p:grpSp>
      <p:grpSp>
        <p:nvGrpSpPr>
          <p:cNvPr id="63" name="组合 62"/>
          <p:cNvGrpSpPr/>
          <p:nvPr/>
        </p:nvGrpSpPr>
        <p:grpSpPr>
          <a:xfrm>
            <a:off x="1865367" y="4521198"/>
            <a:ext cx="9004661" cy="1463040"/>
            <a:chOff x="1865367" y="4463142"/>
            <a:chExt cx="9004661" cy="1463040"/>
          </a:xfrm>
        </p:grpSpPr>
        <p:sp>
          <p:nvSpPr>
            <p:cNvPr id="64" name="矩形 63"/>
            <p:cNvSpPr/>
            <p:nvPr/>
          </p:nvSpPr>
          <p:spPr>
            <a:xfrm>
              <a:off x="1995994" y="4463142"/>
              <a:ext cx="8874034" cy="14630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1865367" y="5246913"/>
              <a:ext cx="2403566" cy="527725"/>
              <a:chOff x="1497875" y="2001592"/>
              <a:chExt cx="2403566" cy="381059"/>
            </a:xfrm>
            <a:solidFill>
              <a:srgbClr val="E74C2E"/>
            </a:solidFill>
          </p:grpSpPr>
          <p:grpSp>
            <p:nvGrpSpPr>
              <p:cNvPr id="70" name="组合 69"/>
              <p:cNvGrpSpPr/>
              <p:nvPr/>
            </p:nvGrpSpPr>
            <p:grpSpPr>
              <a:xfrm>
                <a:off x="1497875" y="2067429"/>
                <a:ext cx="2403566" cy="315222"/>
                <a:chOff x="0" y="296091"/>
                <a:chExt cx="3187337" cy="418012"/>
              </a:xfrm>
              <a:grpFill/>
            </p:grpSpPr>
            <p:sp>
              <p:nvSpPr>
                <p:cNvPr id="72" name="矩形 71"/>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直角三角形 72"/>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直角三角形 70"/>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6" name="直接连接符 65"/>
            <p:cNvCxnSpPr/>
            <p:nvPr/>
          </p:nvCxnSpPr>
          <p:spPr>
            <a:xfrm>
              <a:off x="8688531" y="4463142"/>
              <a:ext cx="0" cy="1463039"/>
            </a:xfrm>
            <a:prstGeom prst="line">
              <a:avLst/>
            </a:prstGeom>
            <a:ln w="12700">
              <a:solidFill>
                <a:srgbClr val="FCF8ED"/>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8"/>
            <p:cNvSpPr txBox="1"/>
            <p:nvPr/>
          </p:nvSpPr>
          <p:spPr>
            <a:xfrm>
              <a:off x="2253267" y="5338090"/>
              <a:ext cx="1756539"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此处输入文字</a:t>
              </a:r>
              <a:endParaRPr lang="zh-CN" altLang="en-US" sz="2000" dirty="0">
                <a:solidFill>
                  <a:schemeClr val="bg1"/>
                </a:solidFill>
                <a:latin typeface="微软雅黑" pitchFamily="34" charset="-122"/>
                <a:ea typeface="微软雅黑" pitchFamily="34" charset="-122"/>
              </a:endParaRPr>
            </a:p>
          </p:txBody>
        </p:sp>
        <p:sp>
          <p:nvSpPr>
            <p:cNvPr id="68" name="圆角矩形 67"/>
            <p:cNvSpPr/>
            <p:nvPr/>
          </p:nvSpPr>
          <p:spPr>
            <a:xfrm>
              <a:off x="9056147" y="4966061"/>
              <a:ext cx="1446265" cy="4572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itchFamily="34" charset="-122"/>
                  <a:ea typeface="微软雅黑" pitchFamily="34" charset="-122"/>
                </a:rPr>
                <a:t>您的文字</a:t>
              </a:r>
              <a:endParaRPr lang="zh-CN" altLang="en-US" dirty="0">
                <a:latin typeface="微软雅黑" pitchFamily="34" charset="-122"/>
                <a:ea typeface="微软雅黑" pitchFamily="34" charset="-122"/>
              </a:endParaRPr>
            </a:p>
          </p:txBody>
        </p:sp>
        <p:sp>
          <p:nvSpPr>
            <p:cNvPr id="69" name="文本框 76"/>
            <p:cNvSpPr txBox="1"/>
            <p:nvPr/>
          </p:nvSpPr>
          <p:spPr>
            <a:xfrm>
              <a:off x="4497369" y="4660982"/>
              <a:ext cx="3871283" cy="1156855"/>
            </a:xfrm>
            <a:prstGeom prst="rect">
              <a:avLst/>
            </a:prstGeom>
            <a:noFill/>
          </p:spPr>
          <p:txBody>
            <a:bodyPr wrap="square" rtlCol="0">
              <a:spAutoFit/>
            </a:bodyPr>
            <a:lstStyle/>
            <a:p>
              <a:pPr defTabSz="1283970" eaLnBrk="0" fontAlgn="base" hangingPunct="0">
                <a:lnSpc>
                  <a:spcPct val="150000"/>
                </a:lnSpc>
                <a:spcBef>
                  <a:spcPct val="0"/>
                </a:spcBef>
                <a:spcAft>
                  <a:spcPct val="0"/>
                </a:spcAft>
                <a:defRPr/>
              </a:pPr>
              <a:r>
                <a:rPr lang="zh-CN" altLang="en-US" sz="1600" dirty="0">
                  <a:solidFill>
                    <a:schemeClr val="bg1"/>
                  </a:solidFill>
                  <a:latin typeface="微软雅黑" pitchFamily="34" charset="-122"/>
                  <a:ea typeface="微软雅黑" pitchFamily="34" charset="-122"/>
                </a:rPr>
                <a:t>单击输入您的文字单击输入您的文字单击输入您的文字单击输入您的文字单击输入您的文字单击输入您的文字</a:t>
              </a:r>
              <a:endParaRPr lang="en-US" altLang="zh-CN" sz="1600" dirty="0">
                <a:solidFill>
                  <a:schemeClr val="bg1"/>
                </a:solidFill>
                <a:latin typeface="微软雅黑" pitchFamily="34" charset="-122"/>
                <a:ea typeface="微软雅黑" pitchFamily="34" charset="-122"/>
              </a:endParaRPr>
            </a:p>
          </p:txBody>
        </p:sp>
      </p:grpSp>
      <p:grpSp>
        <p:nvGrpSpPr>
          <p:cNvPr id="74" name="组合 73"/>
          <p:cNvGrpSpPr/>
          <p:nvPr/>
        </p:nvGrpSpPr>
        <p:grpSpPr>
          <a:xfrm>
            <a:off x="11550315" y="6507183"/>
            <a:ext cx="299785" cy="299785"/>
            <a:chOff x="11550315" y="6496550"/>
            <a:chExt cx="299785" cy="299785"/>
          </a:xfrm>
        </p:grpSpPr>
        <p:sp>
          <p:nvSpPr>
            <p:cNvPr id="75" name="椭圆 7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右箭头 75"/>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flipH="1">
            <a:off x="11055771" y="6507183"/>
            <a:ext cx="299785" cy="299785"/>
            <a:chOff x="11550315" y="6496550"/>
            <a:chExt cx="299785" cy="299785"/>
          </a:xfrm>
        </p:grpSpPr>
        <p:sp>
          <p:nvSpPr>
            <p:cNvPr id="78" name="椭圆 77"/>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右箭头 78"/>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400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28000">
                                          <p:cBhvr additive="base">
                                            <p:cTn id="7" dur="250" fill="hold"/>
                                            <p:tgtEl>
                                              <p:spTgt spid="9"/>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37" presetClass="entr" presetSubtype="0" fill="hold" nodeType="withEffect">
                                      <p:stCondLst>
                                        <p:cond delay="50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50"/>
                                            <p:tgtEl>
                                              <p:spTgt spid="41"/>
                                            </p:tgtEl>
                                          </p:cBhvr>
                                        </p:animEffect>
                                        <p:anim calcmode="lin" valueType="num">
                                          <p:cBhvr>
                                            <p:cTn id="12" dur="750" fill="hold"/>
                                            <p:tgtEl>
                                              <p:spTgt spid="41"/>
                                            </p:tgtEl>
                                            <p:attrNameLst>
                                              <p:attrName>ppt_x</p:attrName>
                                            </p:attrNameLst>
                                          </p:cBhvr>
                                          <p:tavLst>
                                            <p:tav tm="0">
                                              <p:val>
                                                <p:strVal val="#ppt_x"/>
                                              </p:val>
                                            </p:tav>
                                            <p:tav tm="100000">
                                              <p:val>
                                                <p:strVal val="#ppt_x"/>
                                              </p:val>
                                            </p:tav>
                                          </p:tavLst>
                                        </p:anim>
                                        <p:anim calcmode="lin" valueType="num">
                                          <p:cBhvr>
                                            <p:cTn id="13" dur="675" decel="100000" fill="hold"/>
                                            <p:tgtEl>
                                              <p:spTgt spid="41"/>
                                            </p:tgtEl>
                                            <p:attrNameLst>
                                              <p:attrName>ppt_y</p:attrName>
                                            </p:attrNameLst>
                                          </p:cBhvr>
                                          <p:tavLst>
                                            <p:tav tm="0">
                                              <p:val>
                                                <p:strVal val="#ppt_y+1"/>
                                              </p:val>
                                            </p:tav>
                                            <p:tav tm="100000">
                                              <p:val>
                                                <p:strVal val="#ppt_y-.03"/>
                                              </p:val>
                                            </p:tav>
                                          </p:tavLst>
                                        </p:anim>
                                        <p:anim calcmode="lin" valueType="num">
                                          <p:cBhvr>
                                            <p:cTn id="14" dur="75" accel="100000" fill="hold">
                                              <p:stCondLst>
                                                <p:cond delay="675"/>
                                              </p:stCondLst>
                                            </p:cTn>
                                            <p:tgtEl>
                                              <p:spTgt spid="41"/>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75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750"/>
                                            <p:tgtEl>
                                              <p:spTgt spid="52"/>
                                            </p:tgtEl>
                                          </p:cBhvr>
                                        </p:animEffect>
                                        <p:anim calcmode="lin" valueType="num">
                                          <p:cBhvr>
                                            <p:cTn id="18" dur="750" fill="hold"/>
                                            <p:tgtEl>
                                              <p:spTgt spid="52"/>
                                            </p:tgtEl>
                                            <p:attrNameLst>
                                              <p:attrName>ppt_x</p:attrName>
                                            </p:attrNameLst>
                                          </p:cBhvr>
                                          <p:tavLst>
                                            <p:tav tm="0">
                                              <p:val>
                                                <p:strVal val="#ppt_x"/>
                                              </p:val>
                                            </p:tav>
                                            <p:tav tm="100000">
                                              <p:val>
                                                <p:strVal val="#ppt_x"/>
                                              </p:val>
                                            </p:tav>
                                          </p:tavLst>
                                        </p:anim>
                                        <p:anim calcmode="lin" valueType="num">
                                          <p:cBhvr>
                                            <p:cTn id="19" dur="675" decel="100000" fill="hold"/>
                                            <p:tgtEl>
                                              <p:spTgt spid="52"/>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52"/>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100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675" decel="100000" fill="hold"/>
                                            <p:tgtEl>
                                              <p:spTgt spid="63"/>
                                            </p:tgtEl>
                                            <p:attrNameLst>
                                              <p:attrName>ppt_y</p:attrName>
                                            </p:attrNameLst>
                                          </p:cBhvr>
                                          <p:tavLst>
                                            <p:tav tm="0">
                                              <p:val>
                                                <p:strVal val="#ppt_y+1"/>
                                              </p:val>
                                            </p:tav>
                                            <p:tav tm="100000">
                                              <p:val>
                                                <p:strVal val="#ppt_y-.03"/>
                                              </p:val>
                                            </p:tav>
                                          </p:tavLst>
                                        </p:anim>
                                        <p:anim calcmode="lin" valueType="num">
                                          <p:cBhvr>
                                            <p:cTn id="26" dur="75" accel="100000" fill="hold">
                                              <p:stCondLst>
                                                <p:cond delay="675"/>
                                              </p:stCondLst>
                                            </p:cTn>
                                            <p:tgtEl>
                                              <p:spTgt spid="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0-#ppt_w/2"/>
                                              </p:val>
                                            </p:tav>
                                            <p:tav tm="100000">
                                              <p:val>
                                                <p:strVal val="#ppt_x"/>
                                              </p:val>
                                            </p:tav>
                                          </p:tavLst>
                                        </p:anim>
                                        <p:anim calcmode="lin" valueType="num">
                                          <p:cBhvr additive="base">
                                            <p:cTn id="8" dur="250" fill="hold"/>
                                            <p:tgtEl>
                                              <p:spTgt spid="9"/>
                                            </p:tgtEl>
                                            <p:attrNameLst>
                                              <p:attrName>ppt_y</p:attrName>
                                            </p:attrNameLst>
                                          </p:cBhvr>
                                          <p:tavLst>
                                            <p:tav tm="0">
                                              <p:val>
                                                <p:strVal val="#ppt_y"/>
                                              </p:val>
                                            </p:tav>
                                            <p:tav tm="100000">
                                              <p:val>
                                                <p:strVal val="#ppt_y"/>
                                              </p:val>
                                            </p:tav>
                                          </p:tavLst>
                                        </p:anim>
                                      </p:childTnLst>
                                    </p:cTn>
                                  </p:par>
                                  <p:par>
                                    <p:cTn id="9" presetID="37" presetClass="entr" presetSubtype="0" fill="hold" nodeType="withEffect">
                                      <p:stCondLst>
                                        <p:cond delay="50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750"/>
                                            <p:tgtEl>
                                              <p:spTgt spid="41"/>
                                            </p:tgtEl>
                                          </p:cBhvr>
                                        </p:animEffect>
                                        <p:anim calcmode="lin" valueType="num">
                                          <p:cBhvr>
                                            <p:cTn id="12" dur="750" fill="hold"/>
                                            <p:tgtEl>
                                              <p:spTgt spid="41"/>
                                            </p:tgtEl>
                                            <p:attrNameLst>
                                              <p:attrName>ppt_x</p:attrName>
                                            </p:attrNameLst>
                                          </p:cBhvr>
                                          <p:tavLst>
                                            <p:tav tm="0">
                                              <p:val>
                                                <p:strVal val="#ppt_x"/>
                                              </p:val>
                                            </p:tav>
                                            <p:tav tm="100000">
                                              <p:val>
                                                <p:strVal val="#ppt_x"/>
                                              </p:val>
                                            </p:tav>
                                          </p:tavLst>
                                        </p:anim>
                                        <p:anim calcmode="lin" valueType="num">
                                          <p:cBhvr>
                                            <p:cTn id="13" dur="675" decel="100000" fill="hold"/>
                                            <p:tgtEl>
                                              <p:spTgt spid="41"/>
                                            </p:tgtEl>
                                            <p:attrNameLst>
                                              <p:attrName>ppt_y</p:attrName>
                                            </p:attrNameLst>
                                          </p:cBhvr>
                                          <p:tavLst>
                                            <p:tav tm="0">
                                              <p:val>
                                                <p:strVal val="#ppt_y+1"/>
                                              </p:val>
                                            </p:tav>
                                            <p:tav tm="100000">
                                              <p:val>
                                                <p:strVal val="#ppt_y-.03"/>
                                              </p:val>
                                            </p:tav>
                                          </p:tavLst>
                                        </p:anim>
                                        <p:anim calcmode="lin" valueType="num">
                                          <p:cBhvr>
                                            <p:cTn id="14" dur="75" accel="100000" fill="hold">
                                              <p:stCondLst>
                                                <p:cond delay="675"/>
                                              </p:stCondLst>
                                            </p:cTn>
                                            <p:tgtEl>
                                              <p:spTgt spid="41"/>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75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750"/>
                                            <p:tgtEl>
                                              <p:spTgt spid="52"/>
                                            </p:tgtEl>
                                          </p:cBhvr>
                                        </p:animEffect>
                                        <p:anim calcmode="lin" valueType="num">
                                          <p:cBhvr>
                                            <p:cTn id="18" dur="750" fill="hold"/>
                                            <p:tgtEl>
                                              <p:spTgt spid="52"/>
                                            </p:tgtEl>
                                            <p:attrNameLst>
                                              <p:attrName>ppt_x</p:attrName>
                                            </p:attrNameLst>
                                          </p:cBhvr>
                                          <p:tavLst>
                                            <p:tav tm="0">
                                              <p:val>
                                                <p:strVal val="#ppt_x"/>
                                              </p:val>
                                            </p:tav>
                                            <p:tav tm="100000">
                                              <p:val>
                                                <p:strVal val="#ppt_x"/>
                                              </p:val>
                                            </p:tav>
                                          </p:tavLst>
                                        </p:anim>
                                        <p:anim calcmode="lin" valueType="num">
                                          <p:cBhvr>
                                            <p:cTn id="19" dur="675" decel="100000" fill="hold"/>
                                            <p:tgtEl>
                                              <p:spTgt spid="52"/>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52"/>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100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675" decel="100000" fill="hold"/>
                                            <p:tgtEl>
                                              <p:spTgt spid="63"/>
                                            </p:tgtEl>
                                            <p:attrNameLst>
                                              <p:attrName>ppt_y</p:attrName>
                                            </p:attrNameLst>
                                          </p:cBhvr>
                                          <p:tavLst>
                                            <p:tav tm="0">
                                              <p:val>
                                                <p:strVal val="#ppt_y+1"/>
                                              </p:val>
                                            </p:tav>
                                            <p:tav tm="100000">
                                              <p:val>
                                                <p:strVal val="#ppt_y-.03"/>
                                              </p:val>
                                            </p:tav>
                                          </p:tavLst>
                                        </p:anim>
                                        <p:anim calcmode="lin" valueType="num">
                                          <p:cBhvr>
                                            <p:cTn id="26" dur="75" accel="100000" fill="hold">
                                              <p:stCondLst>
                                                <p:cond delay="675"/>
                                              </p:stCondLst>
                                            </p:cTn>
                                            <p:tgtEl>
                                              <p:spTgt spid="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2408</Words>
  <Application>WWO_openplatform_20200924161515-8e733aaadf</Application>
  <PresentationFormat>宽屏</PresentationFormat>
  <Paragraphs>375</Paragraphs>
  <Slides>22</Slides>
  <Notes>22</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22</vt:i4>
      </vt:variant>
    </vt:vector>
  </HeadingPairs>
  <TitlesOfParts>
    <vt:vector size="43" baseType="lpstr">
      <vt:lpstr>Arial</vt:lpstr>
      <vt:lpstr>宋体</vt:lpstr>
      <vt:lpstr>Wingdings</vt:lpstr>
      <vt:lpstr>微软雅黑</vt:lpstr>
      <vt:lpstr>汉仪旗黑KW 55S</vt:lpstr>
      <vt:lpstr>Calibri</vt:lpstr>
      <vt:lpstr>Arial Black</vt:lpstr>
      <vt:lpstr>方正姚体</vt:lpstr>
      <vt:lpstr>Segoe UI</vt:lpstr>
      <vt:lpstr>Adobe 黑体 Std R</vt:lpstr>
      <vt:lpstr>Calibri</vt:lpstr>
      <vt:lpstr>宋体</vt:lpstr>
      <vt:lpstr>Impact</vt:lpstr>
      <vt:lpstr>Arial</vt:lpstr>
      <vt:lpstr>黑体</vt:lpstr>
      <vt:lpstr>汉仪书宋二KW</vt:lpstr>
      <vt:lpstr>汉仪中黑KW</vt:lpstr>
      <vt:lpstr>Kingsoft Stress</vt:lpstr>
      <vt:lpstr>Kingsoft Confetti</vt:lpstr>
      <vt:lpstr>webwppDefTheme</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上海维湾8号机</cp:lastModifiedBy>
  <dcterms:created xsi:type="dcterms:W3CDTF">2021-12-08T09:48:36Z</dcterms:created>
  <dcterms:modified xsi:type="dcterms:W3CDTF">2021-12-08T09:48:36Z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