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67" r:id="rId5"/>
    <p:sldId id="268" r:id="rId6"/>
    <p:sldId id="258" r:id="rId7"/>
    <p:sldId id="259" r:id="rId8"/>
    <p:sldId id="260" r:id="rId9"/>
    <p:sldId id="262" r:id="rId10"/>
    <p:sldId id="269" r:id="rId11"/>
    <p:sldId id="270" r:id="rId12"/>
    <p:sldId id="273" r:id="rId13"/>
    <p:sldId id="276" r:id="rId14"/>
    <p:sldId id="277" r:id="rId15"/>
    <p:sldId id="274" r:id="rId16"/>
    <p:sldId id="275" r:id="rId17"/>
    <p:sldId id="278" r:id="rId18"/>
    <p:sldId id="263" r:id="rId19"/>
    <p:sldId id="264" r:id="rId20"/>
    <p:sldId id="279" r:id="rId21"/>
    <p:sldId id="266" r:id="rId22"/>
  </p:sldIdLst>
  <p:sldSz cx="12187238"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03" d="100"/>
          <a:sy n="103" d="100"/>
        </p:scale>
        <p:origin x="72" y="324"/>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043" y="2130427"/>
            <a:ext cx="1035915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087" y="3886200"/>
            <a:ext cx="8531067"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6633BD4-2AC8-48E4-853A-1FDA0C57337A}" type="datetimeFigureOut">
              <a:rPr lang="zh-CN" altLang="en-US" smtClean="0"/>
              <a:pPr/>
              <a:t>2020/8/23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1BC1D0-4AE0-4CA0-BD1D-5B89170BC9F7}" type="slidenum">
              <a:rPr lang="zh-CN" altLang="en-US" smtClean="0"/>
              <a:pPr/>
              <a:t>‹#›</a:t>
            </a:fld>
            <a:endParaRPr lang="zh-CN" altLang="en-US"/>
          </a:p>
        </p:txBody>
      </p:sp>
    </p:spTree>
    <p:extLst>
      <p:ext uri="{BB962C8B-B14F-4D97-AF65-F5344CB8AC3E}">
        <p14:creationId xmlns:p14="http://schemas.microsoft.com/office/powerpoint/2010/main" val="2984713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6633BD4-2AC8-48E4-853A-1FDA0C57337A}" type="datetimeFigureOut">
              <a:rPr lang="zh-CN" altLang="en-US" smtClean="0"/>
              <a:pPr/>
              <a:t>2020/8/23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1BC1D0-4AE0-4CA0-BD1D-5B89170BC9F7}" type="slidenum">
              <a:rPr lang="zh-CN" altLang="en-US" smtClean="0"/>
              <a:pPr/>
              <a:t>‹#›</a:t>
            </a:fld>
            <a:endParaRPr lang="zh-CN" altLang="en-US"/>
          </a:p>
        </p:txBody>
      </p:sp>
      <p:pic>
        <p:nvPicPr>
          <p:cNvPr id="7" name="Picture 2" descr="http://pic17.nipic.com/20110914/7807978_105643065000_2.jpg"/>
          <p:cNvPicPr>
            <a:picLocks noChangeAspect="1" noChangeArrowheads="1"/>
          </p:cNvPicPr>
          <p:nvPr userDrawn="1"/>
        </p:nvPicPr>
        <p:blipFill rotWithShape="1">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colorTemperature colorTemp="5900"/>
                    </a14:imgEffect>
                  </a14:imgLayer>
                </a14:imgProps>
              </a:ext>
              <a:ext uri="{28A0092B-C50C-407E-A947-70E740481C1C}">
                <a14:useLocalDpi xmlns:a14="http://schemas.microsoft.com/office/drawing/2010/main" val="0"/>
              </a:ext>
            </a:extLst>
          </a:blip>
          <a:srcRect t="47291" b="8126"/>
          <a:stretch/>
        </p:blipFill>
        <p:spPr bwMode="auto">
          <a:xfrm>
            <a:off x="0" y="3267580"/>
            <a:ext cx="12166275" cy="3617804"/>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1" y="0"/>
            <a:ext cx="12187238" cy="326758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userDrawn="1"/>
        </p:nvGrpSpPr>
        <p:grpSpPr>
          <a:xfrm>
            <a:off x="4869483" y="2046100"/>
            <a:ext cx="2448272" cy="2448272"/>
            <a:chOff x="6897738" y="2060848"/>
            <a:chExt cx="2448272" cy="2448272"/>
          </a:xfrm>
        </p:grpSpPr>
        <p:sp>
          <p:nvSpPr>
            <p:cNvPr id="10" name="空心弧 9"/>
            <p:cNvSpPr/>
            <p:nvPr/>
          </p:nvSpPr>
          <p:spPr>
            <a:xfrm>
              <a:off x="6897738" y="2060848"/>
              <a:ext cx="2448272" cy="2448272"/>
            </a:xfrm>
            <a:prstGeom prst="blockArc">
              <a:avLst>
                <a:gd name="adj1" fmla="val 13344530"/>
                <a:gd name="adj2" fmla="val 8861204"/>
                <a:gd name="adj3" fmla="val 12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微软雅黑" pitchFamily="34" charset="-122"/>
                <a:ea typeface="微软雅黑" pitchFamily="34" charset="-122"/>
              </a:endParaRPr>
            </a:p>
          </p:txBody>
        </p:sp>
        <p:sp>
          <p:nvSpPr>
            <p:cNvPr id="11" name="空心弧 10"/>
            <p:cNvSpPr/>
            <p:nvPr/>
          </p:nvSpPr>
          <p:spPr>
            <a:xfrm rot="15949199">
              <a:off x="6897738" y="2060848"/>
              <a:ext cx="2448272" cy="2448272"/>
            </a:xfrm>
            <a:prstGeom prst="blockArc">
              <a:avLst>
                <a:gd name="adj1" fmla="val 13344530"/>
                <a:gd name="adj2" fmla="val 7902189"/>
                <a:gd name="adj3" fmla="val 12088"/>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微软雅黑" pitchFamily="34" charset="-122"/>
                <a:ea typeface="微软雅黑" pitchFamily="34" charset="-122"/>
              </a:endParaRPr>
            </a:p>
          </p:txBody>
        </p:sp>
      </p:grpSp>
      <p:sp>
        <p:nvSpPr>
          <p:cNvPr id="12" name="TextBox 11"/>
          <p:cNvSpPr txBox="1"/>
          <p:nvPr userDrawn="1"/>
        </p:nvSpPr>
        <p:spPr>
          <a:xfrm>
            <a:off x="5394161" y="2628201"/>
            <a:ext cx="1357670" cy="584775"/>
          </a:xfrm>
          <a:prstGeom prst="rect">
            <a:avLst/>
          </a:prstGeom>
          <a:noFill/>
        </p:spPr>
        <p:txBody>
          <a:bodyPr wrap="square" rtlCol="0">
            <a:spAutoFit/>
          </a:bodyPr>
          <a:lstStyle/>
          <a:p>
            <a:pPr algn="ctr"/>
            <a:r>
              <a:rPr lang="en-US" altLang="zh-CN" sz="3200" b="1" dirty="0" smtClean="0">
                <a:solidFill>
                  <a:schemeClr val="bg1"/>
                </a:solidFill>
                <a:latin typeface="微软雅黑" pitchFamily="34" charset="-122"/>
                <a:ea typeface="微软雅黑" pitchFamily="34" charset="-122"/>
              </a:rPr>
              <a:t>Part</a:t>
            </a:r>
            <a:endParaRPr lang="zh-CN" altLang="en-US" sz="3200" b="1" dirty="0">
              <a:solidFill>
                <a:schemeClr val="bg1"/>
              </a:solidFill>
              <a:latin typeface="微软雅黑" pitchFamily="34" charset="-122"/>
              <a:ea typeface="微软雅黑" pitchFamily="34" charset="-122"/>
            </a:endParaRPr>
          </a:p>
        </p:txBody>
      </p:sp>
      <p:sp>
        <p:nvSpPr>
          <p:cNvPr id="13" name="TextBox 12"/>
          <p:cNvSpPr txBox="1"/>
          <p:nvPr userDrawn="1"/>
        </p:nvSpPr>
        <p:spPr>
          <a:xfrm>
            <a:off x="5394161" y="3284984"/>
            <a:ext cx="1357670" cy="707886"/>
          </a:xfrm>
          <a:prstGeom prst="rect">
            <a:avLst/>
          </a:prstGeom>
          <a:noFill/>
        </p:spPr>
        <p:txBody>
          <a:bodyPr wrap="square" rtlCol="0">
            <a:spAutoFit/>
          </a:bodyPr>
          <a:lstStyle/>
          <a:p>
            <a:pPr algn="ctr"/>
            <a:r>
              <a:rPr lang="en-US" altLang="zh-CN" sz="4000" b="1" dirty="0" smtClean="0">
                <a:solidFill>
                  <a:schemeClr val="accent5">
                    <a:lumMod val="75000"/>
                  </a:schemeClr>
                </a:solidFill>
                <a:latin typeface="微软雅黑" pitchFamily="34" charset="-122"/>
                <a:ea typeface="微软雅黑" pitchFamily="34" charset="-122"/>
              </a:rPr>
              <a:t>5</a:t>
            </a:r>
            <a:endParaRPr lang="zh-CN" altLang="en-US" sz="4000" b="1" dirty="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4156158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437440" y="274640"/>
            <a:ext cx="32393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19385" y="274640"/>
            <a:ext cx="9514933"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6633BD4-2AC8-48E4-853A-1FDA0C57337A}" type="datetimeFigureOut">
              <a:rPr lang="zh-CN" altLang="en-US" smtClean="0"/>
              <a:pPr/>
              <a:t>2020/8/23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1BC1D0-4AE0-4CA0-BD1D-5B89170BC9F7}" type="slidenum">
              <a:rPr lang="zh-CN" altLang="en-US" smtClean="0"/>
              <a:pPr/>
              <a:t>‹#›</a:t>
            </a:fld>
            <a:endParaRPr lang="zh-CN" altLang="en-US"/>
          </a:p>
        </p:txBody>
      </p:sp>
    </p:spTree>
    <p:extLst>
      <p:ext uri="{BB962C8B-B14F-4D97-AF65-F5344CB8AC3E}">
        <p14:creationId xmlns:p14="http://schemas.microsoft.com/office/powerpoint/2010/main" val="63155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6633BD4-2AC8-48E4-853A-1FDA0C57337A}" type="datetimeFigureOut">
              <a:rPr lang="zh-CN" altLang="en-US" smtClean="0"/>
              <a:pPr/>
              <a:t>2020/8/23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1BC1D0-4AE0-4CA0-BD1D-5B89170BC9F7}" type="slidenum">
              <a:rPr lang="zh-CN" altLang="en-US" smtClean="0"/>
              <a:pPr/>
              <a:t>‹#›</a:t>
            </a:fld>
            <a:endParaRPr lang="zh-CN" altLang="en-US"/>
          </a:p>
        </p:txBody>
      </p:sp>
      <p:pic>
        <p:nvPicPr>
          <p:cNvPr id="7" name="Picture 2" descr="http://pic17.nipic.com/20110914/7807978_105643065000_2.jpg"/>
          <p:cNvPicPr>
            <a:picLocks noChangeAspect="1" noChangeArrowheads="1"/>
          </p:cNvPicPr>
          <p:nvPr userDrawn="1"/>
        </p:nvPicPr>
        <p:blipFill rotWithShape="1">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colorTemperature colorTemp="5900"/>
                    </a14:imgEffect>
                  </a14:imgLayer>
                </a14:imgProps>
              </a:ext>
              <a:ext uri="{28A0092B-C50C-407E-A947-70E740481C1C}">
                <a14:useLocalDpi xmlns:a14="http://schemas.microsoft.com/office/drawing/2010/main" val="0"/>
              </a:ext>
            </a:extLst>
          </a:blip>
          <a:srcRect t="47291" b="8126"/>
          <a:stretch/>
        </p:blipFill>
        <p:spPr bwMode="auto">
          <a:xfrm>
            <a:off x="0" y="3267580"/>
            <a:ext cx="12166275" cy="3617804"/>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1" y="0"/>
            <a:ext cx="12187238" cy="326758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userDrawn="1"/>
        </p:nvGrpSpPr>
        <p:grpSpPr>
          <a:xfrm>
            <a:off x="4869483" y="2046100"/>
            <a:ext cx="2448272" cy="2448272"/>
            <a:chOff x="6897738" y="2060848"/>
            <a:chExt cx="2448272" cy="2448272"/>
          </a:xfrm>
        </p:grpSpPr>
        <p:sp>
          <p:nvSpPr>
            <p:cNvPr id="10" name="空心弧 9"/>
            <p:cNvSpPr/>
            <p:nvPr/>
          </p:nvSpPr>
          <p:spPr>
            <a:xfrm>
              <a:off x="6897738" y="2060848"/>
              <a:ext cx="2448272" cy="2448272"/>
            </a:xfrm>
            <a:prstGeom prst="blockArc">
              <a:avLst>
                <a:gd name="adj1" fmla="val 13344530"/>
                <a:gd name="adj2" fmla="val 8861204"/>
                <a:gd name="adj3" fmla="val 12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微软雅黑" pitchFamily="34" charset="-122"/>
                <a:ea typeface="微软雅黑" pitchFamily="34" charset="-122"/>
              </a:endParaRPr>
            </a:p>
          </p:txBody>
        </p:sp>
        <p:sp>
          <p:nvSpPr>
            <p:cNvPr id="11" name="空心弧 10"/>
            <p:cNvSpPr/>
            <p:nvPr/>
          </p:nvSpPr>
          <p:spPr>
            <a:xfrm rot="15949199">
              <a:off x="6897738" y="2060848"/>
              <a:ext cx="2448272" cy="2448272"/>
            </a:xfrm>
            <a:prstGeom prst="blockArc">
              <a:avLst>
                <a:gd name="adj1" fmla="val 13344530"/>
                <a:gd name="adj2" fmla="val 7902189"/>
                <a:gd name="adj3" fmla="val 12088"/>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微软雅黑" pitchFamily="34" charset="-122"/>
                <a:ea typeface="微软雅黑" pitchFamily="34" charset="-122"/>
              </a:endParaRPr>
            </a:p>
          </p:txBody>
        </p:sp>
      </p:grpSp>
      <p:sp>
        <p:nvSpPr>
          <p:cNvPr id="12" name="TextBox 11"/>
          <p:cNvSpPr txBox="1"/>
          <p:nvPr userDrawn="1"/>
        </p:nvSpPr>
        <p:spPr>
          <a:xfrm>
            <a:off x="5394161" y="2628201"/>
            <a:ext cx="1357670" cy="584775"/>
          </a:xfrm>
          <a:prstGeom prst="rect">
            <a:avLst/>
          </a:prstGeom>
          <a:noFill/>
        </p:spPr>
        <p:txBody>
          <a:bodyPr wrap="square" rtlCol="0">
            <a:spAutoFit/>
          </a:bodyPr>
          <a:lstStyle/>
          <a:p>
            <a:pPr algn="ctr"/>
            <a:r>
              <a:rPr lang="en-US" altLang="zh-CN" sz="3200" b="1" dirty="0" smtClean="0">
                <a:solidFill>
                  <a:schemeClr val="bg1"/>
                </a:solidFill>
                <a:latin typeface="微软雅黑" pitchFamily="34" charset="-122"/>
                <a:ea typeface="微软雅黑" pitchFamily="34" charset="-122"/>
              </a:rPr>
              <a:t>Part</a:t>
            </a:r>
            <a:endParaRPr lang="zh-CN" altLang="en-US" sz="3200" b="1" dirty="0">
              <a:solidFill>
                <a:schemeClr val="bg1"/>
              </a:solidFill>
              <a:latin typeface="微软雅黑" pitchFamily="34" charset="-122"/>
              <a:ea typeface="微软雅黑" pitchFamily="34" charset="-122"/>
            </a:endParaRPr>
          </a:p>
        </p:txBody>
      </p:sp>
      <p:sp>
        <p:nvSpPr>
          <p:cNvPr id="13" name="TextBox 12"/>
          <p:cNvSpPr txBox="1"/>
          <p:nvPr userDrawn="1"/>
        </p:nvSpPr>
        <p:spPr>
          <a:xfrm>
            <a:off x="5394161" y="3284984"/>
            <a:ext cx="1357670" cy="707886"/>
          </a:xfrm>
          <a:prstGeom prst="rect">
            <a:avLst/>
          </a:prstGeom>
          <a:noFill/>
        </p:spPr>
        <p:txBody>
          <a:bodyPr wrap="square" rtlCol="0">
            <a:spAutoFit/>
          </a:bodyPr>
          <a:lstStyle/>
          <a:p>
            <a:pPr algn="ctr"/>
            <a:r>
              <a:rPr lang="en-US" altLang="zh-CN" sz="4000" b="1" dirty="0" smtClean="0">
                <a:solidFill>
                  <a:schemeClr val="accent5">
                    <a:lumMod val="75000"/>
                  </a:schemeClr>
                </a:solidFill>
                <a:latin typeface="微软雅黑" pitchFamily="34" charset="-122"/>
                <a:ea typeface="微软雅黑" pitchFamily="34" charset="-122"/>
              </a:rPr>
              <a:t>1</a:t>
            </a:r>
            <a:endParaRPr lang="zh-CN" altLang="en-US" sz="4000" b="1" dirty="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687247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708" y="4406902"/>
            <a:ext cx="10359153"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2708" y="2906713"/>
            <a:ext cx="1035915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6633BD4-2AC8-48E4-853A-1FDA0C57337A}" type="datetimeFigureOut">
              <a:rPr lang="zh-CN" altLang="en-US" smtClean="0"/>
              <a:pPr/>
              <a:t>2020/8/23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1BC1D0-4AE0-4CA0-BD1D-5B89170BC9F7}" type="slidenum">
              <a:rPr lang="zh-CN" altLang="en-US" smtClean="0"/>
              <a:pPr/>
              <a:t>‹#›</a:t>
            </a:fld>
            <a:endParaRPr lang="zh-CN" altLang="en-US" dirty="0"/>
          </a:p>
        </p:txBody>
      </p:sp>
      <p:sp>
        <p:nvSpPr>
          <p:cNvPr id="7" name="矩形 6"/>
          <p:cNvSpPr/>
          <p:nvPr userDrawn="1"/>
        </p:nvSpPr>
        <p:spPr>
          <a:xfrm>
            <a:off x="0" y="0"/>
            <a:ext cx="1701131" cy="83671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微软雅黑" pitchFamily="34" charset="-122"/>
                <a:ea typeface="微软雅黑" pitchFamily="34" charset="-122"/>
              </a:rPr>
              <a:t>Part 1</a:t>
            </a:r>
            <a:endParaRPr lang="zh-CN" altLang="en-US" sz="2800" b="1" dirty="0">
              <a:latin typeface="微软雅黑" pitchFamily="34" charset="-122"/>
              <a:ea typeface="微软雅黑" pitchFamily="34" charset="-122"/>
            </a:endParaRPr>
          </a:p>
        </p:txBody>
      </p:sp>
      <p:sp>
        <p:nvSpPr>
          <p:cNvPr id="8" name="矩形 7"/>
          <p:cNvSpPr/>
          <p:nvPr userDrawn="1"/>
        </p:nvSpPr>
        <p:spPr>
          <a:xfrm>
            <a:off x="1720927" y="0"/>
            <a:ext cx="1701131" cy="5486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0" dirty="0" smtClean="0">
                <a:latin typeface="微软雅黑" pitchFamily="34" charset="-122"/>
                <a:ea typeface="微软雅黑" pitchFamily="34" charset="-122"/>
              </a:rPr>
              <a:t>Part 2</a:t>
            </a:r>
            <a:endParaRPr lang="zh-CN" altLang="en-US" sz="2000" b="0" dirty="0">
              <a:latin typeface="微软雅黑" pitchFamily="34" charset="-122"/>
              <a:ea typeface="微软雅黑" pitchFamily="34" charset="-122"/>
            </a:endParaRPr>
          </a:p>
        </p:txBody>
      </p:sp>
      <p:sp>
        <p:nvSpPr>
          <p:cNvPr id="9" name="矩形 8"/>
          <p:cNvSpPr/>
          <p:nvPr userDrawn="1"/>
        </p:nvSpPr>
        <p:spPr>
          <a:xfrm>
            <a:off x="3441854" y="0"/>
            <a:ext cx="1701131" cy="5486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0" dirty="0" smtClean="0">
                <a:latin typeface="微软雅黑" pitchFamily="34" charset="-122"/>
                <a:ea typeface="微软雅黑" pitchFamily="34" charset="-122"/>
              </a:rPr>
              <a:t>Part 3</a:t>
            </a:r>
            <a:endParaRPr lang="zh-CN" altLang="en-US" sz="2000" b="0" dirty="0">
              <a:latin typeface="微软雅黑" pitchFamily="34" charset="-122"/>
              <a:ea typeface="微软雅黑" pitchFamily="34" charset="-122"/>
            </a:endParaRPr>
          </a:p>
        </p:txBody>
      </p:sp>
      <p:sp>
        <p:nvSpPr>
          <p:cNvPr id="10" name="矩形 9"/>
          <p:cNvSpPr/>
          <p:nvPr userDrawn="1"/>
        </p:nvSpPr>
        <p:spPr>
          <a:xfrm>
            <a:off x="5162781" y="0"/>
            <a:ext cx="1701131" cy="5486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0" dirty="0" smtClean="0">
                <a:latin typeface="微软雅黑" pitchFamily="34" charset="-122"/>
                <a:ea typeface="微软雅黑" pitchFamily="34" charset="-122"/>
              </a:rPr>
              <a:t>Part 4</a:t>
            </a:r>
            <a:endParaRPr lang="zh-CN" altLang="en-US" sz="2000" b="0" dirty="0">
              <a:latin typeface="微软雅黑" pitchFamily="34" charset="-122"/>
              <a:ea typeface="微软雅黑" pitchFamily="34" charset="-122"/>
            </a:endParaRPr>
          </a:p>
        </p:txBody>
      </p:sp>
      <p:sp>
        <p:nvSpPr>
          <p:cNvPr id="11" name="矩形 10"/>
          <p:cNvSpPr/>
          <p:nvPr userDrawn="1"/>
        </p:nvSpPr>
        <p:spPr>
          <a:xfrm>
            <a:off x="12011154" y="0"/>
            <a:ext cx="182124" cy="54868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p:cNvSpPr/>
          <p:nvPr userDrawn="1"/>
        </p:nvSpPr>
        <p:spPr>
          <a:xfrm>
            <a:off x="0" y="6597352"/>
            <a:ext cx="12180399" cy="26064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5841591" y="6470436"/>
            <a:ext cx="504056" cy="504056"/>
          </a:xfrm>
          <a:prstGeom prst="ellipse">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D61BC1D0-4AE0-4CA0-BD1D-5B89170BC9F7}" type="slidenum">
              <a:rPr lang="zh-CN" altLang="en-US" sz="1100" smtClean="0">
                <a:solidFill>
                  <a:schemeClr val="accent5">
                    <a:lumMod val="75000"/>
                  </a:schemeClr>
                </a:solidFill>
              </a:rPr>
              <a:pPr algn="ctr"/>
              <a:t>‹#›</a:t>
            </a:fld>
            <a:endParaRPr lang="zh-CN" altLang="en-US" dirty="0">
              <a:solidFill>
                <a:schemeClr val="accent5">
                  <a:lumMod val="75000"/>
                </a:schemeClr>
              </a:solidFill>
            </a:endParaRPr>
          </a:p>
        </p:txBody>
      </p:sp>
      <p:cxnSp>
        <p:nvCxnSpPr>
          <p:cNvPr id="15" name="直接连接符 14"/>
          <p:cNvCxnSpPr/>
          <p:nvPr userDrawn="1"/>
        </p:nvCxnSpPr>
        <p:spPr>
          <a:xfrm flipH="1">
            <a:off x="7101731" y="534166"/>
            <a:ext cx="5000485"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575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19386" y="1600202"/>
            <a:ext cx="637714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7299648" y="1600202"/>
            <a:ext cx="637714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6633BD4-2AC8-48E4-853A-1FDA0C57337A}" type="datetimeFigureOut">
              <a:rPr lang="zh-CN" altLang="en-US" smtClean="0"/>
              <a:pPr/>
              <a:t>2020/8/23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1BC1D0-4AE0-4CA0-BD1D-5B89170BC9F7}" type="slidenum">
              <a:rPr lang="zh-CN" altLang="en-US" smtClean="0"/>
              <a:pPr/>
              <a:t>‹#›</a:t>
            </a:fld>
            <a:endParaRPr lang="zh-CN" altLang="en-US"/>
          </a:p>
        </p:txBody>
      </p:sp>
      <p:pic>
        <p:nvPicPr>
          <p:cNvPr id="8" name="Picture 2" descr="http://pic17.nipic.com/20110914/7807978_105643065000_2.jpg"/>
          <p:cNvPicPr>
            <a:picLocks noChangeAspect="1" noChangeArrowheads="1"/>
          </p:cNvPicPr>
          <p:nvPr userDrawn="1"/>
        </p:nvPicPr>
        <p:blipFill rotWithShape="1">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colorTemperature colorTemp="5900"/>
                    </a14:imgEffect>
                  </a14:imgLayer>
                </a14:imgProps>
              </a:ext>
              <a:ext uri="{28A0092B-C50C-407E-A947-70E740481C1C}">
                <a14:useLocalDpi xmlns:a14="http://schemas.microsoft.com/office/drawing/2010/main" val="0"/>
              </a:ext>
            </a:extLst>
          </a:blip>
          <a:srcRect t="47291" b="8126"/>
          <a:stretch/>
        </p:blipFill>
        <p:spPr bwMode="auto">
          <a:xfrm>
            <a:off x="0" y="3267580"/>
            <a:ext cx="12166275" cy="3617804"/>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userDrawn="1"/>
        </p:nvSpPr>
        <p:spPr>
          <a:xfrm>
            <a:off x="1" y="0"/>
            <a:ext cx="12187238" cy="326758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4869483" y="2046100"/>
            <a:ext cx="2448272" cy="2448272"/>
            <a:chOff x="6897738" y="2060848"/>
            <a:chExt cx="2448272" cy="2448272"/>
          </a:xfrm>
        </p:grpSpPr>
        <p:sp>
          <p:nvSpPr>
            <p:cNvPr id="11" name="空心弧 10"/>
            <p:cNvSpPr/>
            <p:nvPr/>
          </p:nvSpPr>
          <p:spPr>
            <a:xfrm>
              <a:off x="6897738" y="2060848"/>
              <a:ext cx="2448272" cy="2448272"/>
            </a:xfrm>
            <a:prstGeom prst="blockArc">
              <a:avLst>
                <a:gd name="adj1" fmla="val 13344530"/>
                <a:gd name="adj2" fmla="val 8861204"/>
                <a:gd name="adj3" fmla="val 12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微软雅黑" pitchFamily="34" charset="-122"/>
                <a:ea typeface="微软雅黑" pitchFamily="34" charset="-122"/>
              </a:endParaRPr>
            </a:p>
          </p:txBody>
        </p:sp>
        <p:sp>
          <p:nvSpPr>
            <p:cNvPr id="12" name="空心弧 11"/>
            <p:cNvSpPr/>
            <p:nvPr/>
          </p:nvSpPr>
          <p:spPr>
            <a:xfrm rot="15949199">
              <a:off x="6897738" y="2060848"/>
              <a:ext cx="2448272" cy="2448272"/>
            </a:xfrm>
            <a:prstGeom prst="blockArc">
              <a:avLst>
                <a:gd name="adj1" fmla="val 13344530"/>
                <a:gd name="adj2" fmla="val 7902189"/>
                <a:gd name="adj3" fmla="val 12088"/>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微软雅黑" pitchFamily="34" charset="-122"/>
                <a:ea typeface="微软雅黑" pitchFamily="34" charset="-122"/>
              </a:endParaRPr>
            </a:p>
          </p:txBody>
        </p:sp>
      </p:grpSp>
      <p:sp>
        <p:nvSpPr>
          <p:cNvPr id="13" name="TextBox 12"/>
          <p:cNvSpPr txBox="1"/>
          <p:nvPr userDrawn="1"/>
        </p:nvSpPr>
        <p:spPr>
          <a:xfrm>
            <a:off x="5394161" y="2628201"/>
            <a:ext cx="1357670" cy="584775"/>
          </a:xfrm>
          <a:prstGeom prst="rect">
            <a:avLst/>
          </a:prstGeom>
          <a:noFill/>
        </p:spPr>
        <p:txBody>
          <a:bodyPr wrap="square" rtlCol="0">
            <a:spAutoFit/>
          </a:bodyPr>
          <a:lstStyle/>
          <a:p>
            <a:pPr algn="ctr"/>
            <a:r>
              <a:rPr lang="en-US" altLang="zh-CN" sz="3200" b="1" dirty="0" smtClean="0">
                <a:solidFill>
                  <a:schemeClr val="bg1"/>
                </a:solidFill>
                <a:latin typeface="微软雅黑" pitchFamily="34" charset="-122"/>
                <a:ea typeface="微软雅黑" pitchFamily="34" charset="-122"/>
              </a:rPr>
              <a:t>Part</a:t>
            </a:r>
            <a:endParaRPr lang="zh-CN" altLang="en-US" sz="3200" b="1" dirty="0">
              <a:solidFill>
                <a:schemeClr val="bg1"/>
              </a:solidFill>
              <a:latin typeface="微软雅黑" pitchFamily="34" charset="-122"/>
              <a:ea typeface="微软雅黑" pitchFamily="34" charset="-122"/>
            </a:endParaRPr>
          </a:p>
        </p:txBody>
      </p:sp>
      <p:sp>
        <p:nvSpPr>
          <p:cNvPr id="14" name="TextBox 13"/>
          <p:cNvSpPr txBox="1"/>
          <p:nvPr userDrawn="1"/>
        </p:nvSpPr>
        <p:spPr>
          <a:xfrm>
            <a:off x="5394161" y="3284984"/>
            <a:ext cx="1357670" cy="707886"/>
          </a:xfrm>
          <a:prstGeom prst="rect">
            <a:avLst/>
          </a:prstGeom>
          <a:noFill/>
        </p:spPr>
        <p:txBody>
          <a:bodyPr wrap="square" rtlCol="0">
            <a:spAutoFit/>
          </a:bodyPr>
          <a:lstStyle/>
          <a:p>
            <a:pPr algn="ctr"/>
            <a:r>
              <a:rPr lang="en-US" altLang="zh-CN" sz="4000" b="1" dirty="0" smtClean="0">
                <a:solidFill>
                  <a:schemeClr val="accent5">
                    <a:lumMod val="75000"/>
                  </a:schemeClr>
                </a:solidFill>
                <a:latin typeface="微软雅黑" pitchFamily="34" charset="-122"/>
                <a:ea typeface="微软雅黑" pitchFamily="34" charset="-122"/>
              </a:rPr>
              <a:t>2</a:t>
            </a:r>
            <a:endParaRPr lang="zh-CN" altLang="en-US" sz="4000" b="1" dirty="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33767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363" y="274638"/>
            <a:ext cx="10968514"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363" y="1535113"/>
            <a:ext cx="538481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363" y="2174875"/>
            <a:ext cx="538481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0948" y="1535113"/>
            <a:ext cx="538692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0948" y="2174875"/>
            <a:ext cx="538692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6633BD4-2AC8-48E4-853A-1FDA0C57337A}" type="datetimeFigureOut">
              <a:rPr lang="zh-CN" altLang="en-US" smtClean="0"/>
              <a:pPr/>
              <a:t>2020/8/23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61BC1D0-4AE0-4CA0-BD1D-5B89170BC9F7}" type="slidenum">
              <a:rPr lang="zh-CN" altLang="en-US" smtClean="0"/>
              <a:pPr/>
              <a:t>‹#›</a:t>
            </a:fld>
            <a:endParaRPr lang="zh-CN" altLang="en-US"/>
          </a:p>
        </p:txBody>
      </p:sp>
      <p:sp>
        <p:nvSpPr>
          <p:cNvPr id="10" name="矩形 9"/>
          <p:cNvSpPr/>
          <p:nvPr userDrawn="1"/>
        </p:nvSpPr>
        <p:spPr>
          <a:xfrm>
            <a:off x="0" y="0"/>
            <a:ext cx="1701131" cy="5486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0" dirty="0" smtClean="0">
                <a:latin typeface="微软雅黑" pitchFamily="34" charset="-122"/>
                <a:ea typeface="微软雅黑" pitchFamily="34" charset="-122"/>
              </a:rPr>
              <a:t>Part 1</a:t>
            </a:r>
            <a:endParaRPr lang="zh-CN" altLang="en-US" sz="2000" b="0" dirty="0">
              <a:latin typeface="微软雅黑" pitchFamily="34" charset="-122"/>
              <a:ea typeface="微软雅黑" pitchFamily="34" charset="-122"/>
            </a:endParaRPr>
          </a:p>
        </p:txBody>
      </p:sp>
      <p:sp>
        <p:nvSpPr>
          <p:cNvPr id="11" name="矩形 10"/>
          <p:cNvSpPr/>
          <p:nvPr userDrawn="1"/>
        </p:nvSpPr>
        <p:spPr>
          <a:xfrm>
            <a:off x="1720927" y="0"/>
            <a:ext cx="1701131" cy="83671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en-US" altLang="zh-CN" sz="2800" b="1" kern="1200" dirty="0" smtClean="0">
                <a:solidFill>
                  <a:schemeClr val="lt1"/>
                </a:solidFill>
                <a:latin typeface="微软雅黑" pitchFamily="34" charset="-122"/>
                <a:ea typeface="微软雅黑" pitchFamily="34" charset="-122"/>
                <a:cs typeface="+mn-cs"/>
              </a:rPr>
              <a:t>Part 2</a:t>
            </a:r>
            <a:endParaRPr lang="zh-CN" altLang="en-US" sz="2800" b="1" kern="1200" dirty="0">
              <a:solidFill>
                <a:schemeClr val="lt1"/>
              </a:solidFill>
              <a:latin typeface="微软雅黑" pitchFamily="34" charset="-122"/>
              <a:ea typeface="微软雅黑" pitchFamily="34" charset="-122"/>
              <a:cs typeface="+mn-cs"/>
            </a:endParaRPr>
          </a:p>
        </p:txBody>
      </p:sp>
      <p:sp>
        <p:nvSpPr>
          <p:cNvPr id="12" name="矩形 11"/>
          <p:cNvSpPr/>
          <p:nvPr userDrawn="1"/>
        </p:nvSpPr>
        <p:spPr>
          <a:xfrm>
            <a:off x="3441854" y="0"/>
            <a:ext cx="1701131" cy="5486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0" dirty="0" smtClean="0">
                <a:latin typeface="微软雅黑" pitchFamily="34" charset="-122"/>
                <a:ea typeface="微软雅黑" pitchFamily="34" charset="-122"/>
              </a:rPr>
              <a:t>Part 3</a:t>
            </a:r>
            <a:endParaRPr lang="zh-CN" altLang="en-US" sz="2000" b="0" dirty="0">
              <a:latin typeface="微软雅黑" pitchFamily="34" charset="-122"/>
              <a:ea typeface="微软雅黑" pitchFamily="34" charset="-122"/>
            </a:endParaRPr>
          </a:p>
        </p:txBody>
      </p:sp>
      <p:sp>
        <p:nvSpPr>
          <p:cNvPr id="13" name="矩形 12"/>
          <p:cNvSpPr/>
          <p:nvPr userDrawn="1"/>
        </p:nvSpPr>
        <p:spPr>
          <a:xfrm>
            <a:off x="5162781" y="0"/>
            <a:ext cx="1701131" cy="5486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0" dirty="0" smtClean="0">
                <a:latin typeface="微软雅黑" pitchFamily="34" charset="-122"/>
                <a:ea typeface="微软雅黑" pitchFamily="34" charset="-122"/>
              </a:rPr>
              <a:t>Part 4</a:t>
            </a:r>
            <a:endParaRPr lang="zh-CN" altLang="en-US" sz="2000" b="0" dirty="0">
              <a:latin typeface="微软雅黑" pitchFamily="34" charset="-122"/>
              <a:ea typeface="微软雅黑" pitchFamily="34" charset="-122"/>
            </a:endParaRPr>
          </a:p>
        </p:txBody>
      </p:sp>
      <p:sp>
        <p:nvSpPr>
          <p:cNvPr id="14" name="矩形 13"/>
          <p:cNvSpPr/>
          <p:nvPr userDrawn="1"/>
        </p:nvSpPr>
        <p:spPr>
          <a:xfrm>
            <a:off x="12011154" y="0"/>
            <a:ext cx="182124" cy="54868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p:cNvSpPr/>
          <p:nvPr userDrawn="1"/>
        </p:nvSpPr>
        <p:spPr>
          <a:xfrm>
            <a:off x="0" y="6597352"/>
            <a:ext cx="12180399" cy="26064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5841591" y="6470436"/>
            <a:ext cx="504056" cy="504056"/>
          </a:xfrm>
          <a:prstGeom prst="ellipse">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D61BC1D0-4AE0-4CA0-BD1D-5B89170BC9F7}" type="slidenum">
              <a:rPr lang="zh-CN" altLang="en-US" sz="1100" smtClean="0">
                <a:solidFill>
                  <a:schemeClr val="accent5">
                    <a:lumMod val="75000"/>
                  </a:schemeClr>
                </a:solidFill>
              </a:rPr>
              <a:pPr algn="ctr"/>
              <a:t>‹#›</a:t>
            </a:fld>
            <a:endParaRPr lang="zh-CN" altLang="en-US" dirty="0">
              <a:solidFill>
                <a:schemeClr val="accent5">
                  <a:lumMod val="75000"/>
                </a:schemeClr>
              </a:solidFill>
            </a:endParaRPr>
          </a:p>
        </p:txBody>
      </p:sp>
      <p:cxnSp>
        <p:nvCxnSpPr>
          <p:cNvPr id="18" name="直接连接符 17"/>
          <p:cNvCxnSpPr/>
          <p:nvPr userDrawn="1"/>
        </p:nvCxnSpPr>
        <p:spPr>
          <a:xfrm flipH="1">
            <a:off x="7101731" y="534166"/>
            <a:ext cx="5000485"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197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6633BD4-2AC8-48E4-853A-1FDA0C57337A}" type="datetimeFigureOut">
              <a:rPr lang="zh-CN" altLang="en-US" smtClean="0"/>
              <a:pPr/>
              <a:t>2020/8/23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61BC1D0-4AE0-4CA0-BD1D-5B89170BC9F7}" type="slidenum">
              <a:rPr lang="zh-CN" altLang="en-US" smtClean="0"/>
              <a:pPr/>
              <a:t>‹#›</a:t>
            </a:fld>
            <a:endParaRPr lang="zh-CN" altLang="en-US"/>
          </a:p>
        </p:txBody>
      </p:sp>
      <p:pic>
        <p:nvPicPr>
          <p:cNvPr id="6" name="Picture 2" descr="http://pic17.nipic.com/20110914/7807978_105643065000_2.jpg"/>
          <p:cNvPicPr>
            <a:picLocks noChangeAspect="1" noChangeArrowheads="1"/>
          </p:cNvPicPr>
          <p:nvPr userDrawn="1"/>
        </p:nvPicPr>
        <p:blipFill rotWithShape="1">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colorTemperature colorTemp="5900"/>
                    </a14:imgEffect>
                  </a14:imgLayer>
                </a14:imgProps>
              </a:ext>
              <a:ext uri="{28A0092B-C50C-407E-A947-70E740481C1C}">
                <a14:useLocalDpi xmlns:a14="http://schemas.microsoft.com/office/drawing/2010/main" val="0"/>
              </a:ext>
            </a:extLst>
          </a:blip>
          <a:srcRect t="47291" b="8126"/>
          <a:stretch/>
        </p:blipFill>
        <p:spPr bwMode="auto">
          <a:xfrm>
            <a:off x="0" y="3267580"/>
            <a:ext cx="12166275" cy="3617804"/>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userDrawn="1"/>
        </p:nvSpPr>
        <p:spPr>
          <a:xfrm>
            <a:off x="1" y="0"/>
            <a:ext cx="12187238" cy="326758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userDrawn="1"/>
        </p:nvGrpSpPr>
        <p:grpSpPr>
          <a:xfrm>
            <a:off x="4869483" y="2046100"/>
            <a:ext cx="2448272" cy="2448272"/>
            <a:chOff x="6897738" y="2060848"/>
            <a:chExt cx="2448272" cy="2448272"/>
          </a:xfrm>
        </p:grpSpPr>
        <p:sp>
          <p:nvSpPr>
            <p:cNvPr id="9" name="空心弧 8"/>
            <p:cNvSpPr/>
            <p:nvPr/>
          </p:nvSpPr>
          <p:spPr>
            <a:xfrm>
              <a:off x="6897738" y="2060848"/>
              <a:ext cx="2448272" cy="2448272"/>
            </a:xfrm>
            <a:prstGeom prst="blockArc">
              <a:avLst>
                <a:gd name="adj1" fmla="val 13344530"/>
                <a:gd name="adj2" fmla="val 8861204"/>
                <a:gd name="adj3" fmla="val 12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微软雅黑" pitchFamily="34" charset="-122"/>
                <a:ea typeface="微软雅黑" pitchFamily="34" charset="-122"/>
              </a:endParaRPr>
            </a:p>
          </p:txBody>
        </p:sp>
        <p:sp>
          <p:nvSpPr>
            <p:cNvPr id="10" name="空心弧 9"/>
            <p:cNvSpPr/>
            <p:nvPr/>
          </p:nvSpPr>
          <p:spPr>
            <a:xfrm rot="15949199">
              <a:off x="6897738" y="2060848"/>
              <a:ext cx="2448272" cy="2448272"/>
            </a:xfrm>
            <a:prstGeom prst="blockArc">
              <a:avLst>
                <a:gd name="adj1" fmla="val 13344530"/>
                <a:gd name="adj2" fmla="val 7902189"/>
                <a:gd name="adj3" fmla="val 12088"/>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微软雅黑" pitchFamily="34" charset="-122"/>
                <a:ea typeface="微软雅黑" pitchFamily="34" charset="-122"/>
              </a:endParaRPr>
            </a:p>
          </p:txBody>
        </p:sp>
      </p:grpSp>
      <p:sp>
        <p:nvSpPr>
          <p:cNvPr id="11" name="TextBox 10"/>
          <p:cNvSpPr txBox="1"/>
          <p:nvPr userDrawn="1"/>
        </p:nvSpPr>
        <p:spPr>
          <a:xfrm>
            <a:off x="5394161" y="2628201"/>
            <a:ext cx="1357670" cy="584775"/>
          </a:xfrm>
          <a:prstGeom prst="rect">
            <a:avLst/>
          </a:prstGeom>
          <a:noFill/>
        </p:spPr>
        <p:txBody>
          <a:bodyPr wrap="square" rtlCol="0">
            <a:spAutoFit/>
          </a:bodyPr>
          <a:lstStyle/>
          <a:p>
            <a:pPr algn="ctr"/>
            <a:r>
              <a:rPr lang="en-US" altLang="zh-CN" sz="3200" b="1" dirty="0" smtClean="0">
                <a:solidFill>
                  <a:schemeClr val="bg1"/>
                </a:solidFill>
                <a:latin typeface="微软雅黑" pitchFamily="34" charset="-122"/>
                <a:ea typeface="微软雅黑" pitchFamily="34" charset="-122"/>
              </a:rPr>
              <a:t>Part</a:t>
            </a:r>
            <a:endParaRPr lang="zh-CN" altLang="en-US" sz="3200" b="1" dirty="0">
              <a:solidFill>
                <a:schemeClr val="bg1"/>
              </a:solidFill>
              <a:latin typeface="微软雅黑" pitchFamily="34" charset="-122"/>
              <a:ea typeface="微软雅黑" pitchFamily="34" charset="-122"/>
            </a:endParaRPr>
          </a:p>
        </p:txBody>
      </p:sp>
      <p:sp>
        <p:nvSpPr>
          <p:cNvPr id="12" name="TextBox 11"/>
          <p:cNvSpPr txBox="1"/>
          <p:nvPr userDrawn="1"/>
        </p:nvSpPr>
        <p:spPr>
          <a:xfrm>
            <a:off x="5394161" y="3284984"/>
            <a:ext cx="1357670" cy="707886"/>
          </a:xfrm>
          <a:prstGeom prst="rect">
            <a:avLst/>
          </a:prstGeom>
          <a:noFill/>
        </p:spPr>
        <p:txBody>
          <a:bodyPr wrap="square" rtlCol="0">
            <a:spAutoFit/>
          </a:bodyPr>
          <a:lstStyle/>
          <a:p>
            <a:pPr algn="ctr"/>
            <a:r>
              <a:rPr lang="en-US" altLang="zh-CN" sz="4000" b="1" dirty="0" smtClean="0">
                <a:solidFill>
                  <a:schemeClr val="accent5">
                    <a:lumMod val="75000"/>
                  </a:schemeClr>
                </a:solidFill>
                <a:latin typeface="微软雅黑" pitchFamily="34" charset="-122"/>
                <a:ea typeface="微软雅黑" pitchFamily="34" charset="-122"/>
              </a:rPr>
              <a:t>3</a:t>
            </a:r>
            <a:endParaRPr lang="zh-CN" altLang="en-US" sz="4000" b="1" dirty="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732077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6633BD4-2AC8-48E4-853A-1FDA0C57337A}" type="datetimeFigureOut">
              <a:rPr lang="zh-CN" altLang="en-US" smtClean="0"/>
              <a:pPr/>
              <a:t>2020/8/23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61BC1D0-4AE0-4CA0-BD1D-5B89170BC9F7}" type="slidenum">
              <a:rPr lang="zh-CN" altLang="en-US" smtClean="0"/>
              <a:pPr/>
              <a:t>‹#›</a:t>
            </a:fld>
            <a:endParaRPr lang="zh-CN" altLang="en-US"/>
          </a:p>
        </p:txBody>
      </p:sp>
      <p:sp>
        <p:nvSpPr>
          <p:cNvPr id="5" name="矩形 4"/>
          <p:cNvSpPr/>
          <p:nvPr userDrawn="1"/>
        </p:nvSpPr>
        <p:spPr>
          <a:xfrm>
            <a:off x="0" y="0"/>
            <a:ext cx="1701131" cy="5486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0" dirty="0" smtClean="0">
                <a:latin typeface="微软雅黑" pitchFamily="34" charset="-122"/>
                <a:ea typeface="微软雅黑" pitchFamily="34" charset="-122"/>
              </a:rPr>
              <a:t>Part 1</a:t>
            </a:r>
            <a:endParaRPr lang="zh-CN" altLang="en-US" sz="2000" b="0" dirty="0">
              <a:latin typeface="微软雅黑" pitchFamily="34" charset="-122"/>
              <a:ea typeface="微软雅黑" pitchFamily="34" charset="-122"/>
            </a:endParaRPr>
          </a:p>
        </p:txBody>
      </p:sp>
      <p:sp>
        <p:nvSpPr>
          <p:cNvPr id="6" name="矩形 5"/>
          <p:cNvSpPr/>
          <p:nvPr userDrawn="1"/>
        </p:nvSpPr>
        <p:spPr>
          <a:xfrm>
            <a:off x="1720927" y="0"/>
            <a:ext cx="1701131" cy="5486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0" dirty="0" smtClean="0">
                <a:latin typeface="微软雅黑" pitchFamily="34" charset="-122"/>
                <a:ea typeface="微软雅黑" pitchFamily="34" charset="-122"/>
              </a:rPr>
              <a:t>Part 2</a:t>
            </a:r>
            <a:endParaRPr lang="zh-CN" altLang="en-US" sz="2000" b="0" dirty="0">
              <a:latin typeface="微软雅黑" pitchFamily="34" charset="-122"/>
              <a:ea typeface="微软雅黑" pitchFamily="34" charset="-122"/>
            </a:endParaRPr>
          </a:p>
        </p:txBody>
      </p:sp>
      <p:sp>
        <p:nvSpPr>
          <p:cNvPr id="7" name="矩形 6"/>
          <p:cNvSpPr/>
          <p:nvPr userDrawn="1"/>
        </p:nvSpPr>
        <p:spPr>
          <a:xfrm>
            <a:off x="3441854" y="0"/>
            <a:ext cx="1701131" cy="83671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kern="1200" dirty="0" smtClean="0">
                <a:solidFill>
                  <a:schemeClr val="lt1"/>
                </a:solidFill>
                <a:latin typeface="微软雅黑" pitchFamily="34" charset="-122"/>
                <a:ea typeface="微软雅黑" pitchFamily="34" charset="-122"/>
                <a:cs typeface="+mn-cs"/>
              </a:rPr>
              <a:t>Part 3</a:t>
            </a:r>
            <a:endParaRPr lang="zh-CN" altLang="en-US" sz="2800" b="1" kern="1200" dirty="0">
              <a:solidFill>
                <a:schemeClr val="lt1"/>
              </a:solidFill>
              <a:latin typeface="微软雅黑" pitchFamily="34" charset="-122"/>
              <a:ea typeface="微软雅黑" pitchFamily="34" charset="-122"/>
              <a:cs typeface="+mn-cs"/>
            </a:endParaRPr>
          </a:p>
        </p:txBody>
      </p:sp>
      <p:sp>
        <p:nvSpPr>
          <p:cNvPr id="8" name="矩形 7"/>
          <p:cNvSpPr/>
          <p:nvPr userDrawn="1"/>
        </p:nvSpPr>
        <p:spPr>
          <a:xfrm>
            <a:off x="5162781" y="0"/>
            <a:ext cx="1701131" cy="5486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0" dirty="0" smtClean="0">
                <a:latin typeface="微软雅黑" pitchFamily="34" charset="-122"/>
                <a:ea typeface="微软雅黑" pitchFamily="34" charset="-122"/>
              </a:rPr>
              <a:t>Part 4</a:t>
            </a:r>
            <a:endParaRPr lang="zh-CN" altLang="en-US" sz="2000" b="0" dirty="0">
              <a:latin typeface="微软雅黑" pitchFamily="34" charset="-122"/>
              <a:ea typeface="微软雅黑" pitchFamily="34" charset="-122"/>
            </a:endParaRPr>
          </a:p>
        </p:txBody>
      </p:sp>
      <p:sp>
        <p:nvSpPr>
          <p:cNvPr id="9" name="矩形 8"/>
          <p:cNvSpPr/>
          <p:nvPr userDrawn="1"/>
        </p:nvSpPr>
        <p:spPr>
          <a:xfrm>
            <a:off x="12011154" y="0"/>
            <a:ext cx="182124" cy="54868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p:cNvSpPr/>
          <p:nvPr userDrawn="1"/>
        </p:nvSpPr>
        <p:spPr>
          <a:xfrm>
            <a:off x="0" y="6597352"/>
            <a:ext cx="12180399" cy="26064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5841591" y="6470436"/>
            <a:ext cx="504056" cy="504056"/>
          </a:xfrm>
          <a:prstGeom prst="ellipse">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D61BC1D0-4AE0-4CA0-BD1D-5B89170BC9F7}" type="slidenum">
              <a:rPr lang="zh-CN" altLang="en-US" sz="1100" smtClean="0">
                <a:solidFill>
                  <a:schemeClr val="accent5">
                    <a:lumMod val="75000"/>
                  </a:schemeClr>
                </a:solidFill>
              </a:rPr>
              <a:pPr algn="ctr"/>
              <a:t>‹#›</a:t>
            </a:fld>
            <a:endParaRPr lang="zh-CN" altLang="en-US" dirty="0">
              <a:solidFill>
                <a:schemeClr val="accent5">
                  <a:lumMod val="75000"/>
                </a:schemeClr>
              </a:solidFill>
            </a:endParaRPr>
          </a:p>
        </p:txBody>
      </p:sp>
      <p:cxnSp>
        <p:nvCxnSpPr>
          <p:cNvPr id="13" name="直接连接符 12"/>
          <p:cNvCxnSpPr/>
          <p:nvPr userDrawn="1"/>
        </p:nvCxnSpPr>
        <p:spPr>
          <a:xfrm flipH="1">
            <a:off x="7101731" y="534166"/>
            <a:ext cx="5000485"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195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362" y="273050"/>
            <a:ext cx="400951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4872" y="273052"/>
            <a:ext cx="681300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362" y="1435102"/>
            <a:ext cx="400951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6633BD4-2AC8-48E4-853A-1FDA0C57337A}" type="datetimeFigureOut">
              <a:rPr lang="zh-CN" altLang="en-US" smtClean="0"/>
              <a:pPr/>
              <a:t>2020/8/23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1BC1D0-4AE0-4CA0-BD1D-5B89170BC9F7}" type="slidenum">
              <a:rPr lang="zh-CN" altLang="en-US" smtClean="0"/>
              <a:pPr/>
              <a:t>‹#›</a:t>
            </a:fld>
            <a:endParaRPr lang="zh-CN" altLang="en-US"/>
          </a:p>
        </p:txBody>
      </p:sp>
      <p:pic>
        <p:nvPicPr>
          <p:cNvPr id="8" name="Picture 2" descr="http://pic17.nipic.com/20110914/7807978_105643065000_2.jpg"/>
          <p:cNvPicPr>
            <a:picLocks noChangeAspect="1" noChangeArrowheads="1"/>
          </p:cNvPicPr>
          <p:nvPr userDrawn="1"/>
        </p:nvPicPr>
        <p:blipFill rotWithShape="1">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colorTemperature colorTemp="5900"/>
                    </a14:imgEffect>
                  </a14:imgLayer>
                </a14:imgProps>
              </a:ext>
              <a:ext uri="{28A0092B-C50C-407E-A947-70E740481C1C}">
                <a14:useLocalDpi xmlns:a14="http://schemas.microsoft.com/office/drawing/2010/main" val="0"/>
              </a:ext>
            </a:extLst>
          </a:blip>
          <a:srcRect t="47291" b="8126"/>
          <a:stretch/>
        </p:blipFill>
        <p:spPr bwMode="auto">
          <a:xfrm>
            <a:off x="0" y="3267580"/>
            <a:ext cx="12166275" cy="3617804"/>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userDrawn="1"/>
        </p:nvSpPr>
        <p:spPr>
          <a:xfrm>
            <a:off x="1" y="0"/>
            <a:ext cx="12187238" cy="326758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4869483" y="2046100"/>
            <a:ext cx="2448272" cy="2448272"/>
            <a:chOff x="6897738" y="2060848"/>
            <a:chExt cx="2448272" cy="2448272"/>
          </a:xfrm>
        </p:grpSpPr>
        <p:sp>
          <p:nvSpPr>
            <p:cNvPr id="11" name="空心弧 10"/>
            <p:cNvSpPr/>
            <p:nvPr/>
          </p:nvSpPr>
          <p:spPr>
            <a:xfrm>
              <a:off x="6897738" y="2060848"/>
              <a:ext cx="2448272" cy="2448272"/>
            </a:xfrm>
            <a:prstGeom prst="blockArc">
              <a:avLst>
                <a:gd name="adj1" fmla="val 13344530"/>
                <a:gd name="adj2" fmla="val 8861204"/>
                <a:gd name="adj3" fmla="val 12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微软雅黑" pitchFamily="34" charset="-122"/>
                <a:ea typeface="微软雅黑" pitchFamily="34" charset="-122"/>
              </a:endParaRPr>
            </a:p>
          </p:txBody>
        </p:sp>
        <p:sp>
          <p:nvSpPr>
            <p:cNvPr id="12" name="空心弧 11"/>
            <p:cNvSpPr/>
            <p:nvPr/>
          </p:nvSpPr>
          <p:spPr>
            <a:xfrm rot="15949199">
              <a:off x="6897738" y="2060848"/>
              <a:ext cx="2448272" cy="2448272"/>
            </a:xfrm>
            <a:prstGeom prst="blockArc">
              <a:avLst>
                <a:gd name="adj1" fmla="val 13344530"/>
                <a:gd name="adj2" fmla="val 7902189"/>
                <a:gd name="adj3" fmla="val 12088"/>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微软雅黑" pitchFamily="34" charset="-122"/>
                <a:ea typeface="微软雅黑" pitchFamily="34" charset="-122"/>
              </a:endParaRPr>
            </a:p>
          </p:txBody>
        </p:sp>
      </p:grpSp>
      <p:sp>
        <p:nvSpPr>
          <p:cNvPr id="13" name="TextBox 12"/>
          <p:cNvSpPr txBox="1"/>
          <p:nvPr userDrawn="1"/>
        </p:nvSpPr>
        <p:spPr>
          <a:xfrm>
            <a:off x="5394161" y="2628201"/>
            <a:ext cx="1357670" cy="584775"/>
          </a:xfrm>
          <a:prstGeom prst="rect">
            <a:avLst/>
          </a:prstGeom>
          <a:noFill/>
        </p:spPr>
        <p:txBody>
          <a:bodyPr wrap="square" rtlCol="0">
            <a:spAutoFit/>
          </a:bodyPr>
          <a:lstStyle/>
          <a:p>
            <a:pPr algn="ctr"/>
            <a:r>
              <a:rPr lang="en-US" altLang="zh-CN" sz="3200" b="1" dirty="0" smtClean="0">
                <a:solidFill>
                  <a:schemeClr val="bg1"/>
                </a:solidFill>
                <a:latin typeface="微软雅黑" pitchFamily="34" charset="-122"/>
                <a:ea typeface="微软雅黑" pitchFamily="34" charset="-122"/>
              </a:rPr>
              <a:t>Part</a:t>
            </a:r>
            <a:endParaRPr lang="zh-CN" altLang="en-US" sz="3200" b="1" dirty="0">
              <a:solidFill>
                <a:schemeClr val="bg1"/>
              </a:solidFill>
              <a:latin typeface="微软雅黑" pitchFamily="34" charset="-122"/>
              <a:ea typeface="微软雅黑" pitchFamily="34" charset="-122"/>
            </a:endParaRPr>
          </a:p>
        </p:txBody>
      </p:sp>
      <p:sp>
        <p:nvSpPr>
          <p:cNvPr id="14" name="TextBox 13"/>
          <p:cNvSpPr txBox="1"/>
          <p:nvPr userDrawn="1"/>
        </p:nvSpPr>
        <p:spPr>
          <a:xfrm>
            <a:off x="5394161" y="3284984"/>
            <a:ext cx="1357670" cy="707886"/>
          </a:xfrm>
          <a:prstGeom prst="rect">
            <a:avLst/>
          </a:prstGeom>
          <a:noFill/>
        </p:spPr>
        <p:txBody>
          <a:bodyPr wrap="square" rtlCol="0">
            <a:spAutoFit/>
          </a:bodyPr>
          <a:lstStyle/>
          <a:p>
            <a:pPr algn="ctr"/>
            <a:r>
              <a:rPr lang="en-US" altLang="zh-CN" sz="4000" b="1" dirty="0" smtClean="0">
                <a:solidFill>
                  <a:schemeClr val="accent5">
                    <a:lumMod val="75000"/>
                  </a:schemeClr>
                </a:solidFill>
                <a:latin typeface="微软雅黑" pitchFamily="34" charset="-122"/>
                <a:ea typeface="微软雅黑" pitchFamily="34" charset="-122"/>
              </a:rPr>
              <a:t>4</a:t>
            </a:r>
            <a:endParaRPr lang="zh-CN" altLang="en-US" sz="4000" b="1" dirty="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209295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8784" y="4800600"/>
            <a:ext cx="7312343"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8784" y="612775"/>
            <a:ext cx="731234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8784" y="5367338"/>
            <a:ext cx="731234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6633BD4-2AC8-48E4-853A-1FDA0C57337A}" type="datetimeFigureOut">
              <a:rPr lang="zh-CN" altLang="en-US" smtClean="0"/>
              <a:pPr/>
              <a:t>2020/8/23</a:t>
            </a:fld>
            <a:endParaRPr lang="zh-CN" altLang="en-US"/>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D61BC1D0-4AE0-4CA0-BD1D-5B89170BC9F7}" type="slidenum">
              <a:rPr lang="zh-CN" altLang="en-US" smtClean="0"/>
              <a:pPr/>
              <a:t>‹#›</a:t>
            </a:fld>
            <a:endParaRPr lang="zh-CN" altLang="en-US"/>
          </a:p>
        </p:txBody>
      </p:sp>
      <p:sp>
        <p:nvSpPr>
          <p:cNvPr id="8" name="矩形 7"/>
          <p:cNvSpPr/>
          <p:nvPr userDrawn="1"/>
        </p:nvSpPr>
        <p:spPr>
          <a:xfrm>
            <a:off x="0" y="0"/>
            <a:ext cx="1701131" cy="5486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0" dirty="0" smtClean="0">
                <a:latin typeface="微软雅黑" pitchFamily="34" charset="-122"/>
                <a:ea typeface="微软雅黑" pitchFamily="34" charset="-122"/>
              </a:rPr>
              <a:t>Part 1</a:t>
            </a:r>
            <a:endParaRPr lang="zh-CN" altLang="en-US" sz="2000" b="0" dirty="0">
              <a:latin typeface="微软雅黑" pitchFamily="34" charset="-122"/>
              <a:ea typeface="微软雅黑" pitchFamily="34" charset="-122"/>
            </a:endParaRPr>
          </a:p>
        </p:txBody>
      </p:sp>
      <p:sp>
        <p:nvSpPr>
          <p:cNvPr id="9" name="矩形 8"/>
          <p:cNvSpPr/>
          <p:nvPr userDrawn="1"/>
        </p:nvSpPr>
        <p:spPr>
          <a:xfrm>
            <a:off x="1720927" y="0"/>
            <a:ext cx="1701131" cy="5486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0" dirty="0" smtClean="0">
                <a:latin typeface="微软雅黑" pitchFamily="34" charset="-122"/>
                <a:ea typeface="微软雅黑" pitchFamily="34" charset="-122"/>
              </a:rPr>
              <a:t>Part 2</a:t>
            </a:r>
            <a:endParaRPr lang="zh-CN" altLang="en-US" sz="2000" b="0" dirty="0">
              <a:latin typeface="微软雅黑" pitchFamily="34" charset="-122"/>
              <a:ea typeface="微软雅黑" pitchFamily="34" charset="-122"/>
            </a:endParaRPr>
          </a:p>
        </p:txBody>
      </p:sp>
      <p:sp>
        <p:nvSpPr>
          <p:cNvPr id="10" name="矩形 9"/>
          <p:cNvSpPr/>
          <p:nvPr userDrawn="1"/>
        </p:nvSpPr>
        <p:spPr>
          <a:xfrm>
            <a:off x="3441854" y="0"/>
            <a:ext cx="1701131" cy="5486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0" dirty="0" smtClean="0">
                <a:latin typeface="微软雅黑" pitchFamily="34" charset="-122"/>
                <a:ea typeface="微软雅黑" pitchFamily="34" charset="-122"/>
              </a:rPr>
              <a:t>Part 3</a:t>
            </a:r>
            <a:endParaRPr lang="zh-CN" altLang="en-US" sz="2000" b="0" dirty="0">
              <a:latin typeface="微软雅黑" pitchFamily="34" charset="-122"/>
              <a:ea typeface="微软雅黑" pitchFamily="34" charset="-122"/>
            </a:endParaRPr>
          </a:p>
        </p:txBody>
      </p:sp>
      <p:sp>
        <p:nvSpPr>
          <p:cNvPr id="11" name="矩形 10"/>
          <p:cNvSpPr/>
          <p:nvPr userDrawn="1"/>
        </p:nvSpPr>
        <p:spPr>
          <a:xfrm>
            <a:off x="5162781" y="0"/>
            <a:ext cx="1701131" cy="83671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kern="1200" dirty="0" smtClean="0">
                <a:solidFill>
                  <a:schemeClr val="lt1"/>
                </a:solidFill>
                <a:latin typeface="微软雅黑" pitchFamily="34" charset="-122"/>
                <a:ea typeface="微软雅黑" pitchFamily="34" charset="-122"/>
                <a:cs typeface="+mn-cs"/>
              </a:rPr>
              <a:t>Part 4</a:t>
            </a:r>
            <a:endParaRPr lang="zh-CN" altLang="en-US" sz="2800" b="1" kern="1200" dirty="0">
              <a:solidFill>
                <a:schemeClr val="lt1"/>
              </a:solidFill>
              <a:latin typeface="微软雅黑" pitchFamily="34" charset="-122"/>
              <a:ea typeface="微软雅黑" pitchFamily="34" charset="-122"/>
              <a:cs typeface="+mn-cs"/>
            </a:endParaRPr>
          </a:p>
        </p:txBody>
      </p:sp>
      <p:sp>
        <p:nvSpPr>
          <p:cNvPr id="12" name="矩形 11"/>
          <p:cNvSpPr/>
          <p:nvPr userDrawn="1"/>
        </p:nvSpPr>
        <p:spPr>
          <a:xfrm>
            <a:off x="12011154" y="0"/>
            <a:ext cx="182124" cy="54868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userDrawn="1"/>
        </p:nvSpPr>
        <p:spPr>
          <a:xfrm>
            <a:off x="0" y="6597352"/>
            <a:ext cx="12180399" cy="26064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5841591" y="6470436"/>
            <a:ext cx="504056" cy="504056"/>
          </a:xfrm>
          <a:prstGeom prst="ellipse">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D61BC1D0-4AE0-4CA0-BD1D-5B89170BC9F7}" type="slidenum">
              <a:rPr lang="zh-CN" altLang="en-US" sz="1100" smtClean="0">
                <a:solidFill>
                  <a:schemeClr val="accent5">
                    <a:lumMod val="75000"/>
                  </a:schemeClr>
                </a:solidFill>
              </a:rPr>
              <a:pPr algn="ctr"/>
              <a:t>‹#›</a:t>
            </a:fld>
            <a:endParaRPr lang="zh-CN" altLang="en-US" dirty="0">
              <a:solidFill>
                <a:schemeClr val="accent5">
                  <a:lumMod val="75000"/>
                </a:schemeClr>
              </a:solidFill>
            </a:endParaRPr>
          </a:p>
        </p:txBody>
      </p:sp>
      <p:cxnSp>
        <p:nvCxnSpPr>
          <p:cNvPr id="16" name="直接连接符 15"/>
          <p:cNvCxnSpPr/>
          <p:nvPr userDrawn="1"/>
        </p:nvCxnSpPr>
        <p:spPr>
          <a:xfrm flipH="1">
            <a:off x="7101731" y="534166"/>
            <a:ext cx="5000485"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694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363" y="274638"/>
            <a:ext cx="10968514"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363" y="1600202"/>
            <a:ext cx="10968514"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363" y="6356352"/>
            <a:ext cx="284368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33BD4-2AC8-48E4-853A-1FDA0C57337A}" type="datetimeFigureOut">
              <a:rPr lang="zh-CN" altLang="en-US" smtClean="0"/>
              <a:pPr/>
              <a:t>2020/8/23</a:t>
            </a:fld>
            <a:endParaRPr lang="zh-CN" altLang="en-US"/>
          </a:p>
        </p:txBody>
      </p:sp>
      <p:sp>
        <p:nvSpPr>
          <p:cNvPr id="5" name="页脚占位符 4"/>
          <p:cNvSpPr>
            <a:spLocks noGrp="1"/>
          </p:cNvSpPr>
          <p:nvPr>
            <p:ph type="ftr" sz="quarter" idx="3"/>
          </p:nvPr>
        </p:nvSpPr>
        <p:spPr>
          <a:xfrm>
            <a:off x="4163973" y="6356352"/>
            <a:ext cx="385929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4188" y="6356352"/>
            <a:ext cx="284368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1BC1D0-4AE0-4CA0-BD1D-5B89170BC9F7}" type="slidenum">
              <a:rPr lang="zh-CN" altLang="en-US" smtClean="0"/>
              <a:pPr/>
              <a:t>‹#›</a:t>
            </a:fld>
            <a:endParaRPr lang="zh-CN" altLang="en-US"/>
          </a:p>
        </p:txBody>
      </p:sp>
    </p:spTree>
    <p:extLst>
      <p:ext uri="{BB962C8B-B14F-4D97-AF65-F5344CB8AC3E}">
        <p14:creationId xmlns:p14="http://schemas.microsoft.com/office/powerpoint/2010/main" val="3597297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descr="http://pic24.nipic.com/20121031/4499633_105328783000_2.jpg"/>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sharpenSoften amount="-25000"/>
                    </a14:imgEffect>
                    <a14:imgEffect>
                      <a14:colorTemperature colorTemp="7200"/>
                    </a14:imgEffect>
                  </a14:imgLayer>
                </a14:imgProps>
              </a:ext>
              <a:ext uri="{28A0092B-C50C-407E-A947-70E740481C1C}">
                <a14:useLocalDpi xmlns:a14="http://schemas.microsoft.com/office/drawing/2010/main" val="0"/>
              </a:ext>
            </a:extLst>
          </a:blip>
          <a:srcRect t="4236" b="11152"/>
          <a:stretch/>
        </p:blipFill>
        <p:spPr bwMode="auto">
          <a:xfrm>
            <a:off x="1" y="0"/>
            <a:ext cx="12187237"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4005387" y="2060848"/>
            <a:ext cx="7488831" cy="2520280"/>
          </a:xfrm>
          <a:prstGeom prst="rect">
            <a:avLst/>
          </a:prstGeom>
          <a:solidFill>
            <a:schemeClr val="tx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 y="2060848"/>
            <a:ext cx="4005386" cy="252028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116834" y="1412776"/>
            <a:ext cx="2448272" cy="2448272"/>
            <a:chOff x="6897738" y="2060848"/>
            <a:chExt cx="2448272" cy="2448272"/>
          </a:xfrm>
        </p:grpSpPr>
        <p:sp>
          <p:nvSpPr>
            <p:cNvPr id="5" name="空心弧 4"/>
            <p:cNvSpPr/>
            <p:nvPr/>
          </p:nvSpPr>
          <p:spPr>
            <a:xfrm>
              <a:off x="6897738" y="2060848"/>
              <a:ext cx="2448272" cy="2448272"/>
            </a:xfrm>
            <a:prstGeom prst="blockArc">
              <a:avLst>
                <a:gd name="adj1" fmla="val 13344530"/>
                <a:gd name="adj2" fmla="val 8861204"/>
                <a:gd name="adj3" fmla="val 12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空心弧 5"/>
            <p:cNvSpPr/>
            <p:nvPr/>
          </p:nvSpPr>
          <p:spPr>
            <a:xfrm rot="15949199">
              <a:off x="6897738" y="2060848"/>
              <a:ext cx="2448272" cy="2448272"/>
            </a:xfrm>
            <a:prstGeom prst="blockArc">
              <a:avLst>
                <a:gd name="adj1" fmla="val 13344530"/>
                <a:gd name="adj2" fmla="val 7902189"/>
                <a:gd name="adj3" fmla="val 12088"/>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矩形 8"/>
          <p:cNvSpPr/>
          <p:nvPr/>
        </p:nvSpPr>
        <p:spPr>
          <a:xfrm>
            <a:off x="11494218" y="2060848"/>
            <a:ext cx="693019" cy="252028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4019773" y="2105561"/>
            <a:ext cx="7459931" cy="1323439"/>
          </a:xfrm>
          <a:prstGeom prst="rect">
            <a:avLst/>
          </a:prstGeom>
          <a:noFill/>
        </p:spPr>
        <p:txBody>
          <a:bodyPr wrap="square" rtlCol="0">
            <a:spAutoFit/>
          </a:bodyPr>
          <a:lstStyle/>
          <a:p>
            <a:r>
              <a:rPr lang="zh-CN" altLang="en-US" sz="3600" dirty="0" smtClean="0">
                <a:solidFill>
                  <a:schemeClr val="bg1"/>
                </a:solidFill>
                <a:latin typeface="微软雅黑" pitchFamily="34" charset="-122"/>
                <a:ea typeface="微软雅黑" pitchFamily="34" charset="-122"/>
              </a:rPr>
              <a:t>临安山核桃</a:t>
            </a:r>
            <a:endParaRPr lang="en-US" altLang="zh-CN" sz="3600" dirty="0" smtClean="0">
              <a:solidFill>
                <a:schemeClr val="bg1"/>
              </a:solidFill>
              <a:latin typeface="微软雅黑" pitchFamily="34" charset="-122"/>
              <a:ea typeface="微软雅黑" pitchFamily="34" charset="-122"/>
            </a:endParaRPr>
          </a:p>
          <a:p>
            <a:r>
              <a:rPr lang="zh-CN" altLang="en-US" sz="4400" b="1" dirty="0" smtClean="0">
                <a:solidFill>
                  <a:schemeClr val="bg1"/>
                </a:solidFill>
                <a:latin typeface="微软雅黑" pitchFamily="34" charset="-122"/>
                <a:ea typeface="微软雅黑" pitchFamily="34" charset="-122"/>
              </a:rPr>
              <a:t>区域品牌认知的影响因素分析</a:t>
            </a:r>
            <a:endParaRPr lang="zh-CN" altLang="en-US" sz="4400" b="1" dirty="0">
              <a:solidFill>
                <a:schemeClr val="bg1"/>
              </a:solidFill>
              <a:latin typeface="微软雅黑" pitchFamily="34" charset="-122"/>
              <a:ea typeface="微软雅黑" pitchFamily="34" charset="-122"/>
            </a:endParaRPr>
          </a:p>
        </p:txBody>
      </p:sp>
      <p:sp>
        <p:nvSpPr>
          <p:cNvPr id="3" name="TextBox 2"/>
          <p:cNvSpPr txBox="1"/>
          <p:nvPr/>
        </p:nvSpPr>
        <p:spPr>
          <a:xfrm>
            <a:off x="4019773" y="3501008"/>
            <a:ext cx="2433886" cy="1131079"/>
          </a:xfrm>
          <a:prstGeom prst="rect">
            <a:avLst/>
          </a:prstGeom>
          <a:noFill/>
        </p:spPr>
        <p:txBody>
          <a:bodyPr wrap="square" rtlCol="0">
            <a:spAutoFit/>
          </a:bodyPr>
          <a:lstStyle/>
          <a:p>
            <a:pPr>
              <a:lnSpc>
                <a:spcPct val="125000"/>
              </a:lnSpc>
            </a:pPr>
            <a:r>
              <a:rPr lang="zh-CN" altLang="en-US" dirty="0" smtClean="0">
                <a:solidFill>
                  <a:schemeClr val="bg1"/>
                </a:solidFill>
                <a:latin typeface="微软雅黑" pitchFamily="34" charset="-122"/>
                <a:ea typeface="微软雅黑" pitchFamily="34" charset="-122"/>
              </a:rPr>
              <a:t>汇报人</a:t>
            </a:r>
            <a:r>
              <a:rPr lang="zh-CN" altLang="en-US" dirty="0" smtClean="0">
                <a:solidFill>
                  <a:schemeClr val="bg1"/>
                </a:solidFill>
                <a:latin typeface="微软雅黑" pitchFamily="34" charset="-122"/>
                <a:ea typeface="微软雅黑" pitchFamily="34" charset="-122"/>
              </a:rPr>
              <a:t>：青课</a:t>
            </a:r>
            <a:endParaRPr lang="en-US" altLang="zh-CN" dirty="0" smtClean="0">
              <a:solidFill>
                <a:schemeClr val="bg1"/>
              </a:solidFill>
              <a:latin typeface="微软雅黑" pitchFamily="34" charset="-122"/>
              <a:ea typeface="微软雅黑" pitchFamily="34" charset="-122"/>
            </a:endParaRPr>
          </a:p>
          <a:p>
            <a:pPr>
              <a:lnSpc>
                <a:spcPct val="125000"/>
              </a:lnSpc>
            </a:pPr>
            <a:r>
              <a:rPr lang="zh-CN" altLang="en-US" dirty="0" smtClean="0">
                <a:solidFill>
                  <a:schemeClr val="bg1"/>
                </a:solidFill>
                <a:latin typeface="微软雅黑" pitchFamily="34" charset="-122"/>
                <a:ea typeface="微软雅黑" pitchFamily="34" charset="-122"/>
              </a:rPr>
              <a:t>指导</a:t>
            </a:r>
            <a:r>
              <a:rPr lang="zh-CN" altLang="en-US" dirty="0" smtClean="0">
                <a:solidFill>
                  <a:schemeClr val="bg1"/>
                </a:solidFill>
                <a:latin typeface="微软雅黑" pitchFamily="34" charset="-122"/>
                <a:ea typeface="微软雅黑" pitchFamily="34" charset="-122"/>
              </a:rPr>
              <a:t>老师：</a:t>
            </a:r>
            <a:r>
              <a:rPr lang="en-US" altLang="zh-CN" dirty="0" smtClean="0">
                <a:solidFill>
                  <a:schemeClr val="bg1"/>
                </a:solidFill>
                <a:latin typeface="微软雅黑" pitchFamily="34" charset="-122"/>
                <a:ea typeface="微软雅黑" pitchFamily="34" charset="-122"/>
              </a:rPr>
              <a:t>xxxx</a:t>
            </a:r>
          </a:p>
          <a:p>
            <a:pPr>
              <a:lnSpc>
                <a:spcPct val="125000"/>
              </a:lnSpc>
            </a:pPr>
            <a:r>
              <a:rPr lang="zh-CN" altLang="en-US" dirty="0" smtClean="0">
                <a:solidFill>
                  <a:schemeClr val="bg1"/>
                </a:solidFill>
                <a:latin typeface="微软雅黑" pitchFamily="34" charset="-122"/>
                <a:ea typeface="微软雅黑" pitchFamily="34" charset="-122"/>
              </a:rPr>
              <a:t>农林经济管理</a:t>
            </a:r>
            <a:r>
              <a:rPr lang="en-US" altLang="zh-CN" dirty="0" smtClean="0">
                <a:solidFill>
                  <a:schemeClr val="bg1"/>
                </a:solidFill>
                <a:latin typeface="微软雅黑" pitchFamily="34" charset="-122"/>
                <a:ea typeface="微软雅黑" pitchFamily="34" charset="-122"/>
              </a:rPr>
              <a:t>102</a:t>
            </a:r>
            <a:r>
              <a:rPr lang="zh-CN" altLang="en-US" dirty="0" smtClean="0">
                <a:solidFill>
                  <a:schemeClr val="bg1"/>
                </a:solidFill>
                <a:latin typeface="微软雅黑" pitchFamily="34" charset="-122"/>
                <a:ea typeface="微软雅黑" pitchFamily="34" charset="-122"/>
              </a:rPr>
              <a:t>班</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4725329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85707" y="43542"/>
            <a:ext cx="5040560"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基本认知属性的描述性分析</a:t>
            </a:r>
            <a:endParaRPr lang="zh-CN" altLang="en-US" sz="2400" dirty="0">
              <a:latin typeface="微软雅黑" pitchFamily="34" charset="-122"/>
              <a:ea typeface="微软雅黑" pitchFamily="34" charset="-122"/>
            </a:endParaRPr>
          </a:p>
        </p:txBody>
      </p:sp>
      <p:graphicFrame>
        <p:nvGraphicFramePr>
          <p:cNvPr id="12" name="表格 11"/>
          <p:cNvGraphicFramePr>
            <a:graphicFrameLocks noGrp="1"/>
          </p:cNvGraphicFramePr>
          <p:nvPr>
            <p:extLst>
              <p:ext uri="{D42A27DB-BD31-4B8C-83A1-F6EECF244321}">
                <p14:modId xmlns:p14="http://schemas.microsoft.com/office/powerpoint/2010/main" val="2182665499"/>
              </p:ext>
            </p:extLst>
          </p:nvPr>
        </p:nvGraphicFramePr>
        <p:xfrm>
          <a:off x="3788406" y="1988841"/>
          <a:ext cx="8137861" cy="3384376"/>
        </p:xfrm>
        <a:graphic>
          <a:graphicData uri="http://schemas.openxmlformats.org/drawingml/2006/table">
            <a:tbl>
              <a:tblPr>
                <a:tableStyleId>{5C22544A-7EE6-4342-B048-85BDC9FD1C3A}</a:tableStyleId>
              </a:tblPr>
              <a:tblGrid>
                <a:gridCol w="1883089"/>
                <a:gridCol w="1025668"/>
                <a:gridCol w="1162423"/>
                <a:gridCol w="1388250"/>
                <a:gridCol w="1322571"/>
                <a:gridCol w="1355860"/>
              </a:tblGrid>
              <a:tr h="407068">
                <a:tc>
                  <a:txBody>
                    <a:bodyPr/>
                    <a:lstStyle/>
                    <a:p>
                      <a:pPr indent="127000" algn="ctr">
                        <a:lnSpc>
                          <a:spcPct val="125000"/>
                        </a:lnSpc>
                        <a:spcAft>
                          <a:spcPts val="0"/>
                        </a:spcAft>
                      </a:pPr>
                      <a:r>
                        <a:rPr lang="zh-CN" sz="1600" kern="0" dirty="0">
                          <a:solidFill>
                            <a:schemeClr val="bg1"/>
                          </a:solidFill>
                          <a:effectLst/>
                          <a:latin typeface="微软雅黑" pitchFamily="34" charset="-122"/>
                          <a:ea typeface="微软雅黑" pitchFamily="34" charset="-122"/>
                        </a:rPr>
                        <a:t>指标</a:t>
                      </a:r>
                      <a:endParaRPr lang="zh-CN" sz="2000" kern="100" dirty="0">
                        <a:solidFill>
                          <a:schemeClr val="bg1"/>
                        </a:solidFill>
                        <a:effectLst/>
                        <a:latin typeface="微软雅黑" pitchFamily="34" charset="-122"/>
                        <a:ea typeface="微软雅黑" pitchFamily="34" charset="-122"/>
                      </a:endParaRPr>
                    </a:p>
                  </a:txBody>
                  <a:tcPr marL="68580" marR="68580" marT="0" marB="0" anchor="ctr">
                    <a:solidFill>
                      <a:schemeClr val="accent5">
                        <a:lumMod val="50000"/>
                      </a:schemeClr>
                    </a:solidFill>
                  </a:tcPr>
                </a:tc>
                <a:tc>
                  <a:txBody>
                    <a:bodyPr/>
                    <a:lstStyle/>
                    <a:p>
                      <a:pPr indent="127000" algn="ctr">
                        <a:lnSpc>
                          <a:spcPct val="125000"/>
                        </a:lnSpc>
                        <a:spcAft>
                          <a:spcPts val="0"/>
                        </a:spcAft>
                      </a:pPr>
                      <a:r>
                        <a:rPr lang="zh-CN" sz="1600" kern="0" dirty="0">
                          <a:solidFill>
                            <a:schemeClr val="bg1"/>
                          </a:solidFill>
                          <a:effectLst/>
                          <a:latin typeface="微软雅黑" pitchFamily="34" charset="-122"/>
                          <a:ea typeface="微软雅黑" pitchFamily="34" charset="-122"/>
                        </a:rPr>
                        <a:t>均值</a:t>
                      </a:r>
                      <a:endParaRPr lang="zh-CN" sz="2000" kern="100" dirty="0">
                        <a:solidFill>
                          <a:schemeClr val="bg1"/>
                        </a:solidFill>
                        <a:effectLst/>
                        <a:latin typeface="微软雅黑" pitchFamily="34" charset="-122"/>
                        <a:ea typeface="微软雅黑" pitchFamily="34" charset="-122"/>
                      </a:endParaRPr>
                    </a:p>
                  </a:txBody>
                  <a:tcPr marL="68580" marR="68580" marT="0" marB="0" anchor="ctr">
                    <a:solidFill>
                      <a:schemeClr val="accent5">
                        <a:lumMod val="50000"/>
                      </a:schemeClr>
                    </a:solidFill>
                  </a:tcPr>
                </a:tc>
                <a:tc>
                  <a:txBody>
                    <a:bodyPr/>
                    <a:lstStyle/>
                    <a:p>
                      <a:pPr indent="127000" algn="ctr">
                        <a:lnSpc>
                          <a:spcPct val="125000"/>
                        </a:lnSpc>
                        <a:spcAft>
                          <a:spcPts val="0"/>
                        </a:spcAft>
                      </a:pPr>
                      <a:r>
                        <a:rPr lang="zh-CN" sz="1600" kern="0" dirty="0">
                          <a:solidFill>
                            <a:schemeClr val="bg1"/>
                          </a:solidFill>
                          <a:effectLst/>
                          <a:latin typeface="微软雅黑" pitchFamily="34" charset="-122"/>
                          <a:ea typeface="微软雅黑" pitchFamily="34" charset="-122"/>
                        </a:rPr>
                        <a:t>标准差</a:t>
                      </a:r>
                      <a:endParaRPr lang="zh-CN" sz="2000" kern="100" dirty="0">
                        <a:solidFill>
                          <a:schemeClr val="bg1"/>
                        </a:solidFill>
                        <a:effectLst/>
                        <a:latin typeface="微软雅黑" pitchFamily="34" charset="-122"/>
                        <a:ea typeface="微软雅黑" pitchFamily="34" charset="-122"/>
                      </a:endParaRPr>
                    </a:p>
                  </a:txBody>
                  <a:tcPr marL="68580" marR="68580" marT="0" marB="0" anchor="ctr">
                    <a:solidFill>
                      <a:schemeClr val="accent5">
                        <a:lumMod val="50000"/>
                      </a:schemeClr>
                    </a:solidFill>
                  </a:tcPr>
                </a:tc>
                <a:tc>
                  <a:txBody>
                    <a:bodyPr/>
                    <a:lstStyle/>
                    <a:p>
                      <a:pPr indent="127000" algn="ctr">
                        <a:lnSpc>
                          <a:spcPct val="125000"/>
                        </a:lnSpc>
                        <a:spcAft>
                          <a:spcPts val="0"/>
                        </a:spcAft>
                      </a:pPr>
                      <a:r>
                        <a:rPr lang="zh-CN" sz="1600" kern="0" dirty="0">
                          <a:solidFill>
                            <a:schemeClr val="bg1"/>
                          </a:solidFill>
                          <a:effectLst/>
                          <a:latin typeface="微软雅黑" pitchFamily="34" charset="-122"/>
                          <a:ea typeface="微软雅黑" pitchFamily="34" charset="-122"/>
                        </a:rPr>
                        <a:t>指标</a:t>
                      </a:r>
                      <a:endParaRPr lang="zh-CN" sz="2000" kern="100" dirty="0">
                        <a:solidFill>
                          <a:schemeClr val="bg1"/>
                        </a:solidFill>
                        <a:effectLst/>
                        <a:latin typeface="微软雅黑" pitchFamily="34" charset="-122"/>
                        <a:ea typeface="微软雅黑" pitchFamily="34" charset="-122"/>
                      </a:endParaRPr>
                    </a:p>
                  </a:txBody>
                  <a:tcPr marL="68580" marR="68580" marT="0" marB="0" anchor="ctr">
                    <a:solidFill>
                      <a:schemeClr val="accent5">
                        <a:lumMod val="50000"/>
                      </a:schemeClr>
                    </a:solidFill>
                  </a:tcPr>
                </a:tc>
                <a:tc>
                  <a:txBody>
                    <a:bodyPr/>
                    <a:lstStyle/>
                    <a:p>
                      <a:pPr indent="127000" algn="ctr">
                        <a:lnSpc>
                          <a:spcPct val="125000"/>
                        </a:lnSpc>
                        <a:spcAft>
                          <a:spcPts val="0"/>
                        </a:spcAft>
                      </a:pPr>
                      <a:r>
                        <a:rPr lang="zh-CN" sz="1600" kern="0" dirty="0">
                          <a:solidFill>
                            <a:schemeClr val="bg1"/>
                          </a:solidFill>
                          <a:effectLst/>
                          <a:latin typeface="微软雅黑" pitchFamily="34" charset="-122"/>
                          <a:ea typeface="微软雅黑" pitchFamily="34" charset="-122"/>
                        </a:rPr>
                        <a:t>均值</a:t>
                      </a:r>
                      <a:endParaRPr lang="zh-CN" sz="2000" kern="100" dirty="0">
                        <a:solidFill>
                          <a:schemeClr val="bg1"/>
                        </a:solidFill>
                        <a:effectLst/>
                        <a:latin typeface="微软雅黑" pitchFamily="34" charset="-122"/>
                        <a:ea typeface="微软雅黑" pitchFamily="34" charset="-122"/>
                      </a:endParaRPr>
                    </a:p>
                  </a:txBody>
                  <a:tcPr marL="68580" marR="68580" marT="0" marB="0" anchor="ctr">
                    <a:solidFill>
                      <a:schemeClr val="accent5">
                        <a:lumMod val="50000"/>
                      </a:schemeClr>
                    </a:solidFill>
                  </a:tcPr>
                </a:tc>
                <a:tc>
                  <a:txBody>
                    <a:bodyPr/>
                    <a:lstStyle/>
                    <a:p>
                      <a:pPr indent="127000" algn="ctr">
                        <a:lnSpc>
                          <a:spcPct val="125000"/>
                        </a:lnSpc>
                        <a:spcAft>
                          <a:spcPts val="0"/>
                        </a:spcAft>
                      </a:pPr>
                      <a:r>
                        <a:rPr lang="zh-CN" sz="1600" kern="0" dirty="0">
                          <a:solidFill>
                            <a:schemeClr val="bg1"/>
                          </a:solidFill>
                          <a:effectLst/>
                          <a:latin typeface="微软雅黑" pitchFamily="34" charset="-122"/>
                          <a:ea typeface="微软雅黑" pitchFamily="34" charset="-122"/>
                        </a:rPr>
                        <a:t>标准差</a:t>
                      </a:r>
                      <a:endParaRPr lang="zh-CN" sz="2000" kern="100" dirty="0">
                        <a:solidFill>
                          <a:schemeClr val="bg1"/>
                        </a:solidFill>
                        <a:effectLst/>
                        <a:latin typeface="微软雅黑" pitchFamily="34" charset="-122"/>
                        <a:ea typeface="微软雅黑" pitchFamily="34" charset="-122"/>
                      </a:endParaRPr>
                    </a:p>
                  </a:txBody>
                  <a:tcPr marL="68580" marR="68580" marT="0" marB="0" anchor="ctr">
                    <a:solidFill>
                      <a:schemeClr val="accent5">
                        <a:lumMod val="50000"/>
                      </a:schemeClr>
                    </a:solidFill>
                  </a:tcPr>
                </a:tc>
              </a:tr>
              <a:tr h="248109">
                <a:tc>
                  <a:txBody>
                    <a:bodyPr/>
                    <a:lstStyle/>
                    <a:p>
                      <a:pPr indent="127000" algn="l">
                        <a:lnSpc>
                          <a:spcPct val="125000"/>
                        </a:lnSpc>
                        <a:spcAft>
                          <a:spcPts val="0"/>
                        </a:spcAft>
                      </a:pPr>
                      <a:r>
                        <a:rPr lang="zh-CN" sz="1200" kern="0">
                          <a:solidFill>
                            <a:schemeClr val="bg1"/>
                          </a:solidFill>
                          <a:effectLst/>
                          <a:latin typeface="微软雅黑" pitchFamily="34" charset="-122"/>
                          <a:ea typeface="微软雅黑" pitchFamily="34" charset="-122"/>
                        </a:rPr>
                        <a:t>产业技术含量水平</a:t>
                      </a:r>
                      <a:endParaRPr lang="zh-CN" sz="1600" kern="100">
                        <a:solidFill>
                          <a:schemeClr val="bg1"/>
                        </a:solidFill>
                        <a:effectLst/>
                        <a:latin typeface="微软雅黑" pitchFamily="34" charset="-122"/>
                        <a:ea typeface="微软雅黑" pitchFamily="34" charset="-122"/>
                      </a:endParaRPr>
                    </a:p>
                  </a:txBody>
                  <a:tcPr marL="68580" marR="68580" marT="0" marB="0" anchor="ctr">
                    <a:solidFill>
                      <a:schemeClr val="accent5">
                        <a:lumMod val="75000"/>
                      </a:schemeClr>
                    </a:solidFill>
                  </a:tcP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3.20</a:t>
                      </a:r>
                      <a:endParaRPr lang="zh-CN" sz="1600" kern="100">
                        <a:effectLst/>
                        <a:latin typeface="微软雅黑" pitchFamily="34" charset="-122"/>
                        <a:ea typeface="微软雅黑" pitchFamily="34" charset="-122"/>
                      </a:endParaRPr>
                    </a:p>
                  </a:txBody>
                  <a:tcPr marL="68580" marR="68580" marT="0" marB="0" anchor="ct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1.907</a:t>
                      </a:r>
                      <a:endParaRPr lang="zh-CN" sz="1600" kern="100">
                        <a:effectLst/>
                        <a:latin typeface="微软雅黑" pitchFamily="34" charset="-122"/>
                        <a:ea typeface="微软雅黑" pitchFamily="34" charset="-122"/>
                      </a:endParaRPr>
                    </a:p>
                  </a:txBody>
                  <a:tcPr marL="68580" marR="68580" marT="0" marB="0" anchor="ctr"/>
                </a:tc>
                <a:tc>
                  <a:txBody>
                    <a:bodyPr/>
                    <a:lstStyle/>
                    <a:p>
                      <a:pPr indent="127000" algn="l">
                        <a:lnSpc>
                          <a:spcPct val="125000"/>
                        </a:lnSpc>
                        <a:spcAft>
                          <a:spcPts val="0"/>
                        </a:spcAft>
                      </a:pPr>
                      <a:r>
                        <a:rPr lang="zh-CN" sz="1200" kern="0">
                          <a:solidFill>
                            <a:schemeClr val="bg1"/>
                          </a:solidFill>
                          <a:effectLst/>
                          <a:latin typeface="微软雅黑" pitchFamily="34" charset="-122"/>
                          <a:ea typeface="微软雅黑" pitchFamily="34" charset="-122"/>
                        </a:rPr>
                        <a:t>产品品种</a:t>
                      </a:r>
                      <a:endParaRPr lang="zh-CN" sz="1600" kern="100">
                        <a:solidFill>
                          <a:schemeClr val="bg1"/>
                        </a:solidFill>
                        <a:effectLst/>
                        <a:latin typeface="微软雅黑" pitchFamily="34" charset="-122"/>
                        <a:ea typeface="微软雅黑" pitchFamily="34" charset="-122"/>
                      </a:endParaRPr>
                    </a:p>
                  </a:txBody>
                  <a:tcPr marL="68580" marR="68580" marT="0" marB="0" anchor="ctr">
                    <a:solidFill>
                      <a:schemeClr val="accent5">
                        <a:lumMod val="75000"/>
                      </a:schemeClr>
                    </a:solidFill>
                  </a:tcPr>
                </a:tc>
                <a:tc>
                  <a:txBody>
                    <a:bodyPr/>
                    <a:lstStyle/>
                    <a:p>
                      <a:pPr indent="127000" algn="ctr">
                        <a:lnSpc>
                          <a:spcPct val="125000"/>
                        </a:lnSpc>
                        <a:spcAft>
                          <a:spcPts val="0"/>
                        </a:spcAft>
                      </a:pPr>
                      <a:r>
                        <a:rPr lang="en-US" sz="1200" kern="0" dirty="0">
                          <a:effectLst/>
                          <a:latin typeface="微软雅黑" pitchFamily="34" charset="-122"/>
                          <a:ea typeface="微软雅黑" pitchFamily="34" charset="-122"/>
                        </a:rPr>
                        <a:t>3.25</a:t>
                      </a:r>
                      <a:endParaRPr lang="zh-CN" sz="1600" kern="100" dirty="0">
                        <a:effectLst/>
                        <a:latin typeface="微软雅黑" pitchFamily="34" charset="-122"/>
                        <a:ea typeface="微软雅黑" pitchFamily="34" charset="-122"/>
                      </a:endParaRPr>
                    </a:p>
                  </a:txBody>
                  <a:tcPr marL="68580" marR="68580" marT="0" marB="0" anchor="ctr"/>
                </a:tc>
                <a:tc>
                  <a:txBody>
                    <a:bodyPr/>
                    <a:lstStyle/>
                    <a:p>
                      <a:pPr indent="127000" algn="ctr">
                        <a:lnSpc>
                          <a:spcPct val="125000"/>
                        </a:lnSpc>
                        <a:spcAft>
                          <a:spcPts val="0"/>
                        </a:spcAft>
                      </a:pPr>
                      <a:r>
                        <a:rPr lang="en-US" sz="1200" kern="0" dirty="0">
                          <a:effectLst/>
                          <a:latin typeface="微软雅黑" pitchFamily="34" charset="-122"/>
                          <a:ea typeface="微软雅黑" pitchFamily="34" charset="-122"/>
                        </a:rPr>
                        <a:t>1.848</a:t>
                      </a:r>
                      <a:endParaRPr lang="zh-CN" sz="1600" kern="100" dirty="0">
                        <a:effectLst/>
                        <a:latin typeface="微软雅黑" pitchFamily="34" charset="-122"/>
                        <a:ea typeface="微软雅黑" pitchFamily="34" charset="-122"/>
                      </a:endParaRPr>
                    </a:p>
                  </a:txBody>
                  <a:tcPr marL="68580" marR="68580" marT="0" marB="0" anchor="ctr"/>
                </a:tc>
              </a:tr>
              <a:tr h="248109">
                <a:tc>
                  <a:txBody>
                    <a:bodyPr/>
                    <a:lstStyle/>
                    <a:p>
                      <a:pPr indent="127000" algn="l">
                        <a:lnSpc>
                          <a:spcPct val="125000"/>
                        </a:lnSpc>
                        <a:spcAft>
                          <a:spcPts val="0"/>
                        </a:spcAft>
                      </a:pPr>
                      <a:r>
                        <a:rPr lang="zh-CN" sz="1200" kern="0">
                          <a:solidFill>
                            <a:schemeClr val="bg1"/>
                          </a:solidFill>
                          <a:effectLst/>
                          <a:latin typeface="微软雅黑" pitchFamily="34" charset="-122"/>
                          <a:ea typeface="微软雅黑" pitchFamily="34" charset="-122"/>
                        </a:rPr>
                        <a:t>产业规模</a:t>
                      </a:r>
                      <a:endParaRPr lang="zh-CN" sz="1600" kern="100">
                        <a:solidFill>
                          <a:schemeClr val="bg1"/>
                        </a:solidFill>
                        <a:effectLst/>
                        <a:latin typeface="微软雅黑" pitchFamily="34" charset="-122"/>
                        <a:ea typeface="微软雅黑" pitchFamily="34" charset="-122"/>
                      </a:endParaRPr>
                    </a:p>
                  </a:txBody>
                  <a:tcPr marL="68580" marR="68580" marT="0" marB="0" anchor="ctr">
                    <a:solidFill>
                      <a:schemeClr val="accent5">
                        <a:lumMod val="75000"/>
                      </a:schemeClr>
                    </a:solidFill>
                  </a:tcP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2.44</a:t>
                      </a:r>
                      <a:endParaRPr lang="zh-CN" sz="1600" kern="100">
                        <a:effectLst/>
                        <a:latin typeface="微软雅黑" pitchFamily="34" charset="-122"/>
                        <a:ea typeface="微软雅黑" pitchFamily="34" charset="-122"/>
                      </a:endParaRPr>
                    </a:p>
                  </a:txBody>
                  <a:tcPr marL="68580" marR="68580" marT="0" marB="0" anchor="ct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1.663</a:t>
                      </a:r>
                      <a:endParaRPr lang="zh-CN" sz="1600" kern="100">
                        <a:effectLst/>
                        <a:latin typeface="微软雅黑" pitchFamily="34" charset="-122"/>
                        <a:ea typeface="微软雅黑" pitchFamily="34" charset="-122"/>
                      </a:endParaRPr>
                    </a:p>
                  </a:txBody>
                  <a:tcPr marL="68580" marR="68580" marT="0" marB="0" anchor="ctr"/>
                </a:tc>
                <a:tc>
                  <a:txBody>
                    <a:bodyPr/>
                    <a:lstStyle/>
                    <a:p>
                      <a:pPr indent="127000" algn="l">
                        <a:lnSpc>
                          <a:spcPct val="125000"/>
                        </a:lnSpc>
                        <a:spcAft>
                          <a:spcPts val="0"/>
                        </a:spcAft>
                      </a:pPr>
                      <a:r>
                        <a:rPr lang="zh-CN" sz="1200" kern="0">
                          <a:solidFill>
                            <a:schemeClr val="bg1"/>
                          </a:solidFill>
                          <a:effectLst/>
                          <a:latin typeface="微软雅黑" pitchFamily="34" charset="-122"/>
                          <a:ea typeface="微软雅黑" pitchFamily="34" charset="-122"/>
                        </a:rPr>
                        <a:t>产品口感</a:t>
                      </a:r>
                      <a:endParaRPr lang="zh-CN" sz="1600" kern="100">
                        <a:solidFill>
                          <a:schemeClr val="bg1"/>
                        </a:solidFill>
                        <a:effectLst/>
                        <a:latin typeface="微软雅黑" pitchFamily="34" charset="-122"/>
                        <a:ea typeface="微软雅黑" pitchFamily="34" charset="-122"/>
                      </a:endParaRPr>
                    </a:p>
                  </a:txBody>
                  <a:tcPr marL="68580" marR="68580" marT="0" marB="0" anchor="ctr">
                    <a:solidFill>
                      <a:schemeClr val="accent5">
                        <a:lumMod val="75000"/>
                      </a:schemeClr>
                    </a:solidFill>
                  </a:tcP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4.17</a:t>
                      </a:r>
                      <a:endParaRPr lang="zh-CN" sz="1600" kern="100">
                        <a:effectLst/>
                        <a:latin typeface="微软雅黑" pitchFamily="34" charset="-122"/>
                        <a:ea typeface="微软雅黑" pitchFamily="34" charset="-122"/>
                      </a:endParaRPr>
                    </a:p>
                  </a:txBody>
                  <a:tcPr marL="68580" marR="68580" marT="0" marB="0" anchor="ct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1.594</a:t>
                      </a:r>
                      <a:endParaRPr lang="zh-CN" sz="1600" kern="100">
                        <a:effectLst/>
                        <a:latin typeface="微软雅黑" pitchFamily="34" charset="-122"/>
                        <a:ea typeface="微软雅黑" pitchFamily="34" charset="-122"/>
                      </a:endParaRPr>
                    </a:p>
                  </a:txBody>
                  <a:tcPr marL="68580" marR="68580" marT="0" marB="0" anchor="ctr"/>
                </a:tc>
              </a:tr>
              <a:tr h="248109">
                <a:tc>
                  <a:txBody>
                    <a:bodyPr/>
                    <a:lstStyle/>
                    <a:p>
                      <a:pPr indent="127000" algn="l">
                        <a:lnSpc>
                          <a:spcPct val="125000"/>
                        </a:lnSpc>
                        <a:spcAft>
                          <a:spcPts val="0"/>
                        </a:spcAft>
                      </a:pPr>
                      <a:r>
                        <a:rPr lang="zh-CN" sz="1200" kern="0">
                          <a:solidFill>
                            <a:schemeClr val="bg1"/>
                          </a:solidFill>
                          <a:effectLst/>
                          <a:latin typeface="微软雅黑" pitchFamily="34" charset="-122"/>
                          <a:ea typeface="微软雅黑" pitchFamily="34" charset="-122"/>
                        </a:rPr>
                        <a:t>产业知名度</a:t>
                      </a:r>
                      <a:endParaRPr lang="zh-CN" sz="1600" kern="100">
                        <a:solidFill>
                          <a:schemeClr val="bg1"/>
                        </a:solidFill>
                        <a:effectLst/>
                        <a:latin typeface="微软雅黑" pitchFamily="34" charset="-122"/>
                        <a:ea typeface="微软雅黑" pitchFamily="34" charset="-122"/>
                      </a:endParaRPr>
                    </a:p>
                  </a:txBody>
                  <a:tcPr marL="68580" marR="68580" marT="0" marB="0" anchor="ctr">
                    <a:solidFill>
                      <a:schemeClr val="accent5">
                        <a:lumMod val="75000"/>
                      </a:schemeClr>
                    </a:solidFill>
                  </a:tcP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2.94</a:t>
                      </a:r>
                      <a:endParaRPr lang="zh-CN" sz="1600" kern="100">
                        <a:effectLst/>
                        <a:latin typeface="微软雅黑" pitchFamily="34" charset="-122"/>
                        <a:ea typeface="微软雅黑" pitchFamily="34" charset="-122"/>
                      </a:endParaRPr>
                    </a:p>
                  </a:txBody>
                  <a:tcPr marL="68580" marR="68580" marT="0" marB="0" anchor="ct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1.833</a:t>
                      </a:r>
                      <a:endParaRPr lang="zh-CN" sz="1600" kern="100">
                        <a:effectLst/>
                        <a:latin typeface="微软雅黑" pitchFamily="34" charset="-122"/>
                        <a:ea typeface="微软雅黑" pitchFamily="34" charset="-122"/>
                      </a:endParaRPr>
                    </a:p>
                  </a:txBody>
                  <a:tcPr marL="68580" marR="68580" marT="0" marB="0" anchor="ctr"/>
                </a:tc>
                <a:tc>
                  <a:txBody>
                    <a:bodyPr/>
                    <a:lstStyle/>
                    <a:p>
                      <a:pPr indent="127000" algn="l">
                        <a:lnSpc>
                          <a:spcPct val="125000"/>
                        </a:lnSpc>
                        <a:spcAft>
                          <a:spcPts val="0"/>
                        </a:spcAft>
                      </a:pPr>
                      <a:r>
                        <a:rPr lang="zh-CN" sz="1200" kern="0">
                          <a:solidFill>
                            <a:schemeClr val="bg1"/>
                          </a:solidFill>
                          <a:effectLst/>
                          <a:latin typeface="微软雅黑" pitchFamily="34" charset="-122"/>
                          <a:ea typeface="微软雅黑" pitchFamily="34" charset="-122"/>
                        </a:rPr>
                        <a:t>产品口味</a:t>
                      </a:r>
                      <a:endParaRPr lang="zh-CN" sz="1600" kern="100">
                        <a:solidFill>
                          <a:schemeClr val="bg1"/>
                        </a:solidFill>
                        <a:effectLst/>
                        <a:latin typeface="微软雅黑" pitchFamily="34" charset="-122"/>
                        <a:ea typeface="微软雅黑" pitchFamily="34" charset="-122"/>
                      </a:endParaRPr>
                    </a:p>
                  </a:txBody>
                  <a:tcPr marL="68580" marR="68580" marT="0" marB="0" anchor="ctr">
                    <a:solidFill>
                      <a:schemeClr val="accent5">
                        <a:lumMod val="75000"/>
                      </a:schemeClr>
                    </a:solidFill>
                  </a:tcP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4.11</a:t>
                      </a:r>
                      <a:endParaRPr lang="zh-CN" sz="1600" kern="100">
                        <a:effectLst/>
                        <a:latin typeface="微软雅黑" pitchFamily="34" charset="-122"/>
                        <a:ea typeface="微软雅黑" pitchFamily="34" charset="-122"/>
                      </a:endParaRPr>
                    </a:p>
                  </a:txBody>
                  <a:tcPr marL="68580" marR="68580" marT="0" marB="0" anchor="ct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1.646</a:t>
                      </a:r>
                      <a:endParaRPr lang="zh-CN" sz="1600" kern="100">
                        <a:effectLst/>
                        <a:latin typeface="微软雅黑" pitchFamily="34" charset="-122"/>
                        <a:ea typeface="微软雅黑" pitchFamily="34" charset="-122"/>
                      </a:endParaRPr>
                    </a:p>
                  </a:txBody>
                  <a:tcPr marL="68580" marR="68580" marT="0" marB="0" anchor="ctr"/>
                </a:tc>
              </a:tr>
              <a:tr h="248109">
                <a:tc>
                  <a:txBody>
                    <a:bodyPr/>
                    <a:lstStyle/>
                    <a:p>
                      <a:pPr indent="127000" algn="l">
                        <a:lnSpc>
                          <a:spcPct val="125000"/>
                        </a:lnSpc>
                        <a:spcAft>
                          <a:spcPts val="0"/>
                        </a:spcAft>
                      </a:pPr>
                      <a:r>
                        <a:rPr lang="zh-CN" sz="1200" kern="0">
                          <a:solidFill>
                            <a:schemeClr val="bg1"/>
                          </a:solidFill>
                          <a:effectLst/>
                          <a:latin typeface="微软雅黑" pitchFamily="34" charset="-122"/>
                          <a:ea typeface="微软雅黑" pitchFamily="34" charset="-122"/>
                        </a:rPr>
                        <a:t>产业政府扶持程度</a:t>
                      </a:r>
                      <a:endParaRPr lang="zh-CN" sz="1600" kern="100">
                        <a:solidFill>
                          <a:schemeClr val="bg1"/>
                        </a:solidFill>
                        <a:effectLst/>
                        <a:latin typeface="微软雅黑" pitchFamily="34" charset="-122"/>
                        <a:ea typeface="微软雅黑" pitchFamily="34" charset="-122"/>
                      </a:endParaRPr>
                    </a:p>
                  </a:txBody>
                  <a:tcPr marL="68580" marR="68580" marT="0" marB="0" anchor="ctr">
                    <a:solidFill>
                      <a:schemeClr val="accent5">
                        <a:lumMod val="75000"/>
                      </a:schemeClr>
                    </a:solidFill>
                  </a:tcP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2.47</a:t>
                      </a:r>
                      <a:endParaRPr lang="zh-CN" sz="1600" kern="100">
                        <a:effectLst/>
                        <a:latin typeface="微软雅黑" pitchFamily="34" charset="-122"/>
                        <a:ea typeface="微软雅黑" pitchFamily="34" charset="-122"/>
                      </a:endParaRPr>
                    </a:p>
                  </a:txBody>
                  <a:tcPr marL="68580" marR="68580" marT="0" marB="0" anchor="ct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1.668</a:t>
                      </a:r>
                      <a:endParaRPr lang="zh-CN" sz="1600" kern="100">
                        <a:effectLst/>
                        <a:latin typeface="微软雅黑" pitchFamily="34" charset="-122"/>
                        <a:ea typeface="微软雅黑" pitchFamily="34" charset="-122"/>
                      </a:endParaRPr>
                    </a:p>
                  </a:txBody>
                  <a:tcPr marL="68580" marR="68580" marT="0" marB="0" anchor="ctr"/>
                </a:tc>
                <a:tc>
                  <a:txBody>
                    <a:bodyPr/>
                    <a:lstStyle/>
                    <a:p>
                      <a:pPr indent="127000" algn="l">
                        <a:lnSpc>
                          <a:spcPct val="125000"/>
                        </a:lnSpc>
                        <a:spcAft>
                          <a:spcPts val="0"/>
                        </a:spcAft>
                      </a:pPr>
                      <a:r>
                        <a:rPr lang="zh-CN" sz="1200" kern="0">
                          <a:solidFill>
                            <a:schemeClr val="bg1"/>
                          </a:solidFill>
                          <a:effectLst/>
                          <a:latin typeface="微软雅黑" pitchFamily="34" charset="-122"/>
                          <a:ea typeface="微软雅黑" pitchFamily="34" charset="-122"/>
                        </a:rPr>
                        <a:t>产品营养价值</a:t>
                      </a:r>
                      <a:endParaRPr lang="zh-CN" sz="1600" kern="100">
                        <a:solidFill>
                          <a:schemeClr val="bg1"/>
                        </a:solidFill>
                        <a:effectLst/>
                        <a:latin typeface="微软雅黑" pitchFamily="34" charset="-122"/>
                        <a:ea typeface="微软雅黑" pitchFamily="34" charset="-122"/>
                      </a:endParaRPr>
                    </a:p>
                  </a:txBody>
                  <a:tcPr marL="68580" marR="68580" marT="0" marB="0" anchor="ctr">
                    <a:solidFill>
                      <a:schemeClr val="accent5">
                        <a:lumMod val="75000"/>
                      </a:schemeClr>
                    </a:solidFill>
                  </a:tcP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3.27</a:t>
                      </a:r>
                      <a:endParaRPr lang="zh-CN" sz="1600" kern="100">
                        <a:effectLst/>
                        <a:latin typeface="微软雅黑" pitchFamily="34" charset="-122"/>
                        <a:ea typeface="微软雅黑" pitchFamily="34" charset="-122"/>
                      </a:endParaRPr>
                    </a:p>
                  </a:txBody>
                  <a:tcPr marL="68580" marR="68580" marT="0" marB="0" anchor="ct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1.915</a:t>
                      </a:r>
                      <a:endParaRPr lang="zh-CN" sz="1600" kern="100">
                        <a:effectLst/>
                        <a:latin typeface="微软雅黑" pitchFamily="34" charset="-122"/>
                        <a:ea typeface="微软雅黑" pitchFamily="34" charset="-122"/>
                      </a:endParaRPr>
                    </a:p>
                  </a:txBody>
                  <a:tcPr marL="68580" marR="68580" marT="0" marB="0" anchor="ctr"/>
                </a:tc>
              </a:tr>
              <a:tr h="248109">
                <a:tc>
                  <a:txBody>
                    <a:bodyPr/>
                    <a:lstStyle/>
                    <a:p>
                      <a:pPr indent="127000" algn="l">
                        <a:lnSpc>
                          <a:spcPct val="125000"/>
                        </a:lnSpc>
                        <a:spcAft>
                          <a:spcPts val="0"/>
                        </a:spcAft>
                      </a:pPr>
                      <a:r>
                        <a:rPr lang="zh-CN" sz="1200" kern="0">
                          <a:solidFill>
                            <a:schemeClr val="bg1"/>
                          </a:solidFill>
                          <a:effectLst/>
                          <a:latin typeface="微软雅黑" pitchFamily="34" charset="-122"/>
                          <a:ea typeface="微软雅黑" pitchFamily="34" charset="-122"/>
                        </a:rPr>
                        <a:t>产地风俗习惯</a:t>
                      </a:r>
                      <a:endParaRPr lang="zh-CN" sz="1600" kern="100">
                        <a:solidFill>
                          <a:schemeClr val="bg1"/>
                        </a:solidFill>
                        <a:effectLst/>
                        <a:latin typeface="微软雅黑" pitchFamily="34" charset="-122"/>
                        <a:ea typeface="微软雅黑" pitchFamily="34" charset="-122"/>
                      </a:endParaRPr>
                    </a:p>
                  </a:txBody>
                  <a:tcPr marL="68580" marR="68580" marT="0" marB="0" anchor="ctr">
                    <a:solidFill>
                      <a:schemeClr val="accent5">
                        <a:lumMod val="75000"/>
                      </a:schemeClr>
                    </a:solidFill>
                  </a:tcP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2.39</a:t>
                      </a:r>
                      <a:endParaRPr lang="zh-CN" sz="1600" kern="100">
                        <a:effectLst/>
                        <a:latin typeface="微软雅黑" pitchFamily="34" charset="-122"/>
                        <a:ea typeface="微软雅黑" pitchFamily="34" charset="-122"/>
                      </a:endParaRPr>
                    </a:p>
                  </a:txBody>
                  <a:tcPr marL="68580" marR="68580" marT="0" marB="0" anchor="ct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1.574</a:t>
                      </a:r>
                      <a:endParaRPr lang="zh-CN" sz="1600" kern="100">
                        <a:effectLst/>
                        <a:latin typeface="微软雅黑" pitchFamily="34" charset="-122"/>
                        <a:ea typeface="微软雅黑" pitchFamily="34" charset="-122"/>
                      </a:endParaRPr>
                    </a:p>
                  </a:txBody>
                  <a:tcPr marL="68580" marR="68580" marT="0" marB="0" anchor="ctr"/>
                </a:tc>
                <a:tc>
                  <a:txBody>
                    <a:bodyPr/>
                    <a:lstStyle/>
                    <a:p>
                      <a:pPr indent="127000" algn="l">
                        <a:lnSpc>
                          <a:spcPct val="125000"/>
                        </a:lnSpc>
                        <a:spcAft>
                          <a:spcPts val="0"/>
                        </a:spcAft>
                      </a:pPr>
                      <a:r>
                        <a:rPr lang="zh-CN" sz="1200" kern="0">
                          <a:solidFill>
                            <a:schemeClr val="bg1"/>
                          </a:solidFill>
                          <a:effectLst/>
                          <a:latin typeface="微软雅黑" pitchFamily="34" charset="-122"/>
                          <a:ea typeface="微软雅黑" pitchFamily="34" charset="-122"/>
                        </a:rPr>
                        <a:t>产品档次</a:t>
                      </a:r>
                      <a:endParaRPr lang="zh-CN" sz="1600" kern="100">
                        <a:solidFill>
                          <a:schemeClr val="bg1"/>
                        </a:solidFill>
                        <a:effectLst/>
                        <a:latin typeface="微软雅黑" pitchFamily="34" charset="-122"/>
                        <a:ea typeface="微软雅黑" pitchFamily="34" charset="-122"/>
                      </a:endParaRPr>
                    </a:p>
                  </a:txBody>
                  <a:tcPr marL="68580" marR="68580" marT="0" marB="0" anchor="ctr">
                    <a:solidFill>
                      <a:schemeClr val="accent5">
                        <a:lumMod val="75000"/>
                      </a:schemeClr>
                    </a:solidFill>
                  </a:tcP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2.52</a:t>
                      </a:r>
                      <a:endParaRPr lang="zh-CN" sz="1600" kern="100">
                        <a:effectLst/>
                        <a:latin typeface="微软雅黑" pitchFamily="34" charset="-122"/>
                        <a:ea typeface="微软雅黑" pitchFamily="34" charset="-122"/>
                      </a:endParaRPr>
                    </a:p>
                  </a:txBody>
                  <a:tcPr marL="68580" marR="68580" marT="0" marB="0" anchor="ct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1.691</a:t>
                      </a:r>
                      <a:endParaRPr lang="zh-CN" sz="1600" kern="100">
                        <a:effectLst/>
                        <a:latin typeface="微软雅黑" pitchFamily="34" charset="-122"/>
                        <a:ea typeface="微软雅黑" pitchFamily="34" charset="-122"/>
                      </a:endParaRPr>
                    </a:p>
                  </a:txBody>
                  <a:tcPr marL="68580" marR="68580" marT="0" marB="0" anchor="ctr"/>
                </a:tc>
              </a:tr>
              <a:tr h="248109">
                <a:tc>
                  <a:txBody>
                    <a:bodyPr/>
                    <a:lstStyle/>
                    <a:p>
                      <a:pPr indent="127000" algn="l">
                        <a:lnSpc>
                          <a:spcPct val="125000"/>
                        </a:lnSpc>
                        <a:spcAft>
                          <a:spcPts val="0"/>
                        </a:spcAft>
                      </a:pPr>
                      <a:r>
                        <a:rPr lang="zh-CN" sz="1200" kern="0">
                          <a:solidFill>
                            <a:schemeClr val="bg1"/>
                          </a:solidFill>
                          <a:effectLst/>
                          <a:latin typeface="微软雅黑" pitchFamily="34" charset="-122"/>
                          <a:ea typeface="微软雅黑" pitchFamily="34" charset="-122"/>
                        </a:rPr>
                        <a:t>产地历史积淀</a:t>
                      </a:r>
                      <a:endParaRPr lang="zh-CN" sz="1600" kern="100">
                        <a:solidFill>
                          <a:schemeClr val="bg1"/>
                        </a:solidFill>
                        <a:effectLst/>
                        <a:latin typeface="微软雅黑" pitchFamily="34" charset="-122"/>
                        <a:ea typeface="微软雅黑" pitchFamily="34" charset="-122"/>
                      </a:endParaRPr>
                    </a:p>
                  </a:txBody>
                  <a:tcPr marL="68580" marR="68580" marT="0" marB="0" anchor="ctr">
                    <a:solidFill>
                      <a:schemeClr val="accent5">
                        <a:lumMod val="75000"/>
                      </a:schemeClr>
                    </a:solidFill>
                  </a:tcP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2.39</a:t>
                      </a:r>
                      <a:endParaRPr lang="zh-CN" sz="1600" kern="100">
                        <a:effectLst/>
                        <a:latin typeface="微软雅黑" pitchFamily="34" charset="-122"/>
                        <a:ea typeface="微软雅黑" pitchFamily="34" charset="-122"/>
                      </a:endParaRPr>
                    </a:p>
                  </a:txBody>
                  <a:tcPr marL="68580" marR="68580" marT="0" marB="0" anchor="ct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1.533</a:t>
                      </a:r>
                      <a:endParaRPr lang="zh-CN" sz="1600" kern="100">
                        <a:effectLst/>
                        <a:latin typeface="微软雅黑" pitchFamily="34" charset="-122"/>
                        <a:ea typeface="微软雅黑" pitchFamily="34" charset="-122"/>
                      </a:endParaRPr>
                    </a:p>
                  </a:txBody>
                  <a:tcPr marL="68580" marR="68580" marT="0" marB="0" anchor="ctr"/>
                </a:tc>
                <a:tc>
                  <a:txBody>
                    <a:bodyPr/>
                    <a:lstStyle/>
                    <a:p>
                      <a:pPr indent="127000" algn="l">
                        <a:lnSpc>
                          <a:spcPct val="125000"/>
                        </a:lnSpc>
                        <a:spcAft>
                          <a:spcPts val="0"/>
                        </a:spcAft>
                      </a:pPr>
                      <a:r>
                        <a:rPr lang="zh-CN" sz="1200" kern="0">
                          <a:solidFill>
                            <a:schemeClr val="bg1"/>
                          </a:solidFill>
                          <a:effectLst/>
                          <a:latin typeface="微软雅黑" pitchFamily="34" charset="-122"/>
                          <a:ea typeface="微软雅黑" pitchFamily="34" charset="-122"/>
                        </a:rPr>
                        <a:t>产品价格</a:t>
                      </a:r>
                      <a:endParaRPr lang="zh-CN" sz="1600" kern="100">
                        <a:solidFill>
                          <a:schemeClr val="bg1"/>
                        </a:solidFill>
                        <a:effectLst/>
                        <a:latin typeface="微软雅黑" pitchFamily="34" charset="-122"/>
                        <a:ea typeface="微软雅黑" pitchFamily="34" charset="-122"/>
                      </a:endParaRPr>
                    </a:p>
                  </a:txBody>
                  <a:tcPr marL="68580" marR="68580" marT="0" marB="0" anchor="ctr">
                    <a:solidFill>
                      <a:schemeClr val="accent5">
                        <a:lumMod val="75000"/>
                      </a:schemeClr>
                    </a:solidFill>
                  </a:tcP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2.89</a:t>
                      </a:r>
                      <a:endParaRPr lang="zh-CN" sz="1600" kern="100">
                        <a:effectLst/>
                        <a:latin typeface="微软雅黑" pitchFamily="34" charset="-122"/>
                        <a:ea typeface="微软雅黑" pitchFamily="34" charset="-122"/>
                      </a:endParaRPr>
                    </a:p>
                  </a:txBody>
                  <a:tcPr marL="68580" marR="68580" marT="0" marB="0" anchor="ct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1.822</a:t>
                      </a:r>
                      <a:endParaRPr lang="zh-CN" sz="1600" kern="100">
                        <a:effectLst/>
                        <a:latin typeface="微软雅黑" pitchFamily="34" charset="-122"/>
                        <a:ea typeface="微软雅黑" pitchFamily="34" charset="-122"/>
                      </a:endParaRPr>
                    </a:p>
                  </a:txBody>
                  <a:tcPr marL="68580" marR="68580" marT="0" marB="0" anchor="ctr"/>
                </a:tc>
              </a:tr>
              <a:tr h="248109">
                <a:tc>
                  <a:txBody>
                    <a:bodyPr/>
                    <a:lstStyle/>
                    <a:p>
                      <a:pPr indent="127000" algn="l">
                        <a:lnSpc>
                          <a:spcPct val="125000"/>
                        </a:lnSpc>
                        <a:spcAft>
                          <a:spcPts val="0"/>
                        </a:spcAft>
                      </a:pPr>
                      <a:r>
                        <a:rPr lang="zh-CN" sz="1200" kern="0">
                          <a:solidFill>
                            <a:schemeClr val="bg1"/>
                          </a:solidFill>
                          <a:effectLst/>
                          <a:latin typeface="微软雅黑" pitchFamily="34" charset="-122"/>
                          <a:ea typeface="微软雅黑" pitchFamily="34" charset="-122"/>
                        </a:rPr>
                        <a:t>流传着许多生动的故事</a:t>
                      </a:r>
                      <a:endParaRPr lang="zh-CN" sz="1600" kern="100">
                        <a:solidFill>
                          <a:schemeClr val="bg1"/>
                        </a:solidFill>
                        <a:effectLst/>
                        <a:latin typeface="微软雅黑" pitchFamily="34" charset="-122"/>
                        <a:ea typeface="微软雅黑" pitchFamily="34" charset="-122"/>
                      </a:endParaRPr>
                    </a:p>
                  </a:txBody>
                  <a:tcPr marL="68580" marR="68580" marT="0" marB="0" anchor="ctr">
                    <a:solidFill>
                      <a:schemeClr val="accent5">
                        <a:lumMod val="75000"/>
                      </a:schemeClr>
                    </a:solidFill>
                  </a:tcP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2.47</a:t>
                      </a:r>
                      <a:endParaRPr lang="zh-CN" sz="1600" kern="100">
                        <a:effectLst/>
                        <a:latin typeface="微软雅黑" pitchFamily="34" charset="-122"/>
                        <a:ea typeface="微软雅黑" pitchFamily="34" charset="-122"/>
                      </a:endParaRPr>
                    </a:p>
                  </a:txBody>
                  <a:tcPr marL="68580" marR="68580" marT="0" marB="0" anchor="ct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1.860</a:t>
                      </a:r>
                      <a:endParaRPr lang="zh-CN" sz="1600" kern="100">
                        <a:effectLst/>
                        <a:latin typeface="微软雅黑" pitchFamily="34" charset="-122"/>
                        <a:ea typeface="微软雅黑" pitchFamily="34" charset="-122"/>
                      </a:endParaRPr>
                    </a:p>
                  </a:txBody>
                  <a:tcPr marL="68580" marR="68580" marT="0" marB="0" anchor="ctr"/>
                </a:tc>
                <a:tc>
                  <a:txBody>
                    <a:bodyPr/>
                    <a:lstStyle/>
                    <a:p>
                      <a:pPr indent="127000" algn="l">
                        <a:lnSpc>
                          <a:spcPct val="125000"/>
                        </a:lnSpc>
                        <a:spcAft>
                          <a:spcPts val="0"/>
                        </a:spcAft>
                      </a:pPr>
                      <a:r>
                        <a:rPr lang="zh-CN" sz="1200" kern="0">
                          <a:solidFill>
                            <a:schemeClr val="bg1"/>
                          </a:solidFill>
                          <a:effectLst/>
                          <a:latin typeface="微软雅黑" pitchFamily="34" charset="-122"/>
                          <a:ea typeface="微软雅黑" pitchFamily="34" charset="-122"/>
                        </a:rPr>
                        <a:t>产品包装</a:t>
                      </a:r>
                      <a:endParaRPr lang="zh-CN" sz="1600" kern="100">
                        <a:solidFill>
                          <a:schemeClr val="bg1"/>
                        </a:solidFill>
                        <a:effectLst/>
                        <a:latin typeface="微软雅黑" pitchFamily="34" charset="-122"/>
                        <a:ea typeface="微软雅黑" pitchFamily="34" charset="-122"/>
                      </a:endParaRPr>
                    </a:p>
                  </a:txBody>
                  <a:tcPr marL="68580" marR="68580" marT="0" marB="0" anchor="ctr">
                    <a:solidFill>
                      <a:schemeClr val="accent5">
                        <a:lumMod val="75000"/>
                      </a:schemeClr>
                    </a:solidFill>
                  </a:tcP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2.25</a:t>
                      </a:r>
                      <a:endParaRPr lang="zh-CN" sz="1600" kern="100">
                        <a:effectLst/>
                        <a:latin typeface="微软雅黑" pitchFamily="34" charset="-122"/>
                        <a:ea typeface="微软雅黑" pitchFamily="34" charset="-122"/>
                      </a:endParaRPr>
                    </a:p>
                  </a:txBody>
                  <a:tcPr marL="68580" marR="68580" marT="0" marB="0" anchor="ct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1.474</a:t>
                      </a:r>
                      <a:endParaRPr lang="zh-CN" sz="1600" kern="100">
                        <a:effectLst/>
                        <a:latin typeface="微软雅黑" pitchFamily="34" charset="-122"/>
                        <a:ea typeface="微软雅黑" pitchFamily="34" charset="-122"/>
                      </a:endParaRPr>
                    </a:p>
                  </a:txBody>
                  <a:tcPr marL="68580" marR="68580" marT="0" marB="0" anchor="ctr"/>
                </a:tc>
              </a:tr>
              <a:tr h="248109">
                <a:tc>
                  <a:txBody>
                    <a:bodyPr/>
                    <a:lstStyle/>
                    <a:p>
                      <a:pPr indent="127000" algn="l">
                        <a:lnSpc>
                          <a:spcPct val="125000"/>
                        </a:lnSpc>
                        <a:spcAft>
                          <a:spcPts val="0"/>
                        </a:spcAft>
                      </a:pPr>
                      <a:r>
                        <a:rPr lang="zh-CN" sz="1200" kern="0">
                          <a:solidFill>
                            <a:schemeClr val="bg1"/>
                          </a:solidFill>
                          <a:effectLst/>
                          <a:latin typeface="微软雅黑" pitchFamily="34" charset="-122"/>
                          <a:ea typeface="微软雅黑" pitchFamily="34" charset="-122"/>
                        </a:rPr>
                        <a:t>产地文化积淀</a:t>
                      </a:r>
                      <a:endParaRPr lang="zh-CN" sz="1600" kern="100">
                        <a:solidFill>
                          <a:schemeClr val="bg1"/>
                        </a:solidFill>
                        <a:effectLst/>
                        <a:latin typeface="微软雅黑" pitchFamily="34" charset="-122"/>
                        <a:ea typeface="微软雅黑" pitchFamily="34" charset="-122"/>
                      </a:endParaRPr>
                    </a:p>
                  </a:txBody>
                  <a:tcPr marL="68580" marR="68580" marT="0" marB="0" anchor="ctr">
                    <a:solidFill>
                      <a:schemeClr val="accent5">
                        <a:lumMod val="75000"/>
                      </a:schemeClr>
                    </a:solidFill>
                  </a:tcP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2.24</a:t>
                      </a:r>
                      <a:endParaRPr lang="zh-CN" sz="1600" kern="100">
                        <a:effectLst/>
                        <a:latin typeface="微软雅黑" pitchFamily="34" charset="-122"/>
                        <a:ea typeface="微软雅黑" pitchFamily="34" charset="-122"/>
                      </a:endParaRPr>
                    </a:p>
                  </a:txBody>
                  <a:tcPr marL="68580" marR="68580" marT="0" marB="0" anchor="ct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1.448</a:t>
                      </a:r>
                      <a:endParaRPr lang="zh-CN" sz="1600" kern="100">
                        <a:effectLst/>
                        <a:latin typeface="微软雅黑" pitchFamily="34" charset="-122"/>
                        <a:ea typeface="微软雅黑" pitchFamily="34" charset="-122"/>
                      </a:endParaRPr>
                    </a:p>
                  </a:txBody>
                  <a:tcPr marL="68580" marR="68580" marT="0" marB="0" anchor="ctr"/>
                </a:tc>
                <a:tc>
                  <a:txBody>
                    <a:bodyPr/>
                    <a:lstStyle/>
                    <a:p>
                      <a:pPr indent="127000" algn="l">
                        <a:lnSpc>
                          <a:spcPct val="125000"/>
                        </a:lnSpc>
                        <a:spcAft>
                          <a:spcPts val="0"/>
                        </a:spcAft>
                      </a:pPr>
                      <a:r>
                        <a:rPr lang="zh-CN" sz="1200" kern="0">
                          <a:solidFill>
                            <a:schemeClr val="bg1"/>
                          </a:solidFill>
                          <a:effectLst/>
                          <a:latin typeface="微软雅黑" pitchFamily="34" charset="-122"/>
                          <a:ea typeface="微软雅黑" pitchFamily="34" charset="-122"/>
                        </a:rPr>
                        <a:t>产品功能</a:t>
                      </a:r>
                      <a:endParaRPr lang="zh-CN" sz="1600" kern="100">
                        <a:solidFill>
                          <a:schemeClr val="bg1"/>
                        </a:solidFill>
                        <a:effectLst/>
                        <a:latin typeface="微软雅黑" pitchFamily="34" charset="-122"/>
                        <a:ea typeface="微软雅黑" pitchFamily="34" charset="-122"/>
                      </a:endParaRPr>
                    </a:p>
                  </a:txBody>
                  <a:tcPr marL="68580" marR="68580" marT="0" marB="0" anchor="ctr">
                    <a:solidFill>
                      <a:schemeClr val="accent5">
                        <a:lumMod val="75000"/>
                      </a:schemeClr>
                    </a:solidFill>
                  </a:tcP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2.52</a:t>
                      </a:r>
                      <a:endParaRPr lang="zh-CN" sz="1600" kern="100">
                        <a:effectLst/>
                        <a:latin typeface="微软雅黑" pitchFamily="34" charset="-122"/>
                        <a:ea typeface="微软雅黑" pitchFamily="34" charset="-122"/>
                      </a:endParaRPr>
                    </a:p>
                  </a:txBody>
                  <a:tcPr marL="68580" marR="68580" marT="0" marB="0" anchor="ct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1.691</a:t>
                      </a:r>
                      <a:endParaRPr lang="zh-CN" sz="1600" kern="100">
                        <a:effectLst/>
                        <a:latin typeface="微软雅黑" pitchFamily="34" charset="-122"/>
                        <a:ea typeface="微软雅黑" pitchFamily="34" charset="-122"/>
                      </a:endParaRPr>
                    </a:p>
                  </a:txBody>
                  <a:tcPr marL="68580" marR="68580" marT="0" marB="0" anchor="ctr"/>
                </a:tc>
              </a:tr>
              <a:tr h="248109">
                <a:tc>
                  <a:txBody>
                    <a:bodyPr/>
                    <a:lstStyle/>
                    <a:p>
                      <a:pPr indent="127000" algn="l">
                        <a:lnSpc>
                          <a:spcPct val="125000"/>
                        </a:lnSpc>
                        <a:spcAft>
                          <a:spcPts val="0"/>
                        </a:spcAft>
                      </a:pPr>
                      <a:r>
                        <a:rPr lang="zh-CN" sz="1200" kern="0">
                          <a:solidFill>
                            <a:schemeClr val="bg1"/>
                          </a:solidFill>
                          <a:effectLst/>
                          <a:latin typeface="微软雅黑" pitchFamily="34" charset="-122"/>
                          <a:ea typeface="微软雅黑" pitchFamily="34" charset="-122"/>
                        </a:rPr>
                        <a:t>产地政府支持</a:t>
                      </a:r>
                      <a:endParaRPr lang="zh-CN" sz="1600" kern="100">
                        <a:solidFill>
                          <a:schemeClr val="bg1"/>
                        </a:solidFill>
                        <a:effectLst/>
                        <a:latin typeface="微软雅黑" pitchFamily="34" charset="-122"/>
                        <a:ea typeface="微软雅黑" pitchFamily="34" charset="-122"/>
                      </a:endParaRPr>
                    </a:p>
                  </a:txBody>
                  <a:tcPr marL="68580" marR="68580" marT="0" marB="0" anchor="ctr">
                    <a:solidFill>
                      <a:schemeClr val="accent5">
                        <a:lumMod val="75000"/>
                      </a:schemeClr>
                    </a:solidFill>
                  </a:tcP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2.20</a:t>
                      </a:r>
                      <a:endParaRPr lang="zh-CN" sz="1600" kern="100">
                        <a:effectLst/>
                        <a:latin typeface="微软雅黑" pitchFamily="34" charset="-122"/>
                        <a:ea typeface="微软雅黑" pitchFamily="34" charset="-122"/>
                      </a:endParaRPr>
                    </a:p>
                  </a:txBody>
                  <a:tcPr marL="68580" marR="68580" marT="0" marB="0" anchor="ct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1.510</a:t>
                      </a:r>
                      <a:endParaRPr lang="zh-CN" sz="1600" kern="100">
                        <a:effectLst/>
                        <a:latin typeface="微软雅黑" pitchFamily="34" charset="-122"/>
                        <a:ea typeface="微软雅黑" pitchFamily="34" charset="-122"/>
                      </a:endParaRPr>
                    </a:p>
                  </a:txBody>
                  <a:tcPr marL="68580" marR="68580" marT="0" marB="0" anchor="ctr"/>
                </a:tc>
                <a:tc>
                  <a:txBody>
                    <a:bodyPr/>
                    <a:lstStyle/>
                    <a:p>
                      <a:pPr indent="127000" algn="l">
                        <a:lnSpc>
                          <a:spcPct val="125000"/>
                        </a:lnSpc>
                        <a:spcAft>
                          <a:spcPts val="0"/>
                        </a:spcAft>
                      </a:pPr>
                      <a:r>
                        <a:rPr lang="zh-CN" sz="1200" kern="0">
                          <a:solidFill>
                            <a:schemeClr val="bg1"/>
                          </a:solidFill>
                          <a:effectLst/>
                          <a:latin typeface="微软雅黑" pitchFamily="34" charset="-122"/>
                          <a:ea typeface="微软雅黑" pitchFamily="34" charset="-122"/>
                        </a:rPr>
                        <a:t>产品质量</a:t>
                      </a:r>
                      <a:endParaRPr lang="zh-CN" sz="1600" kern="100">
                        <a:solidFill>
                          <a:schemeClr val="bg1"/>
                        </a:solidFill>
                        <a:effectLst/>
                        <a:latin typeface="微软雅黑" pitchFamily="34" charset="-122"/>
                        <a:ea typeface="微软雅黑" pitchFamily="34" charset="-122"/>
                      </a:endParaRPr>
                    </a:p>
                  </a:txBody>
                  <a:tcPr marL="68580" marR="68580" marT="0" marB="0" anchor="ctr">
                    <a:solidFill>
                      <a:schemeClr val="accent5">
                        <a:lumMod val="75000"/>
                      </a:schemeClr>
                    </a:solidFill>
                  </a:tcP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3.64</a:t>
                      </a:r>
                      <a:endParaRPr lang="zh-CN" sz="1600" kern="100">
                        <a:effectLst/>
                        <a:latin typeface="微软雅黑" pitchFamily="34" charset="-122"/>
                        <a:ea typeface="微软雅黑" pitchFamily="34" charset="-122"/>
                      </a:endParaRPr>
                    </a:p>
                  </a:txBody>
                  <a:tcPr marL="68580" marR="68580" marT="0" marB="0" anchor="ct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1.845</a:t>
                      </a:r>
                      <a:endParaRPr lang="zh-CN" sz="1600" kern="100">
                        <a:effectLst/>
                        <a:latin typeface="微软雅黑" pitchFamily="34" charset="-122"/>
                        <a:ea typeface="微软雅黑" pitchFamily="34" charset="-122"/>
                      </a:endParaRPr>
                    </a:p>
                  </a:txBody>
                  <a:tcPr marL="68580" marR="68580" marT="0" marB="0" anchor="ctr"/>
                </a:tc>
              </a:tr>
              <a:tr h="248109">
                <a:tc>
                  <a:txBody>
                    <a:bodyPr/>
                    <a:lstStyle/>
                    <a:p>
                      <a:pPr indent="127000" algn="l">
                        <a:lnSpc>
                          <a:spcPct val="125000"/>
                        </a:lnSpc>
                        <a:spcAft>
                          <a:spcPts val="0"/>
                        </a:spcAft>
                      </a:pPr>
                      <a:r>
                        <a:rPr lang="zh-CN" sz="1200" kern="0">
                          <a:solidFill>
                            <a:schemeClr val="bg1"/>
                          </a:solidFill>
                          <a:effectLst/>
                          <a:latin typeface="微软雅黑" pitchFamily="34" charset="-122"/>
                          <a:ea typeface="微软雅黑" pitchFamily="34" charset="-122"/>
                        </a:rPr>
                        <a:t>产地地理位置</a:t>
                      </a:r>
                      <a:endParaRPr lang="zh-CN" sz="1600" kern="100">
                        <a:solidFill>
                          <a:schemeClr val="bg1"/>
                        </a:solidFill>
                        <a:effectLst/>
                        <a:latin typeface="微软雅黑" pitchFamily="34" charset="-122"/>
                        <a:ea typeface="微软雅黑" pitchFamily="34" charset="-122"/>
                      </a:endParaRPr>
                    </a:p>
                  </a:txBody>
                  <a:tcPr marL="68580" marR="68580" marT="0" marB="0" anchor="ctr">
                    <a:solidFill>
                      <a:schemeClr val="accent5">
                        <a:lumMod val="75000"/>
                      </a:schemeClr>
                    </a:solidFill>
                  </a:tcP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2.16</a:t>
                      </a:r>
                      <a:endParaRPr lang="zh-CN" sz="1600" kern="100">
                        <a:effectLst/>
                        <a:latin typeface="微软雅黑" pitchFamily="34" charset="-122"/>
                        <a:ea typeface="微软雅黑" pitchFamily="34" charset="-122"/>
                      </a:endParaRPr>
                    </a:p>
                  </a:txBody>
                  <a:tcPr marL="68580" marR="68580" marT="0" marB="0" anchor="ct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1.456</a:t>
                      </a:r>
                      <a:endParaRPr lang="zh-CN" sz="1600" kern="100">
                        <a:effectLst/>
                        <a:latin typeface="微软雅黑" pitchFamily="34" charset="-122"/>
                        <a:ea typeface="微软雅黑" pitchFamily="34" charset="-122"/>
                      </a:endParaRPr>
                    </a:p>
                  </a:txBody>
                  <a:tcPr marL="68580" marR="68580" marT="0" marB="0" anchor="ctr"/>
                </a:tc>
                <a:tc>
                  <a:txBody>
                    <a:bodyPr/>
                    <a:lstStyle/>
                    <a:p>
                      <a:pPr indent="127000" algn="l">
                        <a:lnSpc>
                          <a:spcPct val="125000"/>
                        </a:lnSpc>
                        <a:spcAft>
                          <a:spcPts val="0"/>
                        </a:spcAft>
                      </a:pPr>
                      <a:r>
                        <a:rPr lang="zh-CN" sz="1200" kern="0">
                          <a:solidFill>
                            <a:schemeClr val="bg1"/>
                          </a:solidFill>
                          <a:effectLst/>
                          <a:latin typeface="微软雅黑" pitchFamily="34" charset="-122"/>
                          <a:ea typeface="微软雅黑" pitchFamily="34" charset="-122"/>
                        </a:rPr>
                        <a:t>产品经济性</a:t>
                      </a:r>
                      <a:endParaRPr lang="zh-CN" sz="1600" kern="100">
                        <a:solidFill>
                          <a:schemeClr val="bg1"/>
                        </a:solidFill>
                        <a:effectLst/>
                        <a:latin typeface="微软雅黑" pitchFamily="34" charset="-122"/>
                        <a:ea typeface="微软雅黑" pitchFamily="34" charset="-122"/>
                      </a:endParaRPr>
                    </a:p>
                  </a:txBody>
                  <a:tcPr marL="68580" marR="68580" marT="0" marB="0" anchor="ctr">
                    <a:solidFill>
                      <a:schemeClr val="accent5">
                        <a:lumMod val="75000"/>
                      </a:schemeClr>
                    </a:solidFill>
                  </a:tcP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3.15</a:t>
                      </a:r>
                      <a:endParaRPr lang="zh-CN" sz="1600" kern="100">
                        <a:effectLst/>
                        <a:latin typeface="微软雅黑" pitchFamily="34" charset="-122"/>
                        <a:ea typeface="微软雅黑" pitchFamily="34" charset="-122"/>
                      </a:endParaRPr>
                    </a:p>
                  </a:txBody>
                  <a:tcPr marL="68580" marR="68580" marT="0" marB="0" anchor="ct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1.850</a:t>
                      </a:r>
                      <a:endParaRPr lang="zh-CN" sz="1600" kern="100">
                        <a:effectLst/>
                        <a:latin typeface="微软雅黑" pitchFamily="34" charset="-122"/>
                        <a:ea typeface="微软雅黑" pitchFamily="34" charset="-122"/>
                      </a:endParaRPr>
                    </a:p>
                  </a:txBody>
                  <a:tcPr marL="68580" marR="68580" marT="0" marB="0" anchor="ctr"/>
                </a:tc>
              </a:tr>
              <a:tr h="248109">
                <a:tc>
                  <a:txBody>
                    <a:bodyPr/>
                    <a:lstStyle/>
                    <a:p>
                      <a:pPr indent="127000" algn="l">
                        <a:lnSpc>
                          <a:spcPct val="125000"/>
                        </a:lnSpc>
                        <a:spcAft>
                          <a:spcPts val="0"/>
                        </a:spcAft>
                      </a:pPr>
                      <a:r>
                        <a:rPr lang="zh-CN" sz="1200" kern="0">
                          <a:solidFill>
                            <a:schemeClr val="bg1"/>
                          </a:solidFill>
                          <a:effectLst/>
                          <a:latin typeface="微软雅黑" pitchFamily="34" charset="-122"/>
                          <a:ea typeface="微软雅黑" pitchFamily="34" charset="-122"/>
                        </a:rPr>
                        <a:t>产地交通设施</a:t>
                      </a:r>
                      <a:endParaRPr lang="zh-CN" sz="1600" kern="100">
                        <a:solidFill>
                          <a:schemeClr val="bg1"/>
                        </a:solidFill>
                        <a:effectLst/>
                        <a:latin typeface="微软雅黑" pitchFamily="34" charset="-122"/>
                        <a:ea typeface="微软雅黑" pitchFamily="34" charset="-122"/>
                      </a:endParaRPr>
                    </a:p>
                  </a:txBody>
                  <a:tcPr marL="68580" marR="68580" marT="0" marB="0" anchor="ctr">
                    <a:solidFill>
                      <a:schemeClr val="accent5">
                        <a:lumMod val="75000"/>
                      </a:schemeClr>
                    </a:solidFill>
                  </a:tcP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2.19</a:t>
                      </a:r>
                      <a:endParaRPr lang="zh-CN" sz="1600" kern="100">
                        <a:effectLst/>
                        <a:latin typeface="微软雅黑" pitchFamily="34" charset="-122"/>
                        <a:ea typeface="微软雅黑" pitchFamily="34" charset="-122"/>
                      </a:endParaRPr>
                    </a:p>
                  </a:txBody>
                  <a:tcPr marL="68580" marR="68580" marT="0" marB="0" anchor="ct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1.471</a:t>
                      </a:r>
                      <a:endParaRPr lang="zh-CN" sz="1600" kern="100">
                        <a:effectLst/>
                        <a:latin typeface="微软雅黑" pitchFamily="34" charset="-122"/>
                        <a:ea typeface="微软雅黑" pitchFamily="34" charset="-122"/>
                      </a:endParaRPr>
                    </a:p>
                  </a:txBody>
                  <a:tcPr marL="68580" marR="68580" marT="0" marB="0" anchor="ctr"/>
                </a:tc>
                <a:tc>
                  <a:txBody>
                    <a:bodyPr/>
                    <a:lstStyle/>
                    <a:p>
                      <a:pPr indent="127000" algn="l">
                        <a:lnSpc>
                          <a:spcPct val="125000"/>
                        </a:lnSpc>
                        <a:spcAft>
                          <a:spcPts val="0"/>
                        </a:spcAft>
                      </a:pPr>
                      <a:r>
                        <a:rPr lang="zh-CN" sz="1200" kern="0">
                          <a:solidFill>
                            <a:schemeClr val="bg1"/>
                          </a:solidFill>
                          <a:effectLst/>
                          <a:latin typeface="微软雅黑" pitchFamily="34" charset="-122"/>
                          <a:ea typeface="微软雅黑" pitchFamily="34" charset="-122"/>
                        </a:rPr>
                        <a:t>产品安全性</a:t>
                      </a:r>
                      <a:endParaRPr lang="zh-CN" sz="1600" kern="100">
                        <a:solidFill>
                          <a:schemeClr val="bg1"/>
                        </a:solidFill>
                        <a:effectLst/>
                        <a:latin typeface="微软雅黑" pitchFamily="34" charset="-122"/>
                        <a:ea typeface="微软雅黑" pitchFamily="34" charset="-122"/>
                      </a:endParaRPr>
                    </a:p>
                  </a:txBody>
                  <a:tcPr marL="68580" marR="68580" marT="0" marB="0" anchor="ctr">
                    <a:solidFill>
                      <a:schemeClr val="accent5">
                        <a:lumMod val="75000"/>
                      </a:schemeClr>
                    </a:solidFill>
                  </a:tcP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4.16</a:t>
                      </a:r>
                      <a:endParaRPr lang="zh-CN" sz="1600" kern="100">
                        <a:effectLst/>
                        <a:latin typeface="微软雅黑" pitchFamily="34" charset="-122"/>
                        <a:ea typeface="微软雅黑" pitchFamily="34" charset="-122"/>
                      </a:endParaRPr>
                    </a:p>
                  </a:txBody>
                  <a:tcPr marL="68580" marR="68580" marT="0" marB="0" anchor="ct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1.552</a:t>
                      </a:r>
                      <a:endParaRPr lang="zh-CN" sz="1600" kern="100">
                        <a:effectLst/>
                        <a:latin typeface="微软雅黑" pitchFamily="34" charset="-122"/>
                        <a:ea typeface="微软雅黑" pitchFamily="34" charset="-122"/>
                      </a:endParaRPr>
                    </a:p>
                  </a:txBody>
                  <a:tcPr marL="68580" marR="68580" marT="0" marB="0" anchor="ctr"/>
                </a:tc>
              </a:tr>
              <a:tr h="248109">
                <a:tc>
                  <a:txBody>
                    <a:bodyPr/>
                    <a:lstStyle/>
                    <a:p>
                      <a:pPr indent="127000" algn="l">
                        <a:lnSpc>
                          <a:spcPct val="125000"/>
                        </a:lnSpc>
                        <a:spcAft>
                          <a:spcPts val="0"/>
                        </a:spcAft>
                      </a:pPr>
                      <a:r>
                        <a:rPr lang="zh-CN" sz="1200" kern="0" dirty="0">
                          <a:solidFill>
                            <a:schemeClr val="bg1"/>
                          </a:solidFill>
                          <a:effectLst/>
                          <a:latin typeface="微软雅黑" pitchFamily="34" charset="-122"/>
                          <a:ea typeface="微软雅黑" pitchFamily="34" charset="-122"/>
                        </a:rPr>
                        <a:t>产地通讯设施</a:t>
                      </a:r>
                      <a:endParaRPr lang="zh-CN" sz="1600" kern="100" dirty="0">
                        <a:solidFill>
                          <a:schemeClr val="bg1"/>
                        </a:solidFill>
                        <a:effectLst/>
                        <a:latin typeface="微软雅黑" pitchFamily="34" charset="-122"/>
                        <a:ea typeface="微软雅黑" pitchFamily="34" charset="-122"/>
                      </a:endParaRPr>
                    </a:p>
                  </a:txBody>
                  <a:tcPr marL="68580" marR="68580" marT="0" marB="0" anchor="ctr">
                    <a:solidFill>
                      <a:schemeClr val="accent5">
                        <a:lumMod val="75000"/>
                      </a:schemeClr>
                    </a:solidFill>
                  </a:tcP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2.16</a:t>
                      </a:r>
                      <a:endParaRPr lang="zh-CN" sz="1600" kern="100">
                        <a:effectLst/>
                        <a:latin typeface="微软雅黑" pitchFamily="34" charset="-122"/>
                        <a:ea typeface="微软雅黑" pitchFamily="34" charset="-122"/>
                      </a:endParaRPr>
                    </a:p>
                  </a:txBody>
                  <a:tcPr marL="68580" marR="68580" marT="0" marB="0" anchor="ct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1.458</a:t>
                      </a:r>
                      <a:endParaRPr lang="zh-CN" sz="1600" kern="100">
                        <a:effectLst/>
                        <a:latin typeface="微软雅黑" pitchFamily="34" charset="-122"/>
                        <a:ea typeface="微软雅黑" pitchFamily="34" charset="-122"/>
                      </a:endParaRPr>
                    </a:p>
                  </a:txBody>
                  <a:tcPr marL="68580" marR="68580" marT="0" marB="0" anchor="ctr"/>
                </a:tc>
                <a:tc>
                  <a:txBody>
                    <a:bodyPr/>
                    <a:lstStyle/>
                    <a:p>
                      <a:pPr indent="127000" algn="l">
                        <a:lnSpc>
                          <a:spcPct val="125000"/>
                        </a:lnSpc>
                        <a:spcAft>
                          <a:spcPts val="0"/>
                        </a:spcAft>
                      </a:pPr>
                      <a:r>
                        <a:rPr lang="zh-CN" sz="1200" kern="0" dirty="0">
                          <a:solidFill>
                            <a:schemeClr val="bg1"/>
                          </a:solidFill>
                          <a:effectLst/>
                          <a:latin typeface="微软雅黑" pitchFamily="34" charset="-122"/>
                          <a:ea typeface="微软雅黑" pitchFamily="34" charset="-122"/>
                        </a:rPr>
                        <a:t>产品原材料优劣</a:t>
                      </a:r>
                      <a:endParaRPr lang="zh-CN" sz="1600" kern="100" dirty="0">
                        <a:solidFill>
                          <a:schemeClr val="bg1"/>
                        </a:solidFill>
                        <a:effectLst/>
                        <a:latin typeface="微软雅黑" pitchFamily="34" charset="-122"/>
                        <a:ea typeface="微软雅黑" pitchFamily="34" charset="-122"/>
                      </a:endParaRPr>
                    </a:p>
                  </a:txBody>
                  <a:tcPr marL="68580" marR="68580" marT="0" marB="0" anchor="ctr">
                    <a:solidFill>
                      <a:schemeClr val="accent5">
                        <a:lumMod val="75000"/>
                      </a:schemeClr>
                    </a:solidFill>
                  </a:tcPr>
                </a:tc>
                <a:tc>
                  <a:txBody>
                    <a:bodyPr/>
                    <a:lstStyle/>
                    <a:p>
                      <a:pPr indent="127000" algn="ctr">
                        <a:lnSpc>
                          <a:spcPct val="125000"/>
                        </a:lnSpc>
                        <a:spcAft>
                          <a:spcPts val="0"/>
                        </a:spcAft>
                      </a:pPr>
                      <a:r>
                        <a:rPr lang="en-US" sz="1200" kern="0">
                          <a:effectLst/>
                          <a:latin typeface="微软雅黑" pitchFamily="34" charset="-122"/>
                          <a:ea typeface="微软雅黑" pitchFamily="34" charset="-122"/>
                        </a:rPr>
                        <a:t>3.94</a:t>
                      </a:r>
                      <a:endParaRPr lang="zh-CN" sz="1600" kern="100">
                        <a:effectLst/>
                        <a:latin typeface="微软雅黑" pitchFamily="34" charset="-122"/>
                        <a:ea typeface="微软雅黑" pitchFamily="34" charset="-122"/>
                      </a:endParaRPr>
                    </a:p>
                  </a:txBody>
                  <a:tcPr marL="68580" marR="68580" marT="0" marB="0" anchor="ctr"/>
                </a:tc>
                <a:tc>
                  <a:txBody>
                    <a:bodyPr/>
                    <a:lstStyle/>
                    <a:p>
                      <a:pPr indent="127000" algn="ctr">
                        <a:lnSpc>
                          <a:spcPct val="125000"/>
                        </a:lnSpc>
                        <a:spcAft>
                          <a:spcPts val="0"/>
                        </a:spcAft>
                      </a:pPr>
                      <a:r>
                        <a:rPr lang="en-US" sz="1200" kern="0" dirty="0">
                          <a:effectLst/>
                          <a:latin typeface="微软雅黑" pitchFamily="34" charset="-122"/>
                          <a:ea typeface="微软雅黑" pitchFamily="34" charset="-122"/>
                        </a:rPr>
                        <a:t>1.674</a:t>
                      </a:r>
                      <a:endParaRPr lang="zh-CN" sz="1600" kern="100" dirty="0">
                        <a:effectLst/>
                        <a:latin typeface="微软雅黑" pitchFamily="34" charset="-122"/>
                        <a:ea typeface="微软雅黑" pitchFamily="34" charset="-122"/>
                      </a:endParaRPr>
                    </a:p>
                  </a:txBody>
                  <a:tcPr marL="68580" marR="68580" marT="0" marB="0" anchor="ctr"/>
                </a:tc>
              </a:tr>
            </a:tbl>
          </a:graphicData>
        </a:graphic>
      </p:graphicFrame>
      <p:grpSp>
        <p:nvGrpSpPr>
          <p:cNvPr id="20" name="组合 19"/>
          <p:cNvGrpSpPr/>
          <p:nvPr/>
        </p:nvGrpSpPr>
        <p:grpSpPr>
          <a:xfrm>
            <a:off x="260971" y="1500753"/>
            <a:ext cx="3096344" cy="4664551"/>
            <a:chOff x="260971" y="1500753"/>
            <a:chExt cx="3096344" cy="4664551"/>
          </a:xfrm>
        </p:grpSpPr>
        <p:cxnSp>
          <p:nvCxnSpPr>
            <p:cNvPr id="4" name="直接连接符 3"/>
            <p:cNvCxnSpPr/>
            <p:nvPr/>
          </p:nvCxnSpPr>
          <p:spPr>
            <a:xfrm>
              <a:off x="260971" y="1700808"/>
              <a:ext cx="0" cy="4464496"/>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260971" y="1988840"/>
              <a:ext cx="2160240" cy="50405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latin typeface="微软雅黑" pitchFamily="34" charset="-122"/>
                  <a:ea typeface="微软雅黑" pitchFamily="34" charset="-122"/>
                </a:rPr>
                <a:t>是本地人</a:t>
              </a:r>
              <a:endParaRPr lang="zh-CN" altLang="en-US" dirty="0">
                <a:latin typeface="微软雅黑" pitchFamily="34" charset="-122"/>
                <a:ea typeface="微软雅黑" pitchFamily="34" charset="-122"/>
              </a:endParaRPr>
            </a:p>
          </p:txBody>
        </p:sp>
        <p:sp>
          <p:nvSpPr>
            <p:cNvPr id="6" name="矩形 5"/>
            <p:cNvSpPr/>
            <p:nvPr/>
          </p:nvSpPr>
          <p:spPr>
            <a:xfrm>
              <a:off x="260971" y="2680117"/>
              <a:ext cx="1368152" cy="50405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latin typeface="微软雅黑" pitchFamily="34" charset="-122"/>
                  <a:ea typeface="微软雅黑" pitchFamily="34" charset="-122"/>
                </a:rPr>
                <a:t>品牌专卖店</a:t>
              </a:r>
              <a:endParaRPr lang="zh-CN" altLang="en-US" dirty="0">
                <a:latin typeface="微软雅黑" pitchFamily="34" charset="-122"/>
                <a:ea typeface="微软雅黑" pitchFamily="34" charset="-122"/>
              </a:endParaRPr>
            </a:p>
          </p:txBody>
        </p:sp>
        <p:sp>
          <p:nvSpPr>
            <p:cNvPr id="7" name="矩形 6"/>
            <p:cNvSpPr/>
            <p:nvPr/>
          </p:nvSpPr>
          <p:spPr>
            <a:xfrm>
              <a:off x="260971" y="3371394"/>
              <a:ext cx="1656184" cy="50405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latin typeface="微软雅黑" pitchFamily="34" charset="-122"/>
                  <a:ea typeface="微软雅黑" pitchFamily="34" charset="-122"/>
                </a:rPr>
                <a:t>亲友推荐</a:t>
              </a:r>
              <a:endParaRPr lang="zh-CN" altLang="en-US" dirty="0">
                <a:latin typeface="微软雅黑" pitchFamily="34" charset="-122"/>
                <a:ea typeface="微软雅黑" pitchFamily="34" charset="-122"/>
              </a:endParaRPr>
            </a:p>
          </p:txBody>
        </p:sp>
        <p:sp>
          <p:nvSpPr>
            <p:cNvPr id="8" name="矩形 7"/>
            <p:cNvSpPr/>
            <p:nvPr/>
          </p:nvSpPr>
          <p:spPr>
            <a:xfrm>
              <a:off x="260971" y="4062671"/>
              <a:ext cx="2376264" cy="50405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latin typeface="微软雅黑" pitchFamily="34" charset="-122"/>
                  <a:ea typeface="微软雅黑" pitchFamily="34" charset="-122"/>
                </a:rPr>
                <a:t>朋友介绍</a:t>
              </a:r>
              <a:endParaRPr lang="zh-CN" altLang="en-US" dirty="0">
                <a:latin typeface="微软雅黑" pitchFamily="34" charset="-122"/>
                <a:ea typeface="微软雅黑" pitchFamily="34" charset="-122"/>
              </a:endParaRPr>
            </a:p>
          </p:txBody>
        </p:sp>
        <p:sp>
          <p:nvSpPr>
            <p:cNvPr id="9" name="矩形 8"/>
            <p:cNvSpPr/>
            <p:nvPr/>
          </p:nvSpPr>
          <p:spPr>
            <a:xfrm>
              <a:off x="260971" y="4753948"/>
              <a:ext cx="684076" cy="50405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latin typeface="微软雅黑" pitchFamily="34" charset="-122"/>
                  <a:ea typeface="微软雅黑" pitchFamily="34" charset="-122"/>
                </a:rPr>
                <a:t>广告</a:t>
              </a:r>
              <a:endParaRPr lang="zh-CN" altLang="en-US" dirty="0">
                <a:latin typeface="微软雅黑" pitchFamily="34" charset="-122"/>
                <a:ea typeface="微软雅黑" pitchFamily="34" charset="-122"/>
              </a:endParaRPr>
            </a:p>
          </p:txBody>
        </p:sp>
        <p:sp>
          <p:nvSpPr>
            <p:cNvPr id="10" name="矩形 9"/>
            <p:cNvSpPr/>
            <p:nvPr/>
          </p:nvSpPr>
          <p:spPr>
            <a:xfrm>
              <a:off x="260971" y="5445224"/>
              <a:ext cx="1512168" cy="50405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latin typeface="微软雅黑" pitchFamily="34" charset="-122"/>
                  <a:ea typeface="微软雅黑" pitchFamily="34" charset="-122"/>
                </a:rPr>
                <a:t>网络渠道</a:t>
              </a:r>
              <a:endParaRPr lang="zh-CN" altLang="en-US" dirty="0">
                <a:latin typeface="微软雅黑" pitchFamily="34" charset="-122"/>
                <a:ea typeface="微软雅黑" pitchFamily="34" charset="-122"/>
              </a:endParaRPr>
            </a:p>
          </p:txBody>
        </p:sp>
        <p:sp>
          <p:nvSpPr>
            <p:cNvPr id="11" name="TextBox 10"/>
            <p:cNvSpPr txBox="1"/>
            <p:nvPr/>
          </p:nvSpPr>
          <p:spPr>
            <a:xfrm>
              <a:off x="512999" y="1500753"/>
              <a:ext cx="1800200" cy="400110"/>
            </a:xfrm>
            <a:prstGeom prst="rect">
              <a:avLst/>
            </a:prstGeom>
            <a:noFill/>
          </p:spPr>
          <p:txBody>
            <a:bodyPr wrap="square" rtlCol="0">
              <a:spAutoFit/>
            </a:bodyPr>
            <a:lstStyle/>
            <a:p>
              <a:pPr algn="ctr"/>
              <a:r>
                <a:rPr lang="zh-CN" altLang="en-US" sz="2000" dirty="0" smtClean="0">
                  <a:latin typeface="微软雅黑" pitchFamily="34" charset="-122"/>
                  <a:ea typeface="微软雅黑" pitchFamily="34" charset="-122"/>
                </a:rPr>
                <a:t>认知渠道信息</a:t>
              </a:r>
              <a:endParaRPr lang="zh-CN" altLang="en-US" sz="2000" dirty="0">
                <a:latin typeface="微软雅黑" pitchFamily="34" charset="-122"/>
                <a:ea typeface="微软雅黑" pitchFamily="34" charset="-122"/>
              </a:endParaRPr>
            </a:p>
          </p:txBody>
        </p:sp>
        <p:sp>
          <p:nvSpPr>
            <p:cNvPr id="13" name="矩形 12"/>
            <p:cNvSpPr/>
            <p:nvPr/>
          </p:nvSpPr>
          <p:spPr>
            <a:xfrm>
              <a:off x="2493219" y="1988840"/>
              <a:ext cx="730684"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22%</a:t>
              </a:r>
              <a:endParaRPr lang="zh-CN" altLang="en-US" dirty="0">
                <a:solidFill>
                  <a:schemeClr val="tx1"/>
                </a:solidFill>
              </a:endParaRPr>
            </a:p>
          </p:txBody>
        </p:sp>
        <p:sp>
          <p:nvSpPr>
            <p:cNvPr id="15" name="矩形 14"/>
            <p:cNvSpPr/>
            <p:nvPr/>
          </p:nvSpPr>
          <p:spPr>
            <a:xfrm>
              <a:off x="1713830" y="2680116"/>
              <a:ext cx="635447"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14%</a:t>
              </a:r>
              <a:endParaRPr lang="zh-CN" altLang="en-US" dirty="0">
                <a:solidFill>
                  <a:schemeClr val="tx1"/>
                </a:solidFill>
              </a:endParaRPr>
            </a:p>
          </p:txBody>
        </p:sp>
        <p:sp>
          <p:nvSpPr>
            <p:cNvPr id="16" name="矩形 15"/>
            <p:cNvSpPr/>
            <p:nvPr/>
          </p:nvSpPr>
          <p:spPr>
            <a:xfrm>
              <a:off x="1978559" y="3371394"/>
              <a:ext cx="658676"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16%</a:t>
              </a:r>
              <a:endParaRPr lang="zh-CN" altLang="en-US" dirty="0">
                <a:solidFill>
                  <a:schemeClr val="tx1"/>
                </a:solidFill>
              </a:endParaRPr>
            </a:p>
          </p:txBody>
        </p:sp>
        <p:sp>
          <p:nvSpPr>
            <p:cNvPr id="17" name="矩形 16"/>
            <p:cNvSpPr/>
            <p:nvPr/>
          </p:nvSpPr>
          <p:spPr>
            <a:xfrm>
              <a:off x="2719847" y="3990663"/>
              <a:ext cx="63746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26%</a:t>
              </a:r>
              <a:endParaRPr lang="zh-CN" altLang="en-US" dirty="0">
                <a:solidFill>
                  <a:schemeClr val="tx1"/>
                </a:solidFill>
              </a:endParaRPr>
            </a:p>
          </p:txBody>
        </p:sp>
        <p:sp>
          <p:nvSpPr>
            <p:cNvPr id="18" name="矩形 17"/>
            <p:cNvSpPr/>
            <p:nvPr/>
          </p:nvSpPr>
          <p:spPr>
            <a:xfrm>
              <a:off x="1027659" y="4753948"/>
              <a:ext cx="504056"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7%</a:t>
              </a:r>
              <a:endParaRPr lang="zh-CN" altLang="en-US" dirty="0">
                <a:solidFill>
                  <a:schemeClr val="tx1"/>
                </a:solidFill>
              </a:endParaRPr>
            </a:p>
          </p:txBody>
        </p:sp>
        <p:sp>
          <p:nvSpPr>
            <p:cNvPr id="19" name="矩形 18"/>
            <p:cNvSpPr/>
            <p:nvPr/>
          </p:nvSpPr>
          <p:spPr>
            <a:xfrm>
              <a:off x="1845221" y="5445224"/>
              <a:ext cx="64799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15%</a:t>
              </a:r>
              <a:endParaRPr lang="zh-CN" altLang="en-US" dirty="0">
                <a:solidFill>
                  <a:schemeClr val="tx1"/>
                </a:solidFill>
              </a:endParaRPr>
            </a:p>
          </p:txBody>
        </p:sp>
      </p:grpSp>
      <p:sp>
        <p:nvSpPr>
          <p:cNvPr id="21" name="矩形 20"/>
          <p:cNvSpPr/>
          <p:nvPr/>
        </p:nvSpPr>
        <p:spPr>
          <a:xfrm>
            <a:off x="6669204" y="1484784"/>
            <a:ext cx="2376264" cy="43204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综合认知维度信息</a:t>
            </a:r>
            <a:endParaRPr lang="zh-CN" altLang="en-US" dirty="0">
              <a:latin typeface="微软雅黑" pitchFamily="34" charset="-122"/>
              <a:ea typeface="微软雅黑" pitchFamily="34" charset="-122"/>
            </a:endParaRPr>
          </a:p>
        </p:txBody>
      </p:sp>
      <p:sp>
        <p:nvSpPr>
          <p:cNvPr id="22" name="TextBox 21"/>
          <p:cNvSpPr txBox="1"/>
          <p:nvPr/>
        </p:nvSpPr>
        <p:spPr>
          <a:xfrm>
            <a:off x="3717355" y="5373216"/>
            <a:ext cx="2376264"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rPr>
              <a:t>数据来源：实地调查</a:t>
            </a:r>
            <a:endParaRPr lang="zh-CN" altLang="en-US" sz="1600" dirty="0">
              <a:latin typeface="微软雅黑" pitchFamily="34" charset="-122"/>
              <a:ea typeface="微软雅黑" pitchFamily="34" charset="-122"/>
            </a:endParaRPr>
          </a:p>
        </p:txBody>
      </p:sp>
      <p:cxnSp>
        <p:nvCxnSpPr>
          <p:cNvPr id="23" name="直接连接符 22"/>
          <p:cNvCxnSpPr/>
          <p:nvPr/>
        </p:nvCxnSpPr>
        <p:spPr>
          <a:xfrm>
            <a:off x="3573339" y="1696489"/>
            <a:ext cx="0" cy="410877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15625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85707" y="43542"/>
            <a:ext cx="5040560"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认知的影响因素分析（基于因子）</a:t>
            </a:r>
            <a:endParaRPr lang="zh-CN" altLang="en-US" sz="2400" dirty="0">
              <a:latin typeface="微软雅黑" pitchFamily="34" charset="-122"/>
              <a:ea typeface="微软雅黑" pitchFamily="34" charset="-122"/>
            </a:endParaRPr>
          </a:p>
        </p:txBody>
      </p:sp>
      <p:sp>
        <p:nvSpPr>
          <p:cNvPr id="4" name="矩形 3"/>
          <p:cNvSpPr/>
          <p:nvPr/>
        </p:nvSpPr>
        <p:spPr>
          <a:xfrm>
            <a:off x="10414099" y="832393"/>
            <a:ext cx="1512168" cy="50837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itchFamily="34" charset="-122"/>
                <a:ea typeface="微软雅黑" pitchFamily="34" charset="-122"/>
              </a:rPr>
              <a:t>信度分析</a:t>
            </a:r>
            <a:endParaRPr lang="zh-CN" altLang="en-US" sz="2000" dirty="0">
              <a:latin typeface="微软雅黑" pitchFamily="34" charset="-122"/>
              <a:ea typeface="微软雅黑" pitchFamily="34" charset="-122"/>
            </a:endParaRPr>
          </a:p>
        </p:txBody>
      </p:sp>
      <p:sp>
        <p:nvSpPr>
          <p:cNvPr id="6" name="矩形 5"/>
          <p:cNvSpPr/>
          <p:nvPr/>
        </p:nvSpPr>
        <p:spPr>
          <a:xfrm>
            <a:off x="11984744" y="832393"/>
            <a:ext cx="202494" cy="5083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2079678701"/>
              </p:ext>
            </p:extLst>
          </p:nvPr>
        </p:nvGraphicFramePr>
        <p:xfrm>
          <a:off x="374039" y="3497387"/>
          <a:ext cx="11439161" cy="2235869"/>
        </p:xfrm>
        <a:graphic>
          <a:graphicData uri="http://schemas.openxmlformats.org/drawingml/2006/table">
            <a:tbl>
              <a:tblPr>
                <a:tableStyleId>{5C22544A-7EE6-4342-B048-85BDC9FD1C3A}</a:tableStyleId>
              </a:tblPr>
              <a:tblGrid>
                <a:gridCol w="2797810"/>
                <a:gridCol w="1727803"/>
                <a:gridCol w="1728971"/>
                <a:gridCol w="1727803"/>
                <a:gridCol w="1727803"/>
                <a:gridCol w="1728971"/>
              </a:tblGrid>
              <a:tr h="757237">
                <a:tc>
                  <a:txBody>
                    <a:bodyPr/>
                    <a:lstStyle/>
                    <a:p>
                      <a:pPr indent="127000" algn="ctr">
                        <a:lnSpc>
                          <a:spcPct val="125000"/>
                        </a:lnSpc>
                        <a:spcAft>
                          <a:spcPts val="0"/>
                        </a:spcAft>
                      </a:pPr>
                      <a:r>
                        <a:rPr lang="en-US" sz="1400" kern="0" dirty="0">
                          <a:solidFill>
                            <a:schemeClr val="bg1"/>
                          </a:solidFill>
                          <a:effectLst/>
                          <a:latin typeface="微软雅黑" pitchFamily="34" charset="-122"/>
                          <a:ea typeface="微软雅黑" pitchFamily="34" charset="-122"/>
                        </a:rPr>
                        <a:t> </a:t>
                      </a:r>
                      <a:endParaRPr lang="zh-CN" sz="1800" kern="100" dirty="0">
                        <a:solidFill>
                          <a:schemeClr val="bg1"/>
                        </a:solidFill>
                        <a:effectLst/>
                        <a:latin typeface="微软雅黑" pitchFamily="34" charset="-122"/>
                        <a:ea typeface="微软雅黑" pitchFamily="34" charset="-122"/>
                      </a:endParaRPr>
                    </a:p>
                  </a:txBody>
                  <a:tcPr marL="68580" marR="68580" marT="0" marB="0" anchor="ctr">
                    <a:solidFill>
                      <a:schemeClr val="accent5">
                        <a:lumMod val="50000"/>
                      </a:schemeClr>
                    </a:solidFill>
                  </a:tcPr>
                </a:tc>
                <a:tc>
                  <a:txBody>
                    <a:bodyPr/>
                    <a:lstStyle/>
                    <a:p>
                      <a:pPr indent="127000" algn="ctr">
                        <a:lnSpc>
                          <a:spcPts val="1600"/>
                        </a:lnSpc>
                        <a:spcAft>
                          <a:spcPts val="0"/>
                        </a:spcAft>
                      </a:pPr>
                      <a:r>
                        <a:rPr lang="zh-CN" sz="1800" kern="0" dirty="0">
                          <a:solidFill>
                            <a:schemeClr val="bg1"/>
                          </a:solidFill>
                          <a:effectLst/>
                          <a:latin typeface="微软雅黑" pitchFamily="34" charset="-122"/>
                          <a:ea typeface="微软雅黑" pitchFamily="34" charset="-122"/>
                        </a:rPr>
                        <a:t>项已删除的</a:t>
                      </a:r>
                      <a:endParaRPr lang="zh-CN" sz="2400" kern="100" dirty="0">
                        <a:solidFill>
                          <a:schemeClr val="bg1"/>
                        </a:solidFill>
                        <a:effectLst/>
                        <a:latin typeface="微软雅黑" pitchFamily="34" charset="-122"/>
                        <a:ea typeface="微软雅黑" pitchFamily="34" charset="-122"/>
                      </a:endParaRPr>
                    </a:p>
                    <a:p>
                      <a:pPr indent="127000" algn="ctr">
                        <a:lnSpc>
                          <a:spcPts val="1600"/>
                        </a:lnSpc>
                        <a:spcAft>
                          <a:spcPts val="0"/>
                        </a:spcAft>
                      </a:pPr>
                      <a:r>
                        <a:rPr lang="zh-CN" sz="1800" kern="0" dirty="0">
                          <a:solidFill>
                            <a:schemeClr val="bg1"/>
                          </a:solidFill>
                          <a:effectLst/>
                          <a:latin typeface="微软雅黑" pitchFamily="34" charset="-122"/>
                          <a:ea typeface="微软雅黑" pitchFamily="34" charset="-122"/>
                        </a:rPr>
                        <a:t>刻度均值</a:t>
                      </a:r>
                      <a:endParaRPr lang="zh-CN" sz="2400" kern="100" dirty="0">
                        <a:solidFill>
                          <a:schemeClr val="bg1"/>
                        </a:solidFill>
                        <a:effectLst/>
                        <a:latin typeface="微软雅黑" pitchFamily="34" charset="-122"/>
                        <a:ea typeface="微软雅黑" pitchFamily="34" charset="-122"/>
                      </a:endParaRPr>
                    </a:p>
                  </a:txBody>
                  <a:tcPr marL="68580" marR="68580" marT="0" marB="0" anchor="ctr">
                    <a:solidFill>
                      <a:schemeClr val="accent5">
                        <a:lumMod val="50000"/>
                      </a:schemeClr>
                    </a:solidFill>
                  </a:tcPr>
                </a:tc>
                <a:tc>
                  <a:txBody>
                    <a:bodyPr/>
                    <a:lstStyle/>
                    <a:p>
                      <a:pPr indent="127000" algn="ctr">
                        <a:lnSpc>
                          <a:spcPts val="1600"/>
                        </a:lnSpc>
                        <a:spcAft>
                          <a:spcPts val="0"/>
                        </a:spcAft>
                      </a:pPr>
                      <a:r>
                        <a:rPr lang="zh-CN" sz="1800" kern="0" dirty="0">
                          <a:solidFill>
                            <a:schemeClr val="bg1"/>
                          </a:solidFill>
                          <a:effectLst/>
                          <a:latin typeface="微软雅黑" pitchFamily="34" charset="-122"/>
                          <a:ea typeface="微软雅黑" pitchFamily="34" charset="-122"/>
                        </a:rPr>
                        <a:t>项已删除的</a:t>
                      </a:r>
                      <a:endParaRPr lang="zh-CN" sz="2400" kern="100" dirty="0">
                        <a:solidFill>
                          <a:schemeClr val="bg1"/>
                        </a:solidFill>
                        <a:effectLst/>
                        <a:latin typeface="微软雅黑" pitchFamily="34" charset="-122"/>
                        <a:ea typeface="微软雅黑" pitchFamily="34" charset="-122"/>
                      </a:endParaRPr>
                    </a:p>
                    <a:p>
                      <a:pPr indent="127000" algn="ctr">
                        <a:lnSpc>
                          <a:spcPts val="1600"/>
                        </a:lnSpc>
                        <a:spcAft>
                          <a:spcPts val="0"/>
                        </a:spcAft>
                      </a:pPr>
                      <a:r>
                        <a:rPr lang="zh-CN" sz="1800" kern="0" dirty="0">
                          <a:solidFill>
                            <a:schemeClr val="bg1"/>
                          </a:solidFill>
                          <a:effectLst/>
                          <a:latin typeface="微软雅黑" pitchFamily="34" charset="-122"/>
                          <a:ea typeface="微软雅黑" pitchFamily="34" charset="-122"/>
                        </a:rPr>
                        <a:t>刻度方差</a:t>
                      </a:r>
                      <a:endParaRPr lang="zh-CN" sz="2400" kern="100" dirty="0">
                        <a:solidFill>
                          <a:schemeClr val="bg1"/>
                        </a:solidFill>
                        <a:effectLst/>
                        <a:latin typeface="微软雅黑" pitchFamily="34" charset="-122"/>
                        <a:ea typeface="微软雅黑" pitchFamily="34" charset="-122"/>
                      </a:endParaRPr>
                    </a:p>
                  </a:txBody>
                  <a:tcPr marL="68580" marR="68580" marT="0" marB="0" anchor="ctr">
                    <a:solidFill>
                      <a:schemeClr val="accent5">
                        <a:lumMod val="50000"/>
                      </a:schemeClr>
                    </a:solidFill>
                  </a:tcPr>
                </a:tc>
                <a:tc>
                  <a:txBody>
                    <a:bodyPr/>
                    <a:lstStyle/>
                    <a:p>
                      <a:pPr indent="127000" algn="ctr">
                        <a:lnSpc>
                          <a:spcPts val="1600"/>
                        </a:lnSpc>
                        <a:spcAft>
                          <a:spcPts val="0"/>
                        </a:spcAft>
                      </a:pPr>
                      <a:r>
                        <a:rPr lang="zh-CN" sz="1800" kern="0" dirty="0">
                          <a:solidFill>
                            <a:schemeClr val="bg1"/>
                          </a:solidFill>
                          <a:effectLst/>
                          <a:latin typeface="微软雅黑" pitchFamily="34" charset="-122"/>
                          <a:ea typeface="微软雅黑" pitchFamily="34" charset="-122"/>
                        </a:rPr>
                        <a:t>多相关性</a:t>
                      </a:r>
                      <a:endParaRPr lang="zh-CN" sz="2400" kern="100" dirty="0">
                        <a:solidFill>
                          <a:schemeClr val="bg1"/>
                        </a:solidFill>
                        <a:effectLst/>
                        <a:latin typeface="微软雅黑" pitchFamily="34" charset="-122"/>
                        <a:ea typeface="微软雅黑" pitchFamily="34" charset="-122"/>
                      </a:endParaRPr>
                    </a:p>
                    <a:p>
                      <a:pPr indent="127000" algn="ctr">
                        <a:lnSpc>
                          <a:spcPts val="1600"/>
                        </a:lnSpc>
                        <a:spcAft>
                          <a:spcPts val="0"/>
                        </a:spcAft>
                      </a:pPr>
                      <a:r>
                        <a:rPr lang="zh-CN" sz="1800" kern="0" dirty="0">
                          <a:solidFill>
                            <a:schemeClr val="bg1"/>
                          </a:solidFill>
                          <a:effectLst/>
                          <a:latin typeface="微软雅黑" pitchFamily="34" charset="-122"/>
                          <a:ea typeface="微软雅黑" pitchFamily="34" charset="-122"/>
                        </a:rPr>
                        <a:t>的平方</a:t>
                      </a:r>
                      <a:endParaRPr lang="zh-CN" sz="2400" kern="100" dirty="0">
                        <a:solidFill>
                          <a:schemeClr val="bg1"/>
                        </a:solidFill>
                        <a:effectLst/>
                        <a:latin typeface="微软雅黑" pitchFamily="34" charset="-122"/>
                        <a:ea typeface="微软雅黑" pitchFamily="34" charset="-122"/>
                      </a:endParaRPr>
                    </a:p>
                  </a:txBody>
                  <a:tcPr marL="68580" marR="68580" marT="0" marB="0" anchor="ctr">
                    <a:solidFill>
                      <a:schemeClr val="accent5">
                        <a:lumMod val="50000"/>
                      </a:schemeClr>
                    </a:solidFill>
                  </a:tcPr>
                </a:tc>
                <a:tc>
                  <a:txBody>
                    <a:bodyPr/>
                    <a:lstStyle/>
                    <a:p>
                      <a:pPr indent="127000" algn="ctr">
                        <a:lnSpc>
                          <a:spcPts val="1600"/>
                        </a:lnSpc>
                        <a:spcAft>
                          <a:spcPts val="0"/>
                        </a:spcAft>
                      </a:pPr>
                      <a:r>
                        <a:rPr lang="zh-CN" sz="1800" kern="0" dirty="0">
                          <a:solidFill>
                            <a:schemeClr val="bg1"/>
                          </a:solidFill>
                          <a:effectLst/>
                          <a:latin typeface="微软雅黑" pitchFamily="34" charset="-122"/>
                          <a:ea typeface="微软雅黑" pitchFamily="34" charset="-122"/>
                        </a:rPr>
                        <a:t>校正的项总</a:t>
                      </a:r>
                      <a:endParaRPr lang="zh-CN" sz="2400" kern="100" dirty="0">
                        <a:solidFill>
                          <a:schemeClr val="bg1"/>
                        </a:solidFill>
                        <a:effectLst/>
                        <a:latin typeface="微软雅黑" pitchFamily="34" charset="-122"/>
                        <a:ea typeface="微软雅黑" pitchFamily="34" charset="-122"/>
                      </a:endParaRPr>
                    </a:p>
                    <a:p>
                      <a:pPr indent="127000" algn="ctr">
                        <a:lnSpc>
                          <a:spcPts val="1600"/>
                        </a:lnSpc>
                        <a:spcAft>
                          <a:spcPts val="0"/>
                        </a:spcAft>
                      </a:pPr>
                      <a:r>
                        <a:rPr lang="zh-CN" sz="1800" kern="0" dirty="0">
                          <a:solidFill>
                            <a:schemeClr val="bg1"/>
                          </a:solidFill>
                          <a:effectLst/>
                          <a:latin typeface="微软雅黑" pitchFamily="34" charset="-122"/>
                          <a:ea typeface="微软雅黑" pitchFamily="34" charset="-122"/>
                        </a:rPr>
                        <a:t>计相关性</a:t>
                      </a:r>
                      <a:endParaRPr lang="zh-CN" sz="2400" kern="100" dirty="0">
                        <a:solidFill>
                          <a:schemeClr val="bg1"/>
                        </a:solidFill>
                        <a:effectLst/>
                        <a:latin typeface="微软雅黑" pitchFamily="34" charset="-122"/>
                        <a:ea typeface="微软雅黑" pitchFamily="34" charset="-122"/>
                      </a:endParaRPr>
                    </a:p>
                  </a:txBody>
                  <a:tcPr marL="68580" marR="68580" marT="0" marB="0" anchor="ctr">
                    <a:solidFill>
                      <a:schemeClr val="accent5">
                        <a:lumMod val="50000"/>
                      </a:schemeClr>
                    </a:solidFill>
                  </a:tcPr>
                </a:tc>
                <a:tc>
                  <a:txBody>
                    <a:bodyPr/>
                    <a:lstStyle/>
                    <a:p>
                      <a:pPr indent="127000" algn="ctr">
                        <a:lnSpc>
                          <a:spcPts val="1600"/>
                        </a:lnSpc>
                        <a:spcAft>
                          <a:spcPts val="0"/>
                        </a:spcAft>
                      </a:pPr>
                      <a:r>
                        <a:rPr lang="zh-CN" sz="1800" kern="0" dirty="0">
                          <a:solidFill>
                            <a:schemeClr val="bg1"/>
                          </a:solidFill>
                          <a:effectLst/>
                          <a:latin typeface="微软雅黑" pitchFamily="34" charset="-122"/>
                          <a:ea typeface="微软雅黑" pitchFamily="34" charset="-122"/>
                        </a:rPr>
                        <a:t>项已删除的</a:t>
                      </a:r>
                      <a:endParaRPr lang="zh-CN" sz="2400" kern="100" dirty="0">
                        <a:solidFill>
                          <a:schemeClr val="bg1"/>
                        </a:solidFill>
                        <a:effectLst/>
                        <a:latin typeface="微软雅黑" pitchFamily="34" charset="-122"/>
                        <a:ea typeface="微软雅黑" pitchFamily="34" charset="-122"/>
                      </a:endParaRPr>
                    </a:p>
                    <a:p>
                      <a:pPr indent="127000" algn="ctr">
                        <a:lnSpc>
                          <a:spcPts val="1600"/>
                        </a:lnSpc>
                        <a:spcAft>
                          <a:spcPts val="0"/>
                        </a:spcAft>
                      </a:pPr>
                      <a:r>
                        <a:rPr lang="en-US" sz="1800" kern="0" dirty="0" err="1">
                          <a:solidFill>
                            <a:schemeClr val="bg1"/>
                          </a:solidFill>
                          <a:effectLst/>
                          <a:latin typeface="微软雅黑" pitchFamily="34" charset="-122"/>
                          <a:ea typeface="微软雅黑" pitchFamily="34" charset="-122"/>
                        </a:rPr>
                        <a:t>Cronbach's</a:t>
                      </a:r>
                      <a:endParaRPr lang="zh-CN" sz="2400" kern="100" dirty="0">
                        <a:solidFill>
                          <a:schemeClr val="bg1"/>
                        </a:solidFill>
                        <a:effectLst/>
                        <a:latin typeface="微软雅黑" pitchFamily="34" charset="-122"/>
                        <a:ea typeface="微软雅黑" pitchFamily="34" charset="-122"/>
                      </a:endParaRPr>
                    </a:p>
                    <a:p>
                      <a:pPr indent="127000" algn="ctr">
                        <a:lnSpc>
                          <a:spcPts val="1600"/>
                        </a:lnSpc>
                        <a:spcAft>
                          <a:spcPts val="0"/>
                        </a:spcAft>
                      </a:pPr>
                      <a:r>
                        <a:rPr lang="en-US" sz="1800" kern="0" dirty="0">
                          <a:solidFill>
                            <a:schemeClr val="bg1"/>
                          </a:solidFill>
                          <a:effectLst/>
                          <a:latin typeface="微软雅黑" pitchFamily="34" charset="-122"/>
                          <a:ea typeface="微软雅黑" pitchFamily="34" charset="-122"/>
                        </a:rPr>
                        <a:t>Alpha</a:t>
                      </a:r>
                      <a:r>
                        <a:rPr lang="zh-CN" sz="1800" kern="0" dirty="0">
                          <a:solidFill>
                            <a:schemeClr val="bg1"/>
                          </a:solidFill>
                          <a:effectLst/>
                          <a:latin typeface="微软雅黑" pitchFamily="34" charset="-122"/>
                          <a:ea typeface="微软雅黑" pitchFamily="34" charset="-122"/>
                        </a:rPr>
                        <a:t>值</a:t>
                      </a:r>
                      <a:endParaRPr lang="zh-CN" sz="2400" kern="100" dirty="0">
                        <a:solidFill>
                          <a:schemeClr val="bg1"/>
                        </a:solidFill>
                        <a:effectLst/>
                        <a:latin typeface="微软雅黑" pitchFamily="34" charset="-122"/>
                        <a:ea typeface="微软雅黑" pitchFamily="34" charset="-122"/>
                      </a:endParaRPr>
                    </a:p>
                  </a:txBody>
                  <a:tcPr marL="68580" marR="68580" marT="0" marB="0" anchor="ctr">
                    <a:solidFill>
                      <a:schemeClr val="accent5">
                        <a:lumMod val="50000"/>
                      </a:schemeClr>
                    </a:solidFill>
                  </a:tcPr>
                </a:tc>
              </a:tr>
              <a:tr h="398512">
                <a:tc>
                  <a:txBody>
                    <a:bodyPr/>
                    <a:lstStyle/>
                    <a:p>
                      <a:pPr indent="127000" algn="ctr">
                        <a:lnSpc>
                          <a:spcPts val="1600"/>
                        </a:lnSpc>
                        <a:spcAft>
                          <a:spcPts val="0"/>
                        </a:spcAft>
                      </a:pPr>
                      <a:r>
                        <a:rPr lang="zh-CN" sz="1400" kern="0" dirty="0">
                          <a:solidFill>
                            <a:schemeClr val="bg1"/>
                          </a:solidFill>
                          <a:effectLst/>
                          <a:latin typeface="微软雅黑" pitchFamily="34" charset="-122"/>
                          <a:ea typeface="微软雅黑" pitchFamily="34" charset="-122"/>
                        </a:rPr>
                        <a:t>产业形象（产业技术含量水平）</a:t>
                      </a:r>
                      <a:endParaRPr lang="zh-CN" sz="1800" kern="100" dirty="0">
                        <a:solidFill>
                          <a:schemeClr val="bg1"/>
                        </a:solidFill>
                        <a:effectLst/>
                        <a:latin typeface="微软雅黑" pitchFamily="34" charset="-122"/>
                        <a:ea typeface="微软雅黑" pitchFamily="34" charset="-122"/>
                      </a:endParaRPr>
                    </a:p>
                  </a:txBody>
                  <a:tcPr marL="68580" marR="68580" marT="0" marB="0" anchor="ctr">
                    <a:solidFill>
                      <a:schemeClr val="accent5">
                        <a:lumMod val="75000"/>
                      </a:schemeClr>
                    </a:solidFill>
                  </a:tcPr>
                </a:tc>
                <a:tc>
                  <a:txBody>
                    <a:bodyPr/>
                    <a:lstStyle/>
                    <a:p>
                      <a:pPr indent="127000" algn="ctr">
                        <a:lnSpc>
                          <a:spcPts val="1600"/>
                        </a:lnSpc>
                        <a:spcAft>
                          <a:spcPts val="0"/>
                        </a:spcAft>
                      </a:pPr>
                      <a:r>
                        <a:rPr lang="en-US" sz="1400" kern="0" dirty="0">
                          <a:effectLst/>
                          <a:latin typeface="微软雅黑" pitchFamily="34" charset="-122"/>
                          <a:ea typeface="微软雅黑" pitchFamily="34" charset="-122"/>
                        </a:rPr>
                        <a:t>7.86</a:t>
                      </a:r>
                      <a:endParaRPr lang="zh-CN" sz="1800" kern="100" dirty="0">
                        <a:effectLst/>
                        <a:latin typeface="微软雅黑" pitchFamily="34" charset="-122"/>
                        <a:ea typeface="微软雅黑" pitchFamily="34" charset="-122"/>
                      </a:endParaRPr>
                    </a:p>
                  </a:txBody>
                  <a:tcPr marL="68580" marR="68580" marT="0" marB="0" anchor="ctr"/>
                </a:tc>
                <a:tc>
                  <a:txBody>
                    <a:bodyPr/>
                    <a:lstStyle/>
                    <a:p>
                      <a:pPr indent="127000" algn="ctr">
                        <a:lnSpc>
                          <a:spcPts val="1600"/>
                        </a:lnSpc>
                        <a:spcAft>
                          <a:spcPts val="0"/>
                        </a:spcAft>
                      </a:pPr>
                      <a:r>
                        <a:rPr lang="en-US" sz="1400" kern="0" dirty="0">
                          <a:effectLst/>
                          <a:latin typeface="微软雅黑" pitchFamily="34" charset="-122"/>
                          <a:ea typeface="微软雅黑" pitchFamily="34" charset="-122"/>
                        </a:rPr>
                        <a:t>13.053</a:t>
                      </a:r>
                      <a:endParaRPr lang="zh-CN" sz="1800" kern="100" dirty="0">
                        <a:effectLst/>
                        <a:latin typeface="微软雅黑" pitchFamily="34" charset="-122"/>
                        <a:ea typeface="微软雅黑" pitchFamily="34" charset="-122"/>
                      </a:endParaRPr>
                    </a:p>
                  </a:txBody>
                  <a:tcPr marL="68580" marR="68580" marT="0" marB="0" anchor="ctr"/>
                </a:tc>
                <a:tc>
                  <a:txBody>
                    <a:bodyPr/>
                    <a:lstStyle/>
                    <a:p>
                      <a:pPr indent="127000" algn="ctr">
                        <a:lnSpc>
                          <a:spcPts val="1600"/>
                        </a:lnSpc>
                        <a:spcAft>
                          <a:spcPts val="0"/>
                        </a:spcAft>
                      </a:pPr>
                      <a:r>
                        <a:rPr lang="en-US" sz="1400" kern="0">
                          <a:effectLst/>
                          <a:latin typeface="微软雅黑" pitchFamily="34" charset="-122"/>
                          <a:ea typeface="微软雅黑" pitchFamily="34" charset="-122"/>
                        </a:rPr>
                        <a:t>.410</a:t>
                      </a:r>
                      <a:endParaRPr lang="zh-CN" sz="1800" kern="100">
                        <a:effectLst/>
                        <a:latin typeface="微软雅黑" pitchFamily="34" charset="-122"/>
                        <a:ea typeface="微软雅黑" pitchFamily="34" charset="-122"/>
                      </a:endParaRPr>
                    </a:p>
                  </a:txBody>
                  <a:tcPr marL="68580" marR="68580" marT="0" marB="0" anchor="ctr"/>
                </a:tc>
                <a:tc>
                  <a:txBody>
                    <a:bodyPr/>
                    <a:lstStyle/>
                    <a:p>
                      <a:pPr indent="127000" algn="ctr">
                        <a:lnSpc>
                          <a:spcPts val="1600"/>
                        </a:lnSpc>
                        <a:spcAft>
                          <a:spcPts val="0"/>
                        </a:spcAft>
                      </a:pPr>
                      <a:r>
                        <a:rPr lang="en-US" sz="1400" kern="0">
                          <a:effectLst/>
                          <a:latin typeface="微软雅黑" pitchFamily="34" charset="-122"/>
                          <a:ea typeface="微软雅黑" pitchFamily="34" charset="-122"/>
                        </a:rPr>
                        <a:t>.047</a:t>
                      </a:r>
                      <a:endParaRPr lang="zh-CN" sz="1800" kern="100">
                        <a:effectLst/>
                        <a:latin typeface="微软雅黑" pitchFamily="34" charset="-122"/>
                        <a:ea typeface="微软雅黑" pitchFamily="34" charset="-122"/>
                      </a:endParaRPr>
                    </a:p>
                  </a:txBody>
                  <a:tcPr marL="68580" marR="68580" marT="0" marB="0" anchor="ctr"/>
                </a:tc>
                <a:tc>
                  <a:txBody>
                    <a:bodyPr/>
                    <a:lstStyle/>
                    <a:p>
                      <a:pPr indent="127000" algn="ctr">
                        <a:lnSpc>
                          <a:spcPts val="1600"/>
                        </a:lnSpc>
                        <a:spcAft>
                          <a:spcPts val="0"/>
                        </a:spcAft>
                      </a:pPr>
                      <a:r>
                        <a:rPr lang="en-US" sz="1400" kern="0" dirty="0">
                          <a:effectLst/>
                          <a:latin typeface="微软雅黑" pitchFamily="34" charset="-122"/>
                          <a:ea typeface="微软雅黑" pitchFamily="34" charset="-122"/>
                        </a:rPr>
                        <a:t>.476</a:t>
                      </a:r>
                      <a:endParaRPr lang="zh-CN" sz="1800" kern="100" dirty="0">
                        <a:effectLst/>
                        <a:latin typeface="微软雅黑" pitchFamily="34" charset="-122"/>
                        <a:ea typeface="微软雅黑" pitchFamily="34" charset="-122"/>
                      </a:endParaRPr>
                    </a:p>
                  </a:txBody>
                  <a:tcPr marL="68580" marR="68580" marT="0" marB="0" anchor="ctr"/>
                </a:tc>
              </a:tr>
              <a:tr h="360040">
                <a:tc>
                  <a:txBody>
                    <a:bodyPr/>
                    <a:lstStyle/>
                    <a:p>
                      <a:pPr indent="127000" algn="ctr">
                        <a:lnSpc>
                          <a:spcPts val="1600"/>
                        </a:lnSpc>
                        <a:spcAft>
                          <a:spcPts val="0"/>
                        </a:spcAft>
                      </a:pPr>
                      <a:r>
                        <a:rPr lang="zh-CN" sz="1400" kern="0">
                          <a:solidFill>
                            <a:schemeClr val="bg1"/>
                          </a:solidFill>
                          <a:effectLst/>
                          <a:latin typeface="微软雅黑" pitchFamily="34" charset="-122"/>
                          <a:ea typeface="微软雅黑" pitchFamily="34" charset="-122"/>
                        </a:rPr>
                        <a:t>产业形象（产业规模）</a:t>
                      </a:r>
                      <a:endParaRPr lang="zh-CN" sz="1800" kern="100">
                        <a:solidFill>
                          <a:schemeClr val="bg1"/>
                        </a:solidFill>
                        <a:effectLst/>
                        <a:latin typeface="微软雅黑" pitchFamily="34" charset="-122"/>
                        <a:ea typeface="微软雅黑" pitchFamily="34" charset="-122"/>
                      </a:endParaRPr>
                    </a:p>
                  </a:txBody>
                  <a:tcPr marL="68580" marR="68580" marT="0" marB="0" anchor="ctr">
                    <a:solidFill>
                      <a:schemeClr val="accent5">
                        <a:lumMod val="75000"/>
                      </a:schemeClr>
                    </a:solidFill>
                  </a:tcPr>
                </a:tc>
                <a:tc>
                  <a:txBody>
                    <a:bodyPr/>
                    <a:lstStyle/>
                    <a:p>
                      <a:pPr indent="127000" algn="ctr">
                        <a:lnSpc>
                          <a:spcPts val="1600"/>
                        </a:lnSpc>
                        <a:spcAft>
                          <a:spcPts val="0"/>
                        </a:spcAft>
                      </a:pPr>
                      <a:r>
                        <a:rPr lang="en-US" sz="1400" kern="0">
                          <a:effectLst/>
                          <a:latin typeface="微软雅黑" pitchFamily="34" charset="-122"/>
                          <a:ea typeface="微软雅黑" pitchFamily="34" charset="-122"/>
                        </a:rPr>
                        <a:t>8.62</a:t>
                      </a:r>
                      <a:endParaRPr lang="zh-CN" sz="1800" kern="100">
                        <a:effectLst/>
                        <a:latin typeface="微软雅黑" pitchFamily="34" charset="-122"/>
                        <a:ea typeface="微软雅黑" pitchFamily="34" charset="-122"/>
                      </a:endParaRPr>
                    </a:p>
                  </a:txBody>
                  <a:tcPr marL="68580" marR="68580" marT="0" marB="0" anchor="ctr"/>
                </a:tc>
                <a:tc>
                  <a:txBody>
                    <a:bodyPr/>
                    <a:lstStyle/>
                    <a:p>
                      <a:pPr indent="127000" algn="ctr">
                        <a:lnSpc>
                          <a:spcPts val="1600"/>
                        </a:lnSpc>
                        <a:spcAft>
                          <a:spcPts val="0"/>
                        </a:spcAft>
                      </a:pPr>
                      <a:r>
                        <a:rPr lang="en-US" sz="1400" kern="0" dirty="0">
                          <a:effectLst/>
                          <a:latin typeface="微软雅黑" pitchFamily="34" charset="-122"/>
                          <a:ea typeface="微软雅黑" pitchFamily="34" charset="-122"/>
                        </a:rPr>
                        <a:t>13.076</a:t>
                      </a:r>
                      <a:endParaRPr lang="zh-CN" sz="1800" kern="100" dirty="0">
                        <a:effectLst/>
                        <a:latin typeface="微软雅黑" pitchFamily="34" charset="-122"/>
                        <a:ea typeface="微软雅黑" pitchFamily="34" charset="-122"/>
                      </a:endParaRPr>
                    </a:p>
                  </a:txBody>
                  <a:tcPr marL="68580" marR="68580" marT="0" marB="0" anchor="ctr"/>
                </a:tc>
                <a:tc>
                  <a:txBody>
                    <a:bodyPr/>
                    <a:lstStyle/>
                    <a:p>
                      <a:pPr indent="127000" algn="ctr">
                        <a:lnSpc>
                          <a:spcPts val="1600"/>
                        </a:lnSpc>
                        <a:spcAft>
                          <a:spcPts val="0"/>
                        </a:spcAft>
                      </a:pPr>
                      <a:r>
                        <a:rPr lang="en-US" sz="1400" kern="0" dirty="0">
                          <a:effectLst/>
                          <a:latin typeface="微软雅黑" pitchFamily="34" charset="-122"/>
                          <a:ea typeface="微软雅黑" pitchFamily="34" charset="-122"/>
                        </a:rPr>
                        <a:t>.234</a:t>
                      </a:r>
                      <a:r>
                        <a:rPr lang="en-US" sz="1400" kern="100" dirty="0">
                          <a:effectLst/>
                          <a:latin typeface="微软雅黑" pitchFamily="34" charset="-122"/>
                          <a:ea typeface="微软雅黑" pitchFamily="34" charset="-122"/>
                        </a:rPr>
                        <a:t>*</a:t>
                      </a:r>
                      <a:endParaRPr lang="zh-CN" sz="1800" kern="100" dirty="0">
                        <a:effectLst/>
                        <a:latin typeface="微软雅黑" pitchFamily="34" charset="-122"/>
                        <a:ea typeface="微软雅黑" pitchFamily="34" charset="-122"/>
                      </a:endParaRPr>
                    </a:p>
                  </a:txBody>
                  <a:tcPr marL="68580" marR="68580" marT="0" marB="0" anchor="ctr"/>
                </a:tc>
                <a:tc>
                  <a:txBody>
                    <a:bodyPr/>
                    <a:lstStyle/>
                    <a:p>
                      <a:pPr indent="127000" algn="ctr">
                        <a:lnSpc>
                          <a:spcPts val="1600"/>
                        </a:lnSpc>
                        <a:spcAft>
                          <a:spcPts val="0"/>
                        </a:spcAft>
                      </a:pPr>
                      <a:r>
                        <a:rPr lang="en-US" sz="1400" kern="0">
                          <a:effectLst/>
                          <a:latin typeface="微软雅黑" pitchFamily="34" charset="-122"/>
                          <a:ea typeface="微软雅黑" pitchFamily="34" charset="-122"/>
                        </a:rPr>
                        <a:t>.116</a:t>
                      </a:r>
                      <a:endParaRPr lang="zh-CN" sz="1800" kern="100">
                        <a:effectLst/>
                        <a:latin typeface="微软雅黑" pitchFamily="34" charset="-122"/>
                        <a:ea typeface="微软雅黑" pitchFamily="34" charset="-122"/>
                      </a:endParaRPr>
                    </a:p>
                  </a:txBody>
                  <a:tcPr marL="68580" marR="68580" marT="0" marB="0" anchor="ctr"/>
                </a:tc>
                <a:tc>
                  <a:txBody>
                    <a:bodyPr/>
                    <a:lstStyle/>
                    <a:p>
                      <a:pPr indent="127000" algn="ctr">
                        <a:lnSpc>
                          <a:spcPts val="1600"/>
                        </a:lnSpc>
                        <a:spcAft>
                          <a:spcPts val="0"/>
                        </a:spcAft>
                      </a:pPr>
                      <a:r>
                        <a:rPr lang="en-US" sz="1400" kern="0">
                          <a:effectLst/>
                          <a:latin typeface="微软雅黑" pitchFamily="34" charset="-122"/>
                          <a:ea typeface="微软雅黑" pitchFamily="34" charset="-122"/>
                        </a:rPr>
                        <a:t>.378</a:t>
                      </a:r>
                      <a:endParaRPr lang="zh-CN" sz="1800" kern="100">
                        <a:effectLst/>
                        <a:latin typeface="微软雅黑" pitchFamily="34" charset="-122"/>
                        <a:ea typeface="微软雅黑" pitchFamily="34" charset="-122"/>
                      </a:endParaRPr>
                    </a:p>
                  </a:txBody>
                  <a:tcPr marL="68580" marR="68580" marT="0" marB="0" anchor="ctr"/>
                </a:tc>
              </a:tr>
              <a:tr h="360040">
                <a:tc>
                  <a:txBody>
                    <a:bodyPr/>
                    <a:lstStyle/>
                    <a:p>
                      <a:pPr indent="127000" algn="ctr">
                        <a:lnSpc>
                          <a:spcPts val="1600"/>
                        </a:lnSpc>
                        <a:spcAft>
                          <a:spcPts val="0"/>
                        </a:spcAft>
                      </a:pPr>
                      <a:r>
                        <a:rPr lang="zh-CN" sz="1400" kern="0">
                          <a:solidFill>
                            <a:schemeClr val="bg1"/>
                          </a:solidFill>
                          <a:effectLst/>
                          <a:latin typeface="微软雅黑" pitchFamily="34" charset="-122"/>
                          <a:ea typeface="微软雅黑" pitchFamily="34" charset="-122"/>
                        </a:rPr>
                        <a:t>产业形象（产业知名度）</a:t>
                      </a:r>
                      <a:endParaRPr lang="zh-CN" sz="1800" kern="100">
                        <a:solidFill>
                          <a:schemeClr val="bg1"/>
                        </a:solidFill>
                        <a:effectLst/>
                        <a:latin typeface="微软雅黑" pitchFamily="34" charset="-122"/>
                        <a:ea typeface="微软雅黑" pitchFamily="34" charset="-122"/>
                      </a:endParaRPr>
                    </a:p>
                  </a:txBody>
                  <a:tcPr marL="68580" marR="68580" marT="0" marB="0" anchor="ctr">
                    <a:solidFill>
                      <a:schemeClr val="accent5">
                        <a:lumMod val="75000"/>
                      </a:schemeClr>
                    </a:solidFill>
                  </a:tcPr>
                </a:tc>
                <a:tc>
                  <a:txBody>
                    <a:bodyPr/>
                    <a:lstStyle/>
                    <a:p>
                      <a:pPr indent="127000" algn="ctr">
                        <a:lnSpc>
                          <a:spcPts val="1600"/>
                        </a:lnSpc>
                        <a:spcAft>
                          <a:spcPts val="0"/>
                        </a:spcAft>
                      </a:pPr>
                      <a:r>
                        <a:rPr lang="en-US" sz="1400" kern="0">
                          <a:effectLst/>
                          <a:latin typeface="微软雅黑" pitchFamily="34" charset="-122"/>
                          <a:ea typeface="微软雅黑" pitchFamily="34" charset="-122"/>
                        </a:rPr>
                        <a:t>8.11</a:t>
                      </a:r>
                      <a:endParaRPr lang="zh-CN" sz="1800" kern="100">
                        <a:effectLst/>
                        <a:latin typeface="微软雅黑" pitchFamily="34" charset="-122"/>
                        <a:ea typeface="微软雅黑" pitchFamily="34" charset="-122"/>
                      </a:endParaRPr>
                    </a:p>
                  </a:txBody>
                  <a:tcPr marL="68580" marR="68580" marT="0" marB="0" anchor="ctr"/>
                </a:tc>
                <a:tc>
                  <a:txBody>
                    <a:bodyPr/>
                    <a:lstStyle/>
                    <a:p>
                      <a:pPr indent="127000" algn="ctr">
                        <a:lnSpc>
                          <a:spcPts val="1600"/>
                        </a:lnSpc>
                        <a:spcAft>
                          <a:spcPts val="0"/>
                        </a:spcAft>
                      </a:pPr>
                      <a:r>
                        <a:rPr lang="en-US" sz="1400" kern="0">
                          <a:effectLst/>
                          <a:latin typeface="微软雅黑" pitchFamily="34" charset="-122"/>
                          <a:ea typeface="微软雅黑" pitchFamily="34" charset="-122"/>
                        </a:rPr>
                        <a:t>11.641</a:t>
                      </a:r>
                      <a:endParaRPr lang="zh-CN" sz="1800" kern="100">
                        <a:effectLst/>
                        <a:latin typeface="微软雅黑" pitchFamily="34" charset="-122"/>
                        <a:ea typeface="微软雅黑" pitchFamily="34" charset="-122"/>
                      </a:endParaRPr>
                    </a:p>
                  </a:txBody>
                  <a:tcPr marL="68580" marR="68580" marT="0" marB="0" anchor="ctr"/>
                </a:tc>
                <a:tc>
                  <a:txBody>
                    <a:bodyPr/>
                    <a:lstStyle/>
                    <a:p>
                      <a:pPr indent="127000" algn="ctr">
                        <a:lnSpc>
                          <a:spcPts val="1600"/>
                        </a:lnSpc>
                        <a:spcAft>
                          <a:spcPts val="0"/>
                        </a:spcAft>
                      </a:pPr>
                      <a:r>
                        <a:rPr lang="en-US" sz="1400" kern="0" dirty="0">
                          <a:effectLst/>
                          <a:latin typeface="微软雅黑" pitchFamily="34" charset="-122"/>
                          <a:ea typeface="微软雅黑" pitchFamily="34" charset="-122"/>
                        </a:rPr>
                        <a:t>.427</a:t>
                      </a:r>
                      <a:endParaRPr lang="zh-CN" sz="1800" kern="100" dirty="0">
                        <a:effectLst/>
                        <a:latin typeface="微软雅黑" pitchFamily="34" charset="-122"/>
                        <a:ea typeface="微软雅黑" pitchFamily="34" charset="-122"/>
                      </a:endParaRPr>
                    </a:p>
                  </a:txBody>
                  <a:tcPr marL="68580" marR="68580" marT="0" marB="0" anchor="ctr"/>
                </a:tc>
                <a:tc>
                  <a:txBody>
                    <a:bodyPr/>
                    <a:lstStyle/>
                    <a:p>
                      <a:pPr indent="127000" algn="ctr">
                        <a:lnSpc>
                          <a:spcPts val="1600"/>
                        </a:lnSpc>
                        <a:spcAft>
                          <a:spcPts val="0"/>
                        </a:spcAft>
                      </a:pPr>
                      <a:r>
                        <a:rPr lang="en-US" sz="1400" kern="0" dirty="0">
                          <a:effectLst/>
                          <a:latin typeface="微软雅黑" pitchFamily="34" charset="-122"/>
                          <a:ea typeface="微软雅黑" pitchFamily="34" charset="-122"/>
                        </a:rPr>
                        <a:t>.087</a:t>
                      </a:r>
                      <a:endParaRPr lang="zh-CN" sz="1800" kern="100" dirty="0">
                        <a:effectLst/>
                        <a:latin typeface="微软雅黑" pitchFamily="34" charset="-122"/>
                        <a:ea typeface="微软雅黑" pitchFamily="34" charset="-122"/>
                      </a:endParaRPr>
                    </a:p>
                  </a:txBody>
                  <a:tcPr marL="68580" marR="68580" marT="0" marB="0" anchor="ctr"/>
                </a:tc>
                <a:tc>
                  <a:txBody>
                    <a:bodyPr/>
                    <a:lstStyle/>
                    <a:p>
                      <a:pPr indent="127000" algn="ctr">
                        <a:lnSpc>
                          <a:spcPts val="1600"/>
                        </a:lnSpc>
                        <a:spcAft>
                          <a:spcPts val="0"/>
                        </a:spcAft>
                      </a:pPr>
                      <a:r>
                        <a:rPr lang="en-US" sz="1400" kern="0">
                          <a:effectLst/>
                          <a:latin typeface="微软雅黑" pitchFamily="34" charset="-122"/>
                          <a:ea typeface="微软雅黑" pitchFamily="34" charset="-122"/>
                        </a:rPr>
                        <a:t>.317</a:t>
                      </a:r>
                      <a:endParaRPr lang="zh-CN" sz="1800" kern="100">
                        <a:effectLst/>
                        <a:latin typeface="微软雅黑" pitchFamily="34" charset="-122"/>
                        <a:ea typeface="微软雅黑" pitchFamily="34" charset="-122"/>
                      </a:endParaRPr>
                    </a:p>
                  </a:txBody>
                  <a:tcPr marL="68580" marR="68580" marT="0" marB="0" anchor="ctr"/>
                </a:tc>
              </a:tr>
              <a:tr h="360040">
                <a:tc>
                  <a:txBody>
                    <a:bodyPr/>
                    <a:lstStyle/>
                    <a:p>
                      <a:pPr indent="127000" algn="ctr">
                        <a:lnSpc>
                          <a:spcPts val="1600"/>
                        </a:lnSpc>
                        <a:spcAft>
                          <a:spcPts val="0"/>
                        </a:spcAft>
                      </a:pPr>
                      <a:r>
                        <a:rPr lang="zh-CN" sz="1400" kern="0" dirty="0">
                          <a:solidFill>
                            <a:schemeClr val="bg1"/>
                          </a:solidFill>
                          <a:effectLst/>
                          <a:latin typeface="微软雅黑" pitchFamily="34" charset="-122"/>
                          <a:ea typeface="微软雅黑" pitchFamily="34" charset="-122"/>
                        </a:rPr>
                        <a:t>产业形象（产业政府扶持程度）</a:t>
                      </a:r>
                      <a:endParaRPr lang="zh-CN" sz="1800" kern="100" dirty="0">
                        <a:solidFill>
                          <a:schemeClr val="bg1"/>
                        </a:solidFill>
                        <a:effectLst/>
                        <a:latin typeface="微软雅黑" pitchFamily="34" charset="-122"/>
                        <a:ea typeface="微软雅黑" pitchFamily="34" charset="-122"/>
                      </a:endParaRPr>
                    </a:p>
                  </a:txBody>
                  <a:tcPr marL="68580" marR="68580" marT="0" marB="0" anchor="ctr">
                    <a:solidFill>
                      <a:schemeClr val="accent5">
                        <a:lumMod val="75000"/>
                      </a:schemeClr>
                    </a:solidFill>
                  </a:tcPr>
                </a:tc>
                <a:tc>
                  <a:txBody>
                    <a:bodyPr/>
                    <a:lstStyle/>
                    <a:p>
                      <a:pPr indent="127000" algn="ctr">
                        <a:lnSpc>
                          <a:spcPts val="1600"/>
                        </a:lnSpc>
                        <a:spcAft>
                          <a:spcPts val="0"/>
                        </a:spcAft>
                      </a:pPr>
                      <a:r>
                        <a:rPr lang="en-US" sz="1400" kern="0">
                          <a:effectLst/>
                          <a:latin typeface="微软雅黑" pitchFamily="34" charset="-122"/>
                          <a:ea typeface="微软雅黑" pitchFamily="34" charset="-122"/>
                        </a:rPr>
                        <a:t>8.59</a:t>
                      </a:r>
                      <a:endParaRPr lang="zh-CN" sz="1800" kern="100">
                        <a:effectLst/>
                        <a:latin typeface="微软雅黑" pitchFamily="34" charset="-122"/>
                        <a:ea typeface="微软雅黑" pitchFamily="34" charset="-122"/>
                      </a:endParaRPr>
                    </a:p>
                  </a:txBody>
                  <a:tcPr marL="68580" marR="68580" marT="0" marB="0" anchor="ctr"/>
                </a:tc>
                <a:tc>
                  <a:txBody>
                    <a:bodyPr/>
                    <a:lstStyle/>
                    <a:p>
                      <a:pPr indent="127000" algn="ctr">
                        <a:lnSpc>
                          <a:spcPts val="1600"/>
                        </a:lnSpc>
                        <a:spcAft>
                          <a:spcPts val="0"/>
                        </a:spcAft>
                      </a:pPr>
                      <a:r>
                        <a:rPr lang="en-US" sz="1400" kern="0">
                          <a:effectLst/>
                          <a:latin typeface="微软雅黑" pitchFamily="34" charset="-122"/>
                          <a:ea typeface="微软雅黑" pitchFamily="34" charset="-122"/>
                        </a:rPr>
                        <a:t>12.076</a:t>
                      </a:r>
                      <a:endParaRPr lang="zh-CN" sz="1800" kern="100">
                        <a:effectLst/>
                        <a:latin typeface="微软雅黑" pitchFamily="34" charset="-122"/>
                        <a:ea typeface="微软雅黑" pitchFamily="34" charset="-122"/>
                      </a:endParaRPr>
                    </a:p>
                  </a:txBody>
                  <a:tcPr marL="68580" marR="68580" marT="0" marB="0" anchor="ctr"/>
                </a:tc>
                <a:tc>
                  <a:txBody>
                    <a:bodyPr/>
                    <a:lstStyle/>
                    <a:p>
                      <a:pPr indent="127000" algn="ctr">
                        <a:lnSpc>
                          <a:spcPts val="1600"/>
                        </a:lnSpc>
                        <a:spcAft>
                          <a:spcPts val="0"/>
                        </a:spcAft>
                      </a:pPr>
                      <a:r>
                        <a:rPr lang="en-US" sz="1400" kern="0">
                          <a:effectLst/>
                          <a:latin typeface="微软雅黑" pitchFamily="34" charset="-122"/>
                          <a:ea typeface="微软雅黑" pitchFamily="34" charset="-122"/>
                        </a:rPr>
                        <a:t>.127</a:t>
                      </a:r>
                      <a:r>
                        <a:rPr lang="en-US" sz="1400" kern="100">
                          <a:effectLst/>
                          <a:latin typeface="微软雅黑" pitchFamily="34" charset="-122"/>
                          <a:ea typeface="微软雅黑" pitchFamily="34" charset="-122"/>
                        </a:rPr>
                        <a:t>*</a:t>
                      </a:r>
                      <a:endParaRPr lang="zh-CN" sz="1800" kern="100">
                        <a:effectLst/>
                        <a:latin typeface="微软雅黑" pitchFamily="34" charset="-122"/>
                        <a:ea typeface="微软雅黑" pitchFamily="34" charset="-122"/>
                      </a:endParaRPr>
                    </a:p>
                  </a:txBody>
                  <a:tcPr marL="68580" marR="68580" marT="0" marB="0" anchor="ctr"/>
                </a:tc>
                <a:tc>
                  <a:txBody>
                    <a:bodyPr/>
                    <a:lstStyle/>
                    <a:p>
                      <a:pPr indent="127000" algn="ctr">
                        <a:lnSpc>
                          <a:spcPts val="1600"/>
                        </a:lnSpc>
                        <a:spcAft>
                          <a:spcPts val="0"/>
                        </a:spcAft>
                      </a:pPr>
                      <a:r>
                        <a:rPr lang="en-US" sz="1400" kern="0" dirty="0">
                          <a:effectLst/>
                          <a:latin typeface="微软雅黑" pitchFamily="34" charset="-122"/>
                          <a:ea typeface="微软雅黑" pitchFamily="34" charset="-122"/>
                        </a:rPr>
                        <a:t>.123</a:t>
                      </a:r>
                      <a:endParaRPr lang="zh-CN" sz="1800" kern="100" dirty="0">
                        <a:effectLst/>
                        <a:latin typeface="微软雅黑" pitchFamily="34" charset="-122"/>
                        <a:ea typeface="微软雅黑" pitchFamily="34" charset="-122"/>
                      </a:endParaRPr>
                    </a:p>
                  </a:txBody>
                  <a:tcPr marL="68580" marR="68580" marT="0" marB="0" anchor="ctr"/>
                </a:tc>
                <a:tc>
                  <a:txBody>
                    <a:bodyPr/>
                    <a:lstStyle/>
                    <a:p>
                      <a:pPr indent="127000" algn="ctr">
                        <a:lnSpc>
                          <a:spcPts val="1600"/>
                        </a:lnSpc>
                        <a:spcAft>
                          <a:spcPts val="0"/>
                        </a:spcAft>
                      </a:pPr>
                      <a:r>
                        <a:rPr lang="en-US" sz="1400" kern="0" dirty="0">
                          <a:effectLst/>
                          <a:latin typeface="微软雅黑" pitchFamily="34" charset="-122"/>
                          <a:ea typeface="微软雅黑" pitchFamily="34" charset="-122"/>
                        </a:rPr>
                        <a:t>.287</a:t>
                      </a:r>
                      <a:endParaRPr lang="zh-CN" sz="1800" kern="100" dirty="0">
                        <a:effectLst/>
                        <a:latin typeface="微软雅黑" pitchFamily="34" charset="-122"/>
                        <a:ea typeface="微软雅黑" pitchFamily="34" charset="-122"/>
                      </a:endParaRPr>
                    </a:p>
                  </a:txBody>
                  <a:tcPr marL="68580" marR="68580" marT="0" marB="0" anchor="ctr"/>
                </a:tc>
              </a:tr>
            </a:tbl>
          </a:graphicData>
        </a:graphic>
      </p:graphicFrame>
      <p:sp>
        <p:nvSpPr>
          <p:cNvPr id="9" name="矩形 8"/>
          <p:cNvSpPr/>
          <p:nvPr/>
        </p:nvSpPr>
        <p:spPr>
          <a:xfrm>
            <a:off x="188963" y="4681712"/>
            <a:ext cx="11795781" cy="245174"/>
          </a:xfrm>
          <a:prstGeom prst="rect">
            <a:avLst/>
          </a:prstGeom>
          <a:noFill/>
          <a:ln w="952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微软雅黑" pitchFamily="34" charset="-122"/>
              <a:ea typeface="微软雅黑" pitchFamily="34" charset="-122"/>
            </a:endParaRPr>
          </a:p>
        </p:txBody>
      </p:sp>
      <p:sp>
        <p:nvSpPr>
          <p:cNvPr id="10" name="矩形 9"/>
          <p:cNvSpPr/>
          <p:nvPr/>
        </p:nvSpPr>
        <p:spPr>
          <a:xfrm>
            <a:off x="188963" y="5413027"/>
            <a:ext cx="11795781" cy="245174"/>
          </a:xfrm>
          <a:prstGeom prst="rect">
            <a:avLst/>
          </a:prstGeom>
          <a:noFill/>
          <a:ln w="952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微软雅黑" pitchFamily="34" charset="-122"/>
              <a:ea typeface="微软雅黑" pitchFamily="34" charset="-122"/>
            </a:endParaRPr>
          </a:p>
        </p:txBody>
      </p:sp>
      <p:sp>
        <p:nvSpPr>
          <p:cNvPr id="11" name="矩形 10"/>
          <p:cNvSpPr/>
          <p:nvPr/>
        </p:nvSpPr>
        <p:spPr>
          <a:xfrm>
            <a:off x="609013" y="1697231"/>
            <a:ext cx="8053167" cy="461665"/>
          </a:xfrm>
          <a:prstGeom prst="rect">
            <a:avLst/>
          </a:prstGeom>
        </p:spPr>
        <p:txBody>
          <a:bodyPr wrap="none">
            <a:spAutoFit/>
          </a:bodyPr>
          <a:lstStyle/>
          <a:p>
            <a:r>
              <a:rPr lang="zh-CN" altLang="zh-CN" sz="2400" b="1" dirty="0">
                <a:solidFill>
                  <a:schemeClr val="tx1">
                    <a:lumMod val="75000"/>
                    <a:lumOff val="25000"/>
                  </a:schemeClr>
                </a:solidFill>
                <a:latin typeface="微软雅黑" panose="020B0503020204020204" pitchFamily="34" charset="-122"/>
                <a:ea typeface="微软雅黑" panose="020B0503020204020204" pitchFamily="34" charset="-122"/>
              </a:rPr>
              <a:t>李克特量表的信度分析一般采用</a:t>
            </a:r>
            <a:r>
              <a:rPr lang="en-US" altLang="zh-CN" sz="2400" b="1" dirty="0" err="1" smtClean="0">
                <a:solidFill>
                  <a:schemeClr val="tx1">
                    <a:lumMod val="75000"/>
                    <a:lumOff val="25000"/>
                  </a:schemeClr>
                </a:solidFill>
                <a:latin typeface="微软雅黑" panose="020B0503020204020204" pitchFamily="34" charset="-122"/>
                <a:ea typeface="微软雅黑" panose="020B0503020204020204" pitchFamily="34" charset="-122"/>
              </a:rPr>
              <a:t>Cronbach‘sa</a:t>
            </a:r>
            <a:r>
              <a:rPr lang="zh-CN" altLang="zh-CN" sz="2400" b="1" dirty="0">
                <a:solidFill>
                  <a:schemeClr val="tx1">
                    <a:lumMod val="75000"/>
                    <a:lumOff val="25000"/>
                  </a:schemeClr>
                </a:solidFill>
                <a:latin typeface="微软雅黑" panose="020B0503020204020204" pitchFamily="34" charset="-122"/>
                <a:ea typeface="微软雅黑" panose="020B0503020204020204" pitchFamily="34" charset="-122"/>
              </a:rPr>
              <a:t>系数</a:t>
            </a:r>
            <a:r>
              <a:rPr lang="zh-CN"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检验</a:t>
            </a:r>
            <a:r>
              <a:rPr lang="zh-CN" altLang="en-US" dirty="0">
                <a:solidFill>
                  <a:schemeClr val="tx1">
                    <a:lumMod val="75000"/>
                    <a:lumOff val="25000"/>
                  </a:schemeClr>
                </a:solidFill>
                <a:latin typeface="微软雅黑" pitchFamily="34" charset="-122"/>
                <a:ea typeface="微软雅黑" pitchFamily="34" charset="-122"/>
              </a:rPr>
              <a:t>。</a:t>
            </a:r>
          </a:p>
        </p:txBody>
      </p:sp>
      <p:sp>
        <p:nvSpPr>
          <p:cNvPr id="12" name="矩形 11"/>
          <p:cNvSpPr/>
          <p:nvPr/>
        </p:nvSpPr>
        <p:spPr>
          <a:xfrm>
            <a:off x="609012" y="2071761"/>
            <a:ext cx="10978387" cy="646331"/>
          </a:xfrm>
          <a:prstGeom prst="rect">
            <a:avLst/>
          </a:prstGeom>
        </p:spPr>
        <p:txBody>
          <a:bodyPr wrap="square">
            <a:spAutoFit/>
          </a:bodyPr>
          <a:lstStyle/>
          <a:p>
            <a:r>
              <a:rPr lang="zh-CN" altLang="zh-CN" dirty="0">
                <a:solidFill>
                  <a:schemeClr val="tx1">
                    <a:lumMod val="75000"/>
                    <a:lumOff val="25000"/>
                  </a:schemeClr>
                </a:solidFill>
                <a:latin typeface="微软雅黑" pitchFamily="34" charset="-122"/>
                <a:ea typeface="微软雅黑" pitchFamily="34" charset="-122"/>
              </a:rPr>
              <a:t>相关程度</a:t>
            </a:r>
            <a:r>
              <a:rPr lang="en-US" altLang="zh-CN" dirty="0">
                <a:solidFill>
                  <a:schemeClr val="tx1">
                    <a:lumMod val="75000"/>
                    <a:lumOff val="25000"/>
                  </a:schemeClr>
                </a:solidFill>
                <a:latin typeface="微软雅黑" pitchFamily="34" charset="-122"/>
                <a:ea typeface="微软雅黑" pitchFamily="34" charset="-122"/>
              </a:rPr>
              <a:t>0.3</a:t>
            </a:r>
            <a:r>
              <a:rPr lang="zh-CN" altLang="zh-CN" dirty="0">
                <a:solidFill>
                  <a:schemeClr val="tx1">
                    <a:lumMod val="75000"/>
                    <a:lumOff val="25000"/>
                  </a:schemeClr>
                </a:solidFill>
                <a:latin typeface="微软雅黑" pitchFamily="34" charset="-122"/>
                <a:ea typeface="微软雅黑" pitchFamily="34" charset="-122"/>
              </a:rPr>
              <a:t>以上，说明该问项是总和评分尺度的一个好的组成成分，所以</a:t>
            </a:r>
            <a:r>
              <a:rPr lang="zh-CN" altLang="zh-CN" dirty="0" smtClean="0">
                <a:solidFill>
                  <a:schemeClr val="tx1">
                    <a:lumMod val="75000"/>
                    <a:lumOff val="25000"/>
                  </a:schemeClr>
                </a:solidFill>
                <a:latin typeface="微软雅黑" pitchFamily="34" charset="-122"/>
                <a:ea typeface="微软雅黑" pitchFamily="34" charset="-122"/>
              </a:rPr>
              <a:t>把</a:t>
            </a:r>
            <a:r>
              <a:rPr lang="zh-CN" altLang="en-US" b="1" dirty="0" smtClean="0">
                <a:solidFill>
                  <a:schemeClr val="tx1">
                    <a:lumMod val="75000"/>
                    <a:lumOff val="25000"/>
                  </a:schemeClr>
                </a:solidFill>
                <a:latin typeface="微软雅黑" pitchFamily="34" charset="-122"/>
                <a:ea typeface="微软雅黑" pitchFamily="34" charset="-122"/>
              </a:rPr>
              <a:t>多相关性的平方</a:t>
            </a:r>
            <a:r>
              <a:rPr lang="zh-CN" altLang="zh-CN" dirty="0" smtClean="0">
                <a:solidFill>
                  <a:schemeClr val="tx1">
                    <a:lumMod val="75000"/>
                    <a:lumOff val="25000"/>
                  </a:schemeClr>
                </a:solidFill>
                <a:latin typeface="微软雅黑" pitchFamily="34" charset="-122"/>
                <a:ea typeface="微软雅黑" pitchFamily="34" charset="-122"/>
              </a:rPr>
              <a:t>小于</a:t>
            </a:r>
            <a:r>
              <a:rPr lang="en-US" altLang="zh-CN" dirty="0">
                <a:solidFill>
                  <a:schemeClr val="tx1">
                    <a:lumMod val="75000"/>
                    <a:lumOff val="25000"/>
                  </a:schemeClr>
                </a:solidFill>
                <a:latin typeface="微软雅黑" pitchFamily="34" charset="-122"/>
                <a:ea typeface="微软雅黑" pitchFamily="34" charset="-122"/>
              </a:rPr>
              <a:t>0.3</a:t>
            </a:r>
            <a:r>
              <a:rPr lang="zh-CN" altLang="zh-CN" dirty="0">
                <a:solidFill>
                  <a:schemeClr val="tx1">
                    <a:lumMod val="75000"/>
                    <a:lumOff val="25000"/>
                  </a:schemeClr>
                </a:solidFill>
                <a:latin typeface="微软雅黑" pitchFamily="34" charset="-122"/>
                <a:ea typeface="微软雅黑" pitchFamily="34" charset="-122"/>
              </a:rPr>
              <a:t>作为删除题项的依据，并检视“项已删除的</a:t>
            </a:r>
            <a:r>
              <a:rPr lang="en-US" altLang="zh-CN" dirty="0" err="1">
                <a:solidFill>
                  <a:schemeClr val="tx1">
                    <a:lumMod val="75000"/>
                    <a:lumOff val="25000"/>
                  </a:schemeClr>
                </a:solidFill>
                <a:latin typeface="微软雅黑" pitchFamily="34" charset="-122"/>
                <a:ea typeface="微软雅黑" pitchFamily="34" charset="-122"/>
              </a:rPr>
              <a:t>Cronbach'sa</a:t>
            </a:r>
            <a:r>
              <a:rPr lang="zh-CN" altLang="zh-CN" dirty="0">
                <a:solidFill>
                  <a:schemeClr val="tx1">
                    <a:lumMod val="75000"/>
                    <a:lumOff val="25000"/>
                  </a:schemeClr>
                </a:solidFill>
                <a:latin typeface="微软雅黑" pitchFamily="34" charset="-122"/>
                <a:ea typeface="微软雅黑" pitchFamily="34" charset="-122"/>
              </a:rPr>
              <a:t>值”分析栏</a:t>
            </a:r>
            <a:endParaRPr lang="zh-CN" altLang="en-US" dirty="0">
              <a:solidFill>
                <a:schemeClr val="tx1">
                  <a:lumMod val="75000"/>
                  <a:lumOff val="25000"/>
                </a:schemeClr>
              </a:solidFill>
              <a:latin typeface="微软雅黑" pitchFamily="34" charset="-122"/>
              <a:ea typeface="微软雅黑" pitchFamily="34" charset="-122"/>
            </a:endParaRPr>
          </a:p>
        </p:txBody>
      </p:sp>
      <p:cxnSp>
        <p:nvCxnSpPr>
          <p:cNvPr id="13" name="直接连接符 12"/>
          <p:cNvCxnSpPr/>
          <p:nvPr/>
        </p:nvCxnSpPr>
        <p:spPr>
          <a:xfrm>
            <a:off x="1339557" y="2801395"/>
            <a:ext cx="9512887" cy="0"/>
          </a:xfrm>
          <a:prstGeom prst="line">
            <a:avLst/>
          </a:prstGeom>
          <a:ln>
            <a:solidFill>
              <a:schemeClr val="accent5">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417771" y="3018208"/>
            <a:ext cx="3351697" cy="45093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b="1" dirty="0" smtClean="0">
                <a:latin typeface="微软雅黑" pitchFamily="34" charset="-122"/>
                <a:ea typeface="微软雅黑" pitchFamily="34" charset="-122"/>
              </a:rPr>
              <a:t>产业形象量表（</a:t>
            </a:r>
            <a:r>
              <a:rPr lang="en-US" altLang="zh-CN" b="1" dirty="0" smtClean="0">
                <a:latin typeface="微软雅黑" pitchFamily="34" charset="-122"/>
                <a:ea typeface="微软雅黑" pitchFamily="34" charset="-122"/>
              </a:rPr>
              <a:t>a=0.437</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21215625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85707" y="43542"/>
            <a:ext cx="5040560"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认知的影响因素分析（基于因子）</a:t>
            </a:r>
            <a:endParaRPr lang="zh-CN" altLang="en-US" sz="2400" dirty="0">
              <a:latin typeface="微软雅黑" pitchFamily="34" charset="-122"/>
              <a:ea typeface="微软雅黑" pitchFamily="34" charset="-122"/>
            </a:endParaRPr>
          </a:p>
        </p:txBody>
      </p:sp>
      <p:sp>
        <p:nvSpPr>
          <p:cNvPr id="4" name="矩形 3"/>
          <p:cNvSpPr/>
          <p:nvPr/>
        </p:nvSpPr>
        <p:spPr>
          <a:xfrm>
            <a:off x="10414099" y="832393"/>
            <a:ext cx="1512168" cy="50837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itchFamily="34" charset="-122"/>
                <a:ea typeface="微软雅黑" pitchFamily="34" charset="-122"/>
              </a:rPr>
              <a:t>信度分析</a:t>
            </a:r>
            <a:endParaRPr lang="zh-CN" altLang="en-US" sz="2000" dirty="0">
              <a:latin typeface="微软雅黑" pitchFamily="34" charset="-122"/>
              <a:ea typeface="微软雅黑" pitchFamily="34" charset="-122"/>
            </a:endParaRPr>
          </a:p>
        </p:txBody>
      </p:sp>
      <p:sp>
        <p:nvSpPr>
          <p:cNvPr id="6" name="矩形 5"/>
          <p:cNvSpPr/>
          <p:nvPr/>
        </p:nvSpPr>
        <p:spPr>
          <a:xfrm>
            <a:off x="11984744" y="832393"/>
            <a:ext cx="202494" cy="5083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1186305540"/>
              </p:ext>
            </p:extLst>
          </p:nvPr>
        </p:nvGraphicFramePr>
        <p:xfrm>
          <a:off x="3069281" y="1674736"/>
          <a:ext cx="8856986" cy="4730976"/>
        </p:xfrm>
        <a:graphic>
          <a:graphicData uri="http://schemas.openxmlformats.org/drawingml/2006/table">
            <a:tbl>
              <a:tblPr>
                <a:tableStyleId>{5C22544A-7EE6-4342-B048-85BDC9FD1C3A}</a:tableStyleId>
              </a:tblPr>
              <a:tblGrid>
                <a:gridCol w="1716415"/>
                <a:gridCol w="1430514"/>
                <a:gridCol w="1431512"/>
                <a:gridCol w="1430514"/>
                <a:gridCol w="1430514"/>
                <a:gridCol w="1417517"/>
              </a:tblGrid>
              <a:tr h="595090">
                <a:tc>
                  <a:txBody>
                    <a:bodyPr/>
                    <a:lstStyle/>
                    <a:p>
                      <a:pPr indent="127000" algn="ctr">
                        <a:lnSpc>
                          <a:spcPct val="125000"/>
                        </a:lnSpc>
                        <a:spcAft>
                          <a:spcPts val="0"/>
                        </a:spcAft>
                      </a:pPr>
                      <a:r>
                        <a:rPr lang="zh-CN" sz="1400" kern="0" dirty="0">
                          <a:solidFill>
                            <a:schemeClr val="bg1"/>
                          </a:solidFill>
                          <a:effectLst/>
                          <a:latin typeface="微软雅黑" pitchFamily="34" charset="-122"/>
                          <a:ea typeface="微软雅黑" pitchFamily="34" charset="-122"/>
                        </a:rPr>
                        <a:t>指标</a:t>
                      </a:r>
                      <a:endParaRPr lang="zh-CN" sz="1600" kern="100" dirty="0">
                        <a:solidFill>
                          <a:schemeClr val="bg1"/>
                        </a:solidFill>
                        <a:effectLst/>
                        <a:latin typeface="微软雅黑" pitchFamily="34" charset="-122"/>
                        <a:ea typeface="微软雅黑" pitchFamily="34" charset="-122"/>
                      </a:endParaRPr>
                    </a:p>
                  </a:txBody>
                  <a:tcPr marL="65515" marR="65515" marT="0" marB="0" anchor="ctr">
                    <a:solidFill>
                      <a:schemeClr val="accent5">
                        <a:lumMod val="50000"/>
                      </a:schemeClr>
                    </a:solidFill>
                  </a:tcPr>
                </a:tc>
                <a:tc>
                  <a:txBody>
                    <a:bodyPr/>
                    <a:lstStyle/>
                    <a:p>
                      <a:pPr indent="127000" algn="ctr">
                        <a:lnSpc>
                          <a:spcPct val="125000"/>
                        </a:lnSpc>
                        <a:spcAft>
                          <a:spcPts val="0"/>
                        </a:spcAft>
                      </a:pPr>
                      <a:r>
                        <a:rPr lang="zh-CN" sz="1400" kern="0" dirty="0">
                          <a:solidFill>
                            <a:schemeClr val="bg1"/>
                          </a:solidFill>
                          <a:effectLst/>
                          <a:latin typeface="微软雅黑" pitchFamily="34" charset="-122"/>
                          <a:ea typeface="微软雅黑" pitchFamily="34" charset="-122"/>
                        </a:rPr>
                        <a:t>项已删除的</a:t>
                      </a:r>
                      <a:endParaRPr lang="zh-CN" sz="1600" kern="100" dirty="0">
                        <a:solidFill>
                          <a:schemeClr val="bg1"/>
                        </a:solidFill>
                        <a:effectLst/>
                        <a:latin typeface="微软雅黑" pitchFamily="34" charset="-122"/>
                        <a:ea typeface="微软雅黑" pitchFamily="34" charset="-122"/>
                      </a:endParaRPr>
                    </a:p>
                    <a:p>
                      <a:pPr indent="228600" algn="ctr">
                        <a:lnSpc>
                          <a:spcPct val="125000"/>
                        </a:lnSpc>
                        <a:spcAft>
                          <a:spcPts val="0"/>
                        </a:spcAft>
                      </a:pPr>
                      <a:r>
                        <a:rPr lang="zh-CN" sz="1400" kern="0" dirty="0">
                          <a:solidFill>
                            <a:schemeClr val="bg1"/>
                          </a:solidFill>
                          <a:effectLst/>
                          <a:latin typeface="微软雅黑" pitchFamily="34" charset="-122"/>
                          <a:ea typeface="微软雅黑" pitchFamily="34" charset="-122"/>
                        </a:rPr>
                        <a:t>刻度均值</a:t>
                      </a:r>
                      <a:endParaRPr lang="zh-CN" sz="1600" kern="100" dirty="0">
                        <a:solidFill>
                          <a:schemeClr val="bg1"/>
                        </a:solidFill>
                        <a:effectLst/>
                        <a:latin typeface="微软雅黑" pitchFamily="34" charset="-122"/>
                        <a:ea typeface="微软雅黑" pitchFamily="34" charset="-122"/>
                      </a:endParaRPr>
                    </a:p>
                  </a:txBody>
                  <a:tcPr marL="65515" marR="65515" marT="0" marB="0" anchor="ctr">
                    <a:solidFill>
                      <a:schemeClr val="accent5">
                        <a:lumMod val="50000"/>
                      </a:schemeClr>
                    </a:solidFill>
                  </a:tcPr>
                </a:tc>
                <a:tc>
                  <a:txBody>
                    <a:bodyPr/>
                    <a:lstStyle/>
                    <a:p>
                      <a:pPr indent="127000" algn="ctr">
                        <a:lnSpc>
                          <a:spcPct val="125000"/>
                        </a:lnSpc>
                        <a:spcAft>
                          <a:spcPts val="0"/>
                        </a:spcAft>
                      </a:pPr>
                      <a:r>
                        <a:rPr lang="zh-CN" sz="1400" kern="0" dirty="0">
                          <a:solidFill>
                            <a:schemeClr val="bg1"/>
                          </a:solidFill>
                          <a:effectLst/>
                          <a:latin typeface="微软雅黑" pitchFamily="34" charset="-122"/>
                          <a:ea typeface="微软雅黑" pitchFamily="34" charset="-122"/>
                        </a:rPr>
                        <a:t>项已删除的</a:t>
                      </a:r>
                      <a:endParaRPr lang="zh-CN" sz="1600" kern="100" dirty="0">
                        <a:solidFill>
                          <a:schemeClr val="bg1"/>
                        </a:solidFill>
                        <a:effectLst/>
                        <a:latin typeface="微软雅黑" pitchFamily="34" charset="-122"/>
                        <a:ea typeface="微软雅黑" pitchFamily="34" charset="-122"/>
                      </a:endParaRPr>
                    </a:p>
                    <a:p>
                      <a:pPr indent="228600" algn="ctr">
                        <a:lnSpc>
                          <a:spcPct val="125000"/>
                        </a:lnSpc>
                        <a:spcAft>
                          <a:spcPts val="0"/>
                        </a:spcAft>
                      </a:pPr>
                      <a:r>
                        <a:rPr lang="zh-CN" sz="1400" kern="0" dirty="0">
                          <a:solidFill>
                            <a:schemeClr val="bg1"/>
                          </a:solidFill>
                          <a:effectLst/>
                          <a:latin typeface="微软雅黑" pitchFamily="34" charset="-122"/>
                          <a:ea typeface="微软雅黑" pitchFamily="34" charset="-122"/>
                        </a:rPr>
                        <a:t>刻度方差</a:t>
                      </a:r>
                      <a:endParaRPr lang="zh-CN" sz="1600" kern="100" dirty="0">
                        <a:solidFill>
                          <a:schemeClr val="bg1"/>
                        </a:solidFill>
                        <a:effectLst/>
                        <a:latin typeface="微软雅黑" pitchFamily="34" charset="-122"/>
                        <a:ea typeface="微软雅黑" pitchFamily="34" charset="-122"/>
                      </a:endParaRPr>
                    </a:p>
                  </a:txBody>
                  <a:tcPr marL="65515" marR="65515" marT="0" marB="0" anchor="ctr">
                    <a:solidFill>
                      <a:schemeClr val="accent5">
                        <a:lumMod val="50000"/>
                      </a:schemeClr>
                    </a:solidFill>
                  </a:tcPr>
                </a:tc>
                <a:tc>
                  <a:txBody>
                    <a:bodyPr/>
                    <a:lstStyle/>
                    <a:p>
                      <a:pPr indent="127000" algn="ctr">
                        <a:lnSpc>
                          <a:spcPct val="125000"/>
                        </a:lnSpc>
                        <a:spcAft>
                          <a:spcPts val="0"/>
                        </a:spcAft>
                      </a:pPr>
                      <a:r>
                        <a:rPr lang="zh-CN" sz="1400" kern="0" dirty="0">
                          <a:solidFill>
                            <a:schemeClr val="bg1"/>
                          </a:solidFill>
                          <a:effectLst/>
                          <a:latin typeface="微软雅黑" pitchFamily="34" charset="-122"/>
                          <a:ea typeface="微软雅黑" pitchFamily="34" charset="-122"/>
                        </a:rPr>
                        <a:t>多相关性</a:t>
                      </a:r>
                      <a:endParaRPr lang="zh-CN" sz="1600" kern="100" dirty="0">
                        <a:solidFill>
                          <a:schemeClr val="bg1"/>
                        </a:solidFill>
                        <a:effectLst/>
                        <a:latin typeface="微软雅黑" pitchFamily="34" charset="-122"/>
                        <a:ea typeface="微软雅黑" pitchFamily="34" charset="-122"/>
                      </a:endParaRPr>
                    </a:p>
                    <a:p>
                      <a:pPr indent="228600" algn="ctr">
                        <a:lnSpc>
                          <a:spcPct val="125000"/>
                        </a:lnSpc>
                        <a:spcAft>
                          <a:spcPts val="0"/>
                        </a:spcAft>
                      </a:pPr>
                      <a:r>
                        <a:rPr lang="zh-CN" sz="1400" kern="0" dirty="0">
                          <a:solidFill>
                            <a:schemeClr val="bg1"/>
                          </a:solidFill>
                          <a:effectLst/>
                          <a:latin typeface="微软雅黑" pitchFamily="34" charset="-122"/>
                          <a:ea typeface="微软雅黑" pitchFamily="34" charset="-122"/>
                        </a:rPr>
                        <a:t>的平方</a:t>
                      </a:r>
                      <a:endParaRPr lang="zh-CN" sz="1600" kern="100" dirty="0">
                        <a:solidFill>
                          <a:schemeClr val="bg1"/>
                        </a:solidFill>
                        <a:effectLst/>
                        <a:latin typeface="微软雅黑" pitchFamily="34" charset="-122"/>
                        <a:ea typeface="微软雅黑" pitchFamily="34" charset="-122"/>
                      </a:endParaRPr>
                    </a:p>
                  </a:txBody>
                  <a:tcPr marL="65515" marR="65515" marT="0" marB="0" anchor="ctr">
                    <a:solidFill>
                      <a:schemeClr val="accent5">
                        <a:lumMod val="50000"/>
                      </a:schemeClr>
                    </a:solidFill>
                  </a:tcPr>
                </a:tc>
                <a:tc>
                  <a:txBody>
                    <a:bodyPr/>
                    <a:lstStyle/>
                    <a:p>
                      <a:pPr indent="127000" algn="ctr">
                        <a:lnSpc>
                          <a:spcPct val="125000"/>
                        </a:lnSpc>
                        <a:spcAft>
                          <a:spcPts val="0"/>
                        </a:spcAft>
                      </a:pPr>
                      <a:r>
                        <a:rPr lang="zh-CN" sz="1400" kern="0" dirty="0">
                          <a:solidFill>
                            <a:schemeClr val="bg1"/>
                          </a:solidFill>
                          <a:effectLst/>
                          <a:latin typeface="微软雅黑" pitchFamily="34" charset="-122"/>
                          <a:ea typeface="微软雅黑" pitchFamily="34" charset="-122"/>
                        </a:rPr>
                        <a:t>校正的项总</a:t>
                      </a:r>
                      <a:endParaRPr lang="zh-CN" sz="1600" kern="100" dirty="0">
                        <a:solidFill>
                          <a:schemeClr val="bg1"/>
                        </a:solidFill>
                        <a:effectLst/>
                        <a:latin typeface="微软雅黑" pitchFamily="34" charset="-122"/>
                        <a:ea typeface="微软雅黑" pitchFamily="34" charset="-122"/>
                      </a:endParaRPr>
                    </a:p>
                    <a:p>
                      <a:pPr indent="228600" algn="ctr">
                        <a:lnSpc>
                          <a:spcPct val="125000"/>
                        </a:lnSpc>
                        <a:spcAft>
                          <a:spcPts val="0"/>
                        </a:spcAft>
                      </a:pPr>
                      <a:r>
                        <a:rPr lang="zh-CN" sz="1400" kern="0" dirty="0">
                          <a:solidFill>
                            <a:schemeClr val="bg1"/>
                          </a:solidFill>
                          <a:effectLst/>
                          <a:latin typeface="微软雅黑" pitchFamily="34" charset="-122"/>
                          <a:ea typeface="微软雅黑" pitchFamily="34" charset="-122"/>
                        </a:rPr>
                        <a:t>计相关性</a:t>
                      </a:r>
                      <a:endParaRPr lang="zh-CN" sz="1600" kern="100" dirty="0">
                        <a:solidFill>
                          <a:schemeClr val="bg1"/>
                        </a:solidFill>
                        <a:effectLst/>
                        <a:latin typeface="微软雅黑" pitchFamily="34" charset="-122"/>
                        <a:ea typeface="微软雅黑" pitchFamily="34" charset="-122"/>
                      </a:endParaRPr>
                    </a:p>
                  </a:txBody>
                  <a:tcPr marL="65515" marR="65515" marT="0" marB="0" anchor="ctr">
                    <a:solidFill>
                      <a:schemeClr val="accent5">
                        <a:lumMod val="50000"/>
                      </a:schemeClr>
                    </a:solidFill>
                  </a:tcPr>
                </a:tc>
                <a:tc>
                  <a:txBody>
                    <a:bodyPr/>
                    <a:lstStyle/>
                    <a:p>
                      <a:pPr indent="127000" algn="ctr">
                        <a:lnSpc>
                          <a:spcPct val="125000"/>
                        </a:lnSpc>
                        <a:spcAft>
                          <a:spcPts val="0"/>
                        </a:spcAft>
                      </a:pPr>
                      <a:r>
                        <a:rPr lang="zh-CN" sz="1400" kern="0" dirty="0">
                          <a:solidFill>
                            <a:schemeClr val="bg1"/>
                          </a:solidFill>
                          <a:effectLst/>
                          <a:latin typeface="微软雅黑" pitchFamily="34" charset="-122"/>
                          <a:ea typeface="微软雅黑" pitchFamily="34" charset="-122"/>
                        </a:rPr>
                        <a:t>项已删除的</a:t>
                      </a:r>
                      <a:endParaRPr lang="zh-CN" sz="1600" kern="100" dirty="0">
                        <a:solidFill>
                          <a:schemeClr val="bg1"/>
                        </a:solidFill>
                        <a:effectLst/>
                        <a:latin typeface="微软雅黑" pitchFamily="34" charset="-122"/>
                        <a:ea typeface="微软雅黑" pitchFamily="34" charset="-122"/>
                      </a:endParaRPr>
                    </a:p>
                    <a:p>
                      <a:pPr indent="127000" algn="ctr">
                        <a:lnSpc>
                          <a:spcPct val="125000"/>
                        </a:lnSpc>
                        <a:spcAft>
                          <a:spcPts val="0"/>
                        </a:spcAft>
                      </a:pPr>
                      <a:r>
                        <a:rPr lang="en-US" sz="1400" kern="0" dirty="0" err="1">
                          <a:solidFill>
                            <a:schemeClr val="bg1"/>
                          </a:solidFill>
                          <a:effectLst/>
                          <a:latin typeface="微软雅黑" pitchFamily="34" charset="-122"/>
                          <a:ea typeface="微软雅黑" pitchFamily="34" charset="-122"/>
                        </a:rPr>
                        <a:t>Cronbach's</a:t>
                      </a:r>
                      <a:endParaRPr lang="zh-CN" sz="1600" kern="100" dirty="0">
                        <a:solidFill>
                          <a:schemeClr val="bg1"/>
                        </a:solidFill>
                        <a:effectLst/>
                        <a:latin typeface="微软雅黑" pitchFamily="34" charset="-122"/>
                        <a:ea typeface="微软雅黑" pitchFamily="34" charset="-122"/>
                      </a:endParaRPr>
                    </a:p>
                    <a:p>
                      <a:pPr indent="228600" algn="ctr">
                        <a:lnSpc>
                          <a:spcPct val="125000"/>
                        </a:lnSpc>
                        <a:spcAft>
                          <a:spcPts val="0"/>
                        </a:spcAft>
                      </a:pPr>
                      <a:r>
                        <a:rPr lang="en-US" sz="1400" kern="0" dirty="0">
                          <a:solidFill>
                            <a:schemeClr val="bg1"/>
                          </a:solidFill>
                          <a:effectLst/>
                          <a:latin typeface="微软雅黑" pitchFamily="34" charset="-122"/>
                          <a:ea typeface="微软雅黑" pitchFamily="34" charset="-122"/>
                        </a:rPr>
                        <a:t>Alpha</a:t>
                      </a:r>
                      <a:r>
                        <a:rPr lang="zh-CN" sz="1400" kern="0" dirty="0">
                          <a:solidFill>
                            <a:schemeClr val="bg1"/>
                          </a:solidFill>
                          <a:effectLst/>
                          <a:latin typeface="微软雅黑" pitchFamily="34" charset="-122"/>
                          <a:ea typeface="微软雅黑" pitchFamily="34" charset="-122"/>
                        </a:rPr>
                        <a:t>值</a:t>
                      </a:r>
                      <a:endParaRPr lang="zh-CN" sz="1600" kern="100" dirty="0">
                        <a:solidFill>
                          <a:schemeClr val="bg1"/>
                        </a:solidFill>
                        <a:effectLst/>
                        <a:latin typeface="微软雅黑" pitchFamily="34" charset="-122"/>
                        <a:ea typeface="微软雅黑" pitchFamily="34" charset="-122"/>
                      </a:endParaRPr>
                    </a:p>
                  </a:txBody>
                  <a:tcPr marL="65515" marR="65515" marT="0" marB="0" anchor="ctr">
                    <a:solidFill>
                      <a:schemeClr val="accent5">
                        <a:lumMod val="50000"/>
                      </a:schemeClr>
                    </a:solidFill>
                  </a:tcPr>
                </a:tc>
              </a:tr>
              <a:tr h="327573">
                <a:tc>
                  <a:txBody>
                    <a:bodyPr/>
                    <a:lstStyle/>
                    <a:p>
                      <a:pPr indent="127000" algn="ctr">
                        <a:lnSpc>
                          <a:spcPct val="125000"/>
                        </a:lnSpc>
                        <a:spcAft>
                          <a:spcPts val="0"/>
                        </a:spcAft>
                      </a:pPr>
                      <a:r>
                        <a:rPr lang="zh-CN" sz="900" kern="0" dirty="0">
                          <a:solidFill>
                            <a:schemeClr val="bg1"/>
                          </a:solidFill>
                          <a:effectLst/>
                          <a:latin typeface="微软雅黑" pitchFamily="34" charset="-122"/>
                          <a:ea typeface="微软雅黑" pitchFamily="34" charset="-122"/>
                        </a:rPr>
                        <a:t>产品形象（产品品种）</a:t>
                      </a:r>
                      <a:endParaRPr lang="zh-CN" sz="1000" kern="100" dirty="0">
                        <a:solidFill>
                          <a:schemeClr val="bg1"/>
                        </a:solidFill>
                        <a:effectLst/>
                        <a:latin typeface="微软雅黑" pitchFamily="34" charset="-122"/>
                        <a:ea typeface="微软雅黑" pitchFamily="34" charset="-122"/>
                      </a:endParaRPr>
                    </a:p>
                  </a:txBody>
                  <a:tcPr marL="65515" marR="65515" marT="0" marB="0" anchor="ctr">
                    <a:solidFill>
                      <a:schemeClr val="accent5">
                        <a:lumMod val="75000"/>
                      </a:schemeClr>
                    </a:solidFill>
                  </a:tcP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36.63</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81.166</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dirty="0">
                          <a:effectLst/>
                          <a:latin typeface="微软雅黑" pitchFamily="34" charset="-122"/>
                          <a:ea typeface="微软雅黑" pitchFamily="34" charset="-122"/>
                        </a:rPr>
                        <a:t>0.33</a:t>
                      </a:r>
                      <a:endParaRPr lang="zh-CN" sz="1000" kern="100" dirty="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dirty="0">
                          <a:effectLst/>
                          <a:latin typeface="微软雅黑" pitchFamily="34" charset="-122"/>
                          <a:ea typeface="微软雅黑" pitchFamily="34" charset="-122"/>
                        </a:rPr>
                        <a:t>0.143</a:t>
                      </a:r>
                      <a:endParaRPr lang="zh-CN" sz="1000" kern="100" dirty="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dirty="0">
                          <a:effectLst/>
                          <a:latin typeface="微软雅黑" pitchFamily="34" charset="-122"/>
                          <a:ea typeface="微软雅黑" pitchFamily="34" charset="-122"/>
                        </a:rPr>
                        <a:t>0.664</a:t>
                      </a:r>
                      <a:endParaRPr lang="zh-CN" sz="1000" kern="100" dirty="0">
                        <a:effectLst/>
                        <a:latin typeface="微软雅黑" pitchFamily="34" charset="-122"/>
                        <a:ea typeface="微软雅黑" pitchFamily="34" charset="-122"/>
                      </a:endParaRPr>
                    </a:p>
                  </a:txBody>
                  <a:tcPr marL="65515" marR="65515" marT="0" marB="0" anchor="ctr"/>
                </a:tc>
              </a:tr>
              <a:tr h="327573">
                <a:tc>
                  <a:txBody>
                    <a:bodyPr/>
                    <a:lstStyle/>
                    <a:p>
                      <a:pPr indent="127000" algn="ctr">
                        <a:lnSpc>
                          <a:spcPct val="125000"/>
                        </a:lnSpc>
                        <a:spcAft>
                          <a:spcPts val="0"/>
                        </a:spcAft>
                      </a:pPr>
                      <a:r>
                        <a:rPr lang="zh-CN" sz="900" kern="0" dirty="0">
                          <a:solidFill>
                            <a:schemeClr val="bg1"/>
                          </a:solidFill>
                          <a:effectLst/>
                          <a:latin typeface="微软雅黑" pitchFamily="34" charset="-122"/>
                          <a:ea typeface="微软雅黑" pitchFamily="34" charset="-122"/>
                        </a:rPr>
                        <a:t>产品形象（产品口感）</a:t>
                      </a:r>
                      <a:endParaRPr lang="zh-CN" sz="1000" kern="100" dirty="0">
                        <a:solidFill>
                          <a:schemeClr val="bg1"/>
                        </a:solidFill>
                        <a:effectLst/>
                        <a:latin typeface="微软雅黑" pitchFamily="34" charset="-122"/>
                        <a:ea typeface="微软雅黑" pitchFamily="34" charset="-122"/>
                      </a:endParaRPr>
                    </a:p>
                  </a:txBody>
                  <a:tcPr marL="65515" marR="65515" marT="0" marB="0" anchor="ctr">
                    <a:solidFill>
                      <a:schemeClr val="accent5">
                        <a:lumMod val="75000"/>
                      </a:schemeClr>
                    </a:solidFill>
                  </a:tcP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35.71</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81.665</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0.395</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0.306</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0.655</a:t>
                      </a:r>
                      <a:endParaRPr lang="zh-CN" sz="1000" kern="100">
                        <a:effectLst/>
                        <a:latin typeface="微软雅黑" pitchFamily="34" charset="-122"/>
                        <a:ea typeface="微软雅黑" pitchFamily="34" charset="-122"/>
                      </a:endParaRPr>
                    </a:p>
                  </a:txBody>
                  <a:tcPr marL="65515" marR="65515" marT="0" marB="0" anchor="ctr"/>
                </a:tc>
              </a:tr>
              <a:tr h="327573">
                <a:tc>
                  <a:txBody>
                    <a:bodyPr/>
                    <a:lstStyle/>
                    <a:p>
                      <a:pPr indent="127000" algn="ctr">
                        <a:lnSpc>
                          <a:spcPct val="125000"/>
                        </a:lnSpc>
                        <a:spcAft>
                          <a:spcPts val="0"/>
                        </a:spcAft>
                      </a:pPr>
                      <a:r>
                        <a:rPr lang="zh-CN" sz="900" kern="0" dirty="0">
                          <a:solidFill>
                            <a:schemeClr val="bg1"/>
                          </a:solidFill>
                          <a:effectLst/>
                          <a:latin typeface="微软雅黑" pitchFamily="34" charset="-122"/>
                          <a:ea typeface="微软雅黑" pitchFamily="34" charset="-122"/>
                        </a:rPr>
                        <a:t>产品形象（产品口味）</a:t>
                      </a:r>
                      <a:endParaRPr lang="zh-CN" sz="1000" kern="100" dirty="0">
                        <a:solidFill>
                          <a:schemeClr val="bg1"/>
                        </a:solidFill>
                        <a:effectLst/>
                        <a:latin typeface="微软雅黑" pitchFamily="34" charset="-122"/>
                        <a:ea typeface="微软雅黑" pitchFamily="34" charset="-122"/>
                      </a:endParaRPr>
                    </a:p>
                  </a:txBody>
                  <a:tcPr marL="65515" marR="65515" marT="0" marB="0" anchor="ctr">
                    <a:solidFill>
                      <a:schemeClr val="accent5">
                        <a:lumMod val="75000"/>
                      </a:schemeClr>
                    </a:solidFill>
                  </a:tcP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35.77</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80.424</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0.422</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0.318</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0.65</a:t>
                      </a:r>
                      <a:endParaRPr lang="zh-CN" sz="1000" kern="100">
                        <a:effectLst/>
                        <a:latin typeface="微软雅黑" pitchFamily="34" charset="-122"/>
                        <a:ea typeface="微软雅黑" pitchFamily="34" charset="-122"/>
                      </a:endParaRPr>
                    </a:p>
                  </a:txBody>
                  <a:tcPr marL="65515" marR="65515" marT="0" marB="0" anchor="ctr"/>
                </a:tc>
              </a:tr>
              <a:tr h="327573">
                <a:tc>
                  <a:txBody>
                    <a:bodyPr/>
                    <a:lstStyle/>
                    <a:p>
                      <a:pPr indent="127000" algn="ctr">
                        <a:lnSpc>
                          <a:spcPct val="125000"/>
                        </a:lnSpc>
                        <a:spcAft>
                          <a:spcPts val="0"/>
                        </a:spcAft>
                      </a:pPr>
                      <a:r>
                        <a:rPr lang="zh-CN" sz="900" kern="0" dirty="0">
                          <a:solidFill>
                            <a:schemeClr val="bg1"/>
                          </a:solidFill>
                          <a:effectLst/>
                          <a:latin typeface="微软雅黑" pitchFamily="34" charset="-122"/>
                          <a:ea typeface="微软雅黑" pitchFamily="34" charset="-122"/>
                        </a:rPr>
                        <a:t>产品形象（产品营养价值）</a:t>
                      </a:r>
                      <a:endParaRPr lang="zh-CN" sz="1000" kern="100" dirty="0">
                        <a:solidFill>
                          <a:schemeClr val="bg1"/>
                        </a:solidFill>
                        <a:effectLst/>
                        <a:latin typeface="微软雅黑" pitchFamily="34" charset="-122"/>
                        <a:ea typeface="微软雅黑" pitchFamily="34" charset="-122"/>
                      </a:endParaRPr>
                    </a:p>
                  </a:txBody>
                  <a:tcPr marL="65515" marR="65515" marT="0" marB="0" anchor="ctr">
                    <a:solidFill>
                      <a:schemeClr val="accent5">
                        <a:lumMod val="75000"/>
                      </a:schemeClr>
                    </a:solidFill>
                  </a:tcP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36.61</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80.555</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0.331</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0.154</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0.664</a:t>
                      </a:r>
                      <a:endParaRPr lang="zh-CN" sz="1000" kern="100">
                        <a:effectLst/>
                        <a:latin typeface="微软雅黑" pitchFamily="34" charset="-122"/>
                        <a:ea typeface="微软雅黑" pitchFamily="34" charset="-122"/>
                      </a:endParaRPr>
                    </a:p>
                  </a:txBody>
                  <a:tcPr marL="65515" marR="65515" marT="0" marB="0" anchor="ctr"/>
                </a:tc>
              </a:tr>
              <a:tr h="327573">
                <a:tc>
                  <a:txBody>
                    <a:bodyPr/>
                    <a:lstStyle/>
                    <a:p>
                      <a:pPr indent="127000" algn="ctr">
                        <a:lnSpc>
                          <a:spcPct val="125000"/>
                        </a:lnSpc>
                        <a:spcAft>
                          <a:spcPts val="0"/>
                        </a:spcAft>
                      </a:pPr>
                      <a:r>
                        <a:rPr lang="zh-CN" sz="900" kern="0" dirty="0">
                          <a:solidFill>
                            <a:schemeClr val="bg1"/>
                          </a:solidFill>
                          <a:effectLst/>
                          <a:latin typeface="微软雅黑" pitchFamily="34" charset="-122"/>
                          <a:ea typeface="微软雅黑" pitchFamily="34" charset="-122"/>
                        </a:rPr>
                        <a:t>产品形象（产品档次）</a:t>
                      </a:r>
                      <a:endParaRPr lang="zh-CN" sz="1000" kern="100" dirty="0">
                        <a:solidFill>
                          <a:schemeClr val="bg1"/>
                        </a:solidFill>
                        <a:effectLst/>
                        <a:latin typeface="微软雅黑" pitchFamily="34" charset="-122"/>
                        <a:ea typeface="微软雅黑" pitchFamily="34" charset="-122"/>
                      </a:endParaRPr>
                    </a:p>
                  </a:txBody>
                  <a:tcPr marL="65515" marR="65515" marT="0" marB="0" anchor="ctr">
                    <a:solidFill>
                      <a:schemeClr val="accent5">
                        <a:lumMod val="75000"/>
                      </a:schemeClr>
                    </a:solidFill>
                  </a:tcP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37.36</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84.743</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.256*</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0.166</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0.675</a:t>
                      </a:r>
                      <a:endParaRPr lang="zh-CN" sz="1000" kern="100">
                        <a:effectLst/>
                        <a:latin typeface="微软雅黑" pitchFamily="34" charset="-122"/>
                        <a:ea typeface="微软雅黑" pitchFamily="34" charset="-122"/>
                      </a:endParaRPr>
                    </a:p>
                  </a:txBody>
                  <a:tcPr marL="65515" marR="65515" marT="0" marB="0" anchor="ctr"/>
                </a:tc>
              </a:tr>
              <a:tr h="327573">
                <a:tc>
                  <a:txBody>
                    <a:bodyPr/>
                    <a:lstStyle/>
                    <a:p>
                      <a:pPr indent="127000" algn="ctr">
                        <a:lnSpc>
                          <a:spcPct val="125000"/>
                        </a:lnSpc>
                        <a:spcAft>
                          <a:spcPts val="0"/>
                        </a:spcAft>
                      </a:pPr>
                      <a:r>
                        <a:rPr lang="zh-CN" sz="900" kern="0" dirty="0">
                          <a:solidFill>
                            <a:schemeClr val="bg1"/>
                          </a:solidFill>
                          <a:effectLst/>
                          <a:latin typeface="微软雅黑" pitchFamily="34" charset="-122"/>
                          <a:ea typeface="微软雅黑" pitchFamily="34" charset="-122"/>
                        </a:rPr>
                        <a:t>产品形象（产品价格）</a:t>
                      </a:r>
                      <a:endParaRPr lang="zh-CN" sz="1000" kern="100" dirty="0">
                        <a:solidFill>
                          <a:schemeClr val="bg1"/>
                        </a:solidFill>
                        <a:effectLst/>
                        <a:latin typeface="微软雅黑" pitchFamily="34" charset="-122"/>
                        <a:ea typeface="微软雅黑" pitchFamily="34" charset="-122"/>
                      </a:endParaRPr>
                    </a:p>
                  </a:txBody>
                  <a:tcPr marL="65515" marR="65515" marT="0" marB="0" anchor="ctr">
                    <a:solidFill>
                      <a:schemeClr val="accent5">
                        <a:lumMod val="75000"/>
                      </a:schemeClr>
                    </a:solidFill>
                  </a:tcP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36.99</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87.028</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.154*</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0.098</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0.692</a:t>
                      </a:r>
                      <a:endParaRPr lang="zh-CN" sz="1000" kern="100">
                        <a:effectLst/>
                        <a:latin typeface="微软雅黑" pitchFamily="34" charset="-122"/>
                        <a:ea typeface="微软雅黑" pitchFamily="34" charset="-122"/>
                      </a:endParaRPr>
                    </a:p>
                  </a:txBody>
                  <a:tcPr marL="65515" marR="65515" marT="0" marB="0" anchor="ctr"/>
                </a:tc>
              </a:tr>
              <a:tr h="327573">
                <a:tc>
                  <a:txBody>
                    <a:bodyPr/>
                    <a:lstStyle/>
                    <a:p>
                      <a:pPr indent="127000" algn="ctr">
                        <a:lnSpc>
                          <a:spcPct val="125000"/>
                        </a:lnSpc>
                        <a:spcAft>
                          <a:spcPts val="0"/>
                        </a:spcAft>
                      </a:pPr>
                      <a:r>
                        <a:rPr lang="zh-CN" sz="900" kern="0" dirty="0">
                          <a:solidFill>
                            <a:schemeClr val="bg1"/>
                          </a:solidFill>
                          <a:effectLst/>
                          <a:latin typeface="微软雅黑" pitchFamily="34" charset="-122"/>
                          <a:ea typeface="微软雅黑" pitchFamily="34" charset="-122"/>
                        </a:rPr>
                        <a:t>产品形象（产品包装）</a:t>
                      </a:r>
                      <a:endParaRPr lang="zh-CN" sz="1000" kern="100" dirty="0">
                        <a:solidFill>
                          <a:schemeClr val="bg1"/>
                        </a:solidFill>
                        <a:effectLst/>
                        <a:latin typeface="微软雅黑" pitchFamily="34" charset="-122"/>
                        <a:ea typeface="微软雅黑" pitchFamily="34" charset="-122"/>
                      </a:endParaRPr>
                    </a:p>
                  </a:txBody>
                  <a:tcPr marL="65515" marR="65515" marT="0" marB="0" anchor="ctr">
                    <a:solidFill>
                      <a:schemeClr val="accent5">
                        <a:lumMod val="75000"/>
                      </a:schemeClr>
                    </a:solidFill>
                  </a:tcP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37.63</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86.802</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.241*</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0.146</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0.677</a:t>
                      </a:r>
                      <a:endParaRPr lang="zh-CN" sz="1000" kern="100">
                        <a:effectLst/>
                        <a:latin typeface="微软雅黑" pitchFamily="34" charset="-122"/>
                        <a:ea typeface="微软雅黑" pitchFamily="34" charset="-122"/>
                      </a:endParaRPr>
                    </a:p>
                  </a:txBody>
                  <a:tcPr marL="65515" marR="65515" marT="0" marB="0" anchor="ctr"/>
                </a:tc>
              </a:tr>
              <a:tr h="327573">
                <a:tc>
                  <a:txBody>
                    <a:bodyPr/>
                    <a:lstStyle/>
                    <a:p>
                      <a:pPr indent="127000" algn="ctr">
                        <a:lnSpc>
                          <a:spcPct val="125000"/>
                        </a:lnSpc>
                        <a:spcAft>
                          <a:spcPts val="0"/>
                        </a:spcAft>
                      </a:pPr>
                      <a:r>
                        <a:rPr lang="zh-CN" sz="900" kern="0" dirty="0">
                          <a:solidFill>
                            <a:schemeClr val="bg1"/>
                          </a:solidFill>
                          <a:effectLst/>
                          <a:latin typeface="微软雅黑" pitchFamily="34" charset="-122"/>
                          <a:ea typeface="微软雅黑" pitchFamily="34" charset="-122"/>
                        </a:rPr>
                        <a:t>产品形象（产品功能）</a:t>
                      </a:r>
                      <a:endParaRPr lang="zh-CN" sz="1000" kern="100" dirty="0">
                        <a:solidFill>
                          <a:schemeClr val="bg1"/>
                        </a:solidFill>
                        <a:effectLst/>
                        <a:latin typeface="微软雅黑" pitchFamily="34" charset="-122"/>
                        <a:ea typeface="微软雅黑" pitchFamily="34" charset="-122"/>
                      </a:endParaRPr>
                    </a:p>
                  </a:txBody>
                  <a:tcPr marL="65515" marR="65515" marT="0" marB="0" anchor="ctr">
                    <a:solidFill>
                      <a:schemeClr val="accent5">
                        <a:lumMod val="75000"/>
                      </a:schemeClr>
                    </a:solidFill>
                  </a:tcP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37.36</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82.237</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0.342</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0.165</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0.662</a:t>
                      </a:r>
                      <a:endParaRPr lang="zh-CN" sz="1000" kern="100">
                        <a:effectLst/>
                        <a:latin typeface="微软雅黑" pitchFamily="34" charset="-122"/>
                        <a:ea typeface="微软雅黑" pitchFamily="34" charset="-122"/>
                      </a:endParaRPr>
                    </a:p>
                  </a:txBody>
                  <a:tcPr marL="65515" marR="65515" marT="0" marB="0" anchor="ctr"/>
                </a:tc>
              </a:tr>
              <a:tr h="327573">
                <a:tc>
                  <a:txBody>
                    <a:bodyPr/>
                    <a:lstStyle/>
                    <a:p>
                      <a:pPr indent="127000" algn="ctr">
                        <a:lnSpc>
                          <a:spcPct val="125000"/>
                        </a:lnSpc>
                        <a:spcAft>
                          <a:spcPts val="0"/>
                        </a:spcAft>
                      </a:pPr>
                      <a:r>
                        <a:rPr lang="zh-CN" sz="900" kern="0" dirty="0">
                          <a:solidFill>
                            <a:schemeClr val="bg1"/>
                          </a:solidFill>
                          <a:effectLst/>
                          <a:latin typeface="微软雅黑" pitchFamily="34" charset="-122"/>
                          <a:ea typeface="微软雅黑" pitchFamily="34" charset="-122"/>
                        </a:rPr>
                        <a:t>产品形象（产品质量）</a:t>
                      </a:r>
                      <a:endParaRPr lang="zh-CN" sz="1000" kern="100" dirty="0">
                        <a:solidFill>
                          <a:schemeClr val="bg1"/>
                        </a:solidFill>
                        <a:effectLst/>
                        <a:latin typeface="微软雅黑" pitchFamily="34" charset="-122"/>
                        <a:ea typeface="微软雅黑" pitchFamily="34" charset="-122"/>
                      </a:endParaRPr>
                    </a:p>
                  </a:txBody>
                  <a:tcPr marL="65515" marR="65515" marT="0" marB="0" anchor="ctr">
                    <a:solidFill>
                      <a:schemeClr val="accent5">
                        <a:lumMod val="75000"/>
                      </a:schemeClr>
                    </a:solidFill>
                  </a:tcP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36.24</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80.549</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0.351</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0.184</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0.661</a:t>
                      </a:r>
                      <a:endParaRPr lang="zh-CN" sz="1000" kern="100">
                        <a:effectLst/>
                        <a:latin typeface="微软雅黑" pitchFamily="34" charset="-122"/>
                        <a:ea typeface="微软雅黑" pitchFamily="34" charset="-122"/>
                      </a:endParaRPr>
                    </a:p>
                  </a:txBody>
                  <a:tcPr marL="65515" marR="65515" marT="0" marB="0" anchor="ctr"/>
                </a:tc>
              </a:tr>
              <a:tr h="327573">
                <a:tc>
                  <a:txBody>
                    <a:bodyPr/>
                    <a:lstStyle/>
                    <a:p>
                      <a:pPr indent="127000" algn="ctr">
                        <a:lnSpc>
                          <a:spcPct val="125000"/>
                        </a:lnSpc>
                        <a:spcAft>
                          <a:spcPts val="0"/>
                        </a:spcAft>
                      </a:pPr>
                      <a:r>
                        <a:rPr lang="zh-CN" sz="900" kern="0" dirty="0">
                          <a:solidFill>
                            <a:schemeClr val="bg1"/>
                          </a:solidFill>
                          <a:effectLst/>
                          <a:latin typeface="微软雅黑" pitchFamily="34" charset="-122"/>
                          <a:ea typeface="微软雅黑" pitchFamily="34" charset="-122"/>
                        </a:rPr>
                        <a:t>产品形象（产品经济性）</a:t>
                      </a:r>
                      <a:endParaRPr lang="zh-CN" sz="1000" kern="100" dirty="0">
                        <a:solidFill>
                          <a:schemeClr val="bg1"/>
                        </a:solidFill>
                        <a:effectLst/>
                        <a:latin typeface="微软雅黑" pitchFamily="34" charset="-122"/>
                        <a:ea typeface="微软雅黑" pitchFamily="34" charset="-122"/>
                      </a:endParaRPr>
                    </a:p>
                  </a:txBody>
                  <a:tcPr marL="65515" marR="65515" marT="0" marB="0" anchor="ctr">
                    <a:solidFill>
                      <a:schemeClr val="accent5">
                        <a:lumMod val="75000"/>
                      </a:schemeClr>
                    </a:solidFill>
                  </a:tcP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36.73</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81.922</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0.206*</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0.164</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0.668</a:t>
                      </a:r>
                      <a:endParaRPr lang="zh-CN" sz="1000" kern="100">
                        <a:effectLst/>
                        <a:latin typeface="微软雅黑" pitchFamily="34" charset="-122"/>
                        <a:ea typeface="微软雅黑" pitchFamily="34" charset="-122"/>
                      </a:endParaRPr>
                    </a:p>
                  </a:txBody>
                  <a:tcPr marL="65515" marR="65515" marT="0" marB="0" anchor="ctr"/>
                </a:tc>
              </a:tr>
              <a:tr h="327573">
                <a:tc>
                  <a:txBody>
                    <a:bodyPr/>
                    <a:lstStyle/>
                    <a:p>
                      <a:pPr indent="127000" algn="ctr">
                        <a:lnSpc>
                          <a:spcPct val="125000"/>
                        </a:lnSpc>
                        <a:spcAft>
                          <a:spcPts val="0"/>
                        </a:spcAft>
                      </a:pPr>
                      <a:r>
                        <a:rPr lang="zh-CN" sz="900" kern="0" dirty="0">
                          <a:solidFill>
                            <a:schemeClr val="bg1"/>
                          </a:solidFill>
                          <a:effectLst/>
                          <a:latin typeface="微软雅黑" pitchFamily="34" charset="-122"/>
                          <a:ea typeface="微软雅黑" pitchFamily="34" charset="-122"/>
                        </a:rPr>
                        <a:t>产品形象（产品安全性）</a:t>
                      </a:r>
                      <a:endParaRPr lang="zh-CN" sz="1000" kern="100" dirty="0">
                        <a:solidFill>
                          <a:schemeClr val="bg1"/>
                        </a:solidFill>
                        <a:effectLst/>
                        <a:latin typeface="微软雅黑" pitchFamily="34" charset="-122"/>
                        <a:ea typeface="微软雅黑" pitchFamily="34" charset="-122"/>
                      </a:endParaRPr>
                    </a:p>
                  </a:txBody>
                  <a:tcPr marL="65515" marR="65515" marT="0" marB="0" anchor="ctr">
                    <a:solidFill>
                      <a:schemeClr val="accent5">
                        <a:lumMod val="75000"/>
                      </a:schemeClr>
                    </a:solidFill>
                  </a:tcP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35.72</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82.623</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0.374</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0.288</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0.658</a:t>
                      </a:r>
                      <a:endParaRPr lang="zh-CN" sz="1000" kern="100">
                        <a:effectLst/>
                        <a:latin typeface="微软雅黑" pitchFamily="34" charset="-122"/>
                        <a:ea typeface="微软雅黑" pitchFamily="34" charset="-122"/>
                      </a:endParaRPr>
                    </a:p>
                  </a:txBody>
                  <a:tcPr marL="65515" marR="65515" marT="0" marB="0" anchor="ctr"/>
                </a:tc>
              </a:tr>
              <a:tr h="327573">
                <a:tc>
                  <a:txBody>
                    <a:bodyPr/>
                    <a:lstStyle/>
                    <a:p>
                      <a:pPr indent="127000" algn="ctr">
                        <a:lnSpc>
                          <a:spcPct val="125000"/>
                        </a:lnSpc>
                        <a:spcAft>
                          <a:spcPts val="0"/>
                        </a:spcAft>
                      </a:pPr>
                      <a:r>
                        <a:rPr lang="zh-CN" sz="900" kern="0" dirty="0">
                          <a:solidFill>
                            <a:schemeClr val="bg1"/>
                          </a:solidFill>
                          <a:effectLst/>
                          <a:latin typeface="微软雅黑" pitchFamily="34" charset="-122"/>
                          <a:ea typeface="微软雅黑" pitchFamily="34" charset="-122"/>
                        </a:rPr>
                        <a:t>产品形象（产品原材料优劣）</a:t>
                      </a:r>
                      <a:endParaRPr lang="zh-CN" sz="1000" kern="100" dirty="0">
                        <a:solidFill>
                          <a:schemeClr val="bg1"/>
                        </a:solidFill>
                        <a:effectLst/>
                        <a:latin typeface="微软雅黑" pitchFamily="34" charset="-122"/>
                        <a:ea typeface="微软雅黑" pitchFamily="34" charset="-122"/>
                      </a:endParaRPr>
                    </a:p>
                  </a:txBody>
                  <a:tcPr marL="65515" marR="65515" marT="0" marB="0" anchor="ctr">
                    <a:solidFill>
                      <a:schemeClr val="accent5">
                        <a:lumMod val="75000"/>
                      </a:schemeClr>
                    </a:solidFill>
                  </a:tcP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35.94</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81.729</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0.365</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a:effectLst/>
                          <a:latin typeface="微软雅黑" pitchFamily="34" charset="-122"/>
                          <a:ea typeface="微软雅黑" pitchFamily="34" charset="-122"/>
                        </a:rPr>
                        <a:t>0.241</a:t>
                      </a:r>
                      <a:endParaRPr lang="zh-CN" sz="1000" kern="100">
                        <a:effectLst/>
                        <a:latin typeface="微软雅黑" pitchFamily="34" charset="-122"/>
                        <a:ea typeface="微软雅黑" pitchFamily="34" charset="-122"/>
                      </a:endParaRPr>
                    </a:p>
                  </a:txBody>
                  <a:tcPr marL="65515" marR="65515" marT="0" marB="0" anchor="ctr"/>
                </a:tc>
                <a:tc>
                  <a:txBody>
                    <a:bodyPr/>
                    <a:lstStyle/>
                    <a:p>
                      <a:pPr indent="127000" algn="ctr">
                        <a:lnSpc>
                          <a:spcPct val="125000"/>
                        </a:lnSpc>
                        <a:spcAft>
                          <a:spcPts val="0"/>
                        </a:spcAft>
                      </a:pPr>
                      <a:r>
                        <a:rPr lang="en-US" sz="900" kern="0" dirty="0">
                          <a:effectLst/>
                          <a:latin typeface="微软雅黑" pitchFamily="34" charset="-122"/>
                          <a:ea typeface="微软雅黑" pitchFamily="34" charset="-122"/>
                        </a:rPr>
                        <a:t>0.659</a:t>
                      </a:r>
                      <a:endParaRPr lang="zh-CN" sz="1000" kern="100" dirty="0">
                        <a:effectLst/>
                        <a:latin typeface="微软雅黑" pitchFamily="34" charset="-122"/>
                        <a:ea typeface="微软雅黑" pitchFamily="34" charset="-122"/>
                      </a:endParaRPr>
                    </a:p>
                  </a:txBody>
                  <a:tcPr marL="65515" marR="65515" marT="0" marB="0" anchor="ctr"/>
                </a:tc>
              </a:tr>
            </a:tbl>
          </a:graphicData>
        </a:graphic>
      </p:graphicFrame>
      <p:sp>
        <p:nvSpPr>
          <p:cNvPr id="7" name="矩形 6"/>
          <p:cNvSpPr/>
          <p:nvPr/>
        </p:nvSpPr>
        <p:spPr>
          <a:xfrm>
            <a:off x="2953654" y="3840099"/>
            <a:ext cx="9059477" cy="828092"/>
          </a:xfrm>
          <a:prstGeom prst="rect">
            <a:avLst/>
          </a:prstGeom>
          <a:noFill/>
          <a:ln w="952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微软雅黑" pitchFamily="34" charset="-122"/>
              <a:ea typeface="微软雅黑" pitchFamily="34" charset="-122"/>
            </a:endParaRPr>
          </a:p>
        </p:txBody>
      </p:sp>
      <p:sp>
        <p:nvSpPr>
          <p:cNvPr id="8" name="矩形 7"/>
          <p:cNvSpPr/>
          <p:nvPr/>
        </p:nvSpPr>
        <p:spPr>
          <a:xfrm>
            <a:off x="2953653" y="5467707"/>
            <a:ext cx="9059477" cy="216024"/>
          </a:xfrm>
          <a:prstGeom prst="rect">
            <a:avLst/>
          </a:prstGeom>
          <a:noFill/>
          <a:ln w="952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微软雅黑" pitchFamily="34" charset="-122"/>
              <a:ea typeface="微软雅黑" pitchFamily="34" charset="-122"/>
            </a:endParaRPr>
          </a:p>
        </p:txBody>
      </p:sp>
      <p:sp>
        <p:nvSpPr>
          <p:cNvPr id="9" name="矩形 8"/>
          <p:cNvSpPr/>
          <p:nvPr/>
        </p:nvSpPr>
        <p:spPr>
          <a:xfrm>
            <a:off x="3069283" y="1192719"/>
            <a:ext cx="3351697" cy="45093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b="1" dirty="0" smtClean="0">
                <a:latin typeface="微软雅黑" pitchFamily="34" charset="-122"/>
                <a:ea typeface="微软雅黑" pitchFamily="34" charset="-122"/>
              </a:rPr>
              <a:t>产品形象量表（</a:t>
            </a:r>
            <a:r>
              <a:rPr lang="en-US" altLang="zh-CN" b="1" dirty="0" smtClean="0">
                <a:latin typeface="微软雅黑" pitchFamily="34" charset="-122"/>
                <a:ea typeface="微软雅黑" pitchFamily="34" charset="-122"/>
              </a:rPr>
              <a:t>a=0.685</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10" name="矩形 9"/>
          <p:cNvSpPr/>
          <p:nvPr/>
        </p:nvSpPr>
        <p:spPr>
          <a:xfrm>
            <a:off x="648072" y="2369829"/>
            <a:ext cx="1413099" cy="36004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剔除项</a:t>
            </a:r>
            <a:endParaRPr lang="zh-CN" altLang="en-US" dirty="0">
              <a:latin typeface="微软雅黑" pitchFamily="34" charset="-122"/>
              <a:ea typeface="微软雅黑" pitchFamily="34" charset="-122"/>
            </a:endParaRPr>
          </a:p>
        </p:txBody>
      </p:sp>
      <p:sp>
        <p:nvSpPr>
          <p:cNvPr id="11" name="矩形 10"/>
          <p:cNvSpPr/>
          <p:nvPr/>
        </p:nvSpPr>
        <p:spPr>
          <a:xfrm>
            <a:off x="648071" y="2940656"/>
            <a:ext cx="1413099" cy="360040"/>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产品档次</a:t>
            </a:r>
            <a:endParaRPr lang="zh-CN" altLang="en-US" dirty="0">
              <a:latin typeface="微软雅黑" pitchFamily="34" charset="-122"/>
              <a:ea typeface="微软雅黑" pitchFamily="34" charset="-122"/>
            </a:endParaRPr>
          </a:p>
        </p:txBody>
      </p:sp>
      <p:sp>
        <p:nvSpPr>
          <p:cNvPr id="12" name="矩形 11"/>
          <p:cNvSpPr/>
          <p:nvPr/>
        </p:nvSpPr>
        <p:spPr>
          <a:xfrm>
            <a:off x="648072" y="3511483"/>
            <a:ext cx="1413099" cy="360040"/>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产品价格</a:t>
            </a:r>
            <a:endParaRPr lang="zh-CN" altLang="en-US" dirty="0">
              <a:latin typeface="微软雅黑" pitchFamily="34" charset="-122"/>
              <a:ea typeface="微软雅黑" pitchFamily="34" charset="-122"/>
            </a:endParaRPr>
          </a:p>
        </p:txBody>
      </p:sp>
      <p:sp>
        <p:nvSpPr>
          <p:cNvPr id="13" name="矩形 12"/>
          <p:cNvSpPr/>
          <p:nvPr/>
        </p:nvSpPr>
        <p:spPr>
          <a:xfrm>
            <a:off x="648070" y="4082310"/>
            <a:ext cx="1413099" cy="360040"/>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产品包装</a:t>
            </a:r>
            <a:endParaRPr lang="zh-CN" altLang="en-US" dirty="0">
              <a:latin typeface="微软雅黑" pitchFamily="34" charset="-122"/>
              <a:ea typeface="微软雅黑" pitchFamily="34" charset="-122"/>
            </a:endParaRPr>
          </a:p>
        </p:txBody>
      </p:sp>
      <p:sp>
        <p:nvSpPr>
          <p:cNvPr id="14" name="矩形 13"/>
          <p:cNvSpPr/>
          <p:nvPr/>
        </p:nvSpPr>
        <p:spPr>
          <a:xfrm>
            <a:off x="648069" y="4653136"/>
            <a:ext cx="1413099" cy="360040"/>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产品经济性</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2114467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85707" y="43542"/>
            <a:ext cx="5040560"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认知的影响因素分析（基于因子）</a:t>
            </a:r>
            <a:endParaRPr lang="zh-CN" altLang="en-US" sz="2400" dirty="0">
              <a:latin typeface="微软雅黑" pitchFamily="34" charset="-122"/>
              <a:ea typeface="微软雅黑" pitchFamily="34" charset="-122"/>
            </a:endParaRPr>
          </a:p>
        </p:txBody>
      </p:sp>
      <p:sp>
        <p:nvSpPr>
          <p:cNvPr id="4" name="矩形 3"/>
          <p:cNvSpPr/>
          <p:nvPr/>
        </p:nvSpPr>
        <p:spPr>
          <a:xfrm>
            <a:off x="10414099" y="832393"/>
            <a:ext cx="1512168" cy="50837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itchFamily="34" charset="-122"/>
                <a:ea typeface="微软雅黑" pitchFamily="34" charset="-122"/>
              </a:rPr>
              <a:t>信度分析</a:t>
            </a:r>
            <a:endParaRPr lang="zh-CN" altLang="en-US" sz="2000" dirty="0">
              <a:latin typeface="微软雅黑" pitchFamily="34" charset="-122"/>
              <a:ea typeface="微软雅黑" pitchFamily="34" charset="-122"/>
            </a:endParaRPr>
          </a:p>
        </p:txBody>
      </p:sp>
      <p:sp>
        <p:nvSpPr>
          <p:cNvPr id="6" name="矩形 5"/>
          <p:cNvSpPr/>
          <p:nvPr/>
        </p:nvSpPr>
        <p:spPr>
          <a:xfrm>
            <a:off x="11984744" y="832393"/>
            <a:ext cx="202494" cy="5083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2404003357"/>
              </p:ext>
            </p:extLst>
          </p:nvPr>
        </p:nvGraphicFramePr>
        <p:xfrm>
          <a:off x="375749" y="1484784"/>
          <a:ext cx="11435741" cy="2304256"/>
        </p:xfrm>
        <a:graphic>
          <a:graphicData uri="http://schemas.openxmlformats.org/drawingml/2006/table">
            <a:tbl>
              <a:tblPr>
                <a:tableStyleId>{5C22544A-7EE6-4342-B048-85BDC9FD1C3A}</a:tableStyleId>
              </a:tblPr>
              <a:tblGrid>
                <a:gridCol w="2409864"/>
                <a:gridCol w="1837059"/>
                <a:gridCol w="1833261"/>
                <a:gridCol w="1835793"/>
                <a:gridCol w="1835793"/>
                <a:gridCol w="1683971"/>
              </a:tblGrid>
              <a:tr h="771376">
                <a:tc>
                  <a:txBody>
                    <a:bodyPr/>
                    <a:lstStyle/>
                    <a:p>
                      <a:pPr indent="127000" algn="l">
                        <a:lnSpc>
                          <a:spcPct val="125000"/>
                        </a:lnSpc>
                        <a:spcAft>
                          <a:spcPts val="0"/>
                        </a:spcAft>
                      </a:pPr>
                      <a:r>
                        <a:rPr lang="en-US" sz="1600" kern="0" dirty="0">
                          <a:solidFill>
                            <a:schemeClr val="bg1"/>
                          </a:solidFill>
                          <a:effectLst/>
                          <a:latin typeface="微软雅黑" pitchFamily="34" charset="-122"/>
                          <a:ea typeface="微软雅黑" pitchFamily="34" charset="-122"/>
                        </a:rPr>
                        <a:t> </a:t>
                      </a:r>
                      <a:endParaRPr lang="zh-CN" sz="2000" kern="100" dirty="0">
                        <a:solidFill>
                          <a:schemeClr val="bg1"/>
                        </a:solidFill>
                        <a:effectLst/>
                        <a:latin typeface="微软雅黑" pitchFamily="34" charset="-122"/>
                        <a:ea typeface="微软雅黑" pitchFamily="34" charset="-122"/>
                      </a:endParaRPr>
                    </a:p>
                  </a:txBody>
                  <a:tcPr marL="68580" marR="68580" marT="0" marB="0" anchor="ctr">
                    <a:solidFill>
                      <a:schemeClr val="accent5">
                        <a:lumMod val="50000"/>
                      </a:schemeClr>
                    </a:solidFill>
                  </a:tcPr>
                </a:tc>
                <a:tc>
                  <a:txBody>
                    <a:bodyPr/>
                    <a:lstStyle/>
                    <a:p>
                      <a:pPr indent="127000" algn="ctr">
                        <a:lnSpc>
                          <a:spcPts val="1600"/>
                        </a:lnSpc>
                        <a:spcAft>
                          <a:spcPts val="0"/>
                        </a:spcAft>
                      </a:pPr>
                      <a:r>
                        <a:rPr lang="zh-CN" sz="1600" kern="0" dirty="0">
                          <a:solidFill>
                            <a:schemeClr val="bg1"/>
                          </a:solidFill>
                          <a:effectLst/>
                          <a:latin typeface="微软雅黑" pitchFamily="34" charset="-122"/>
                          <a:ea typeface="微软雅黑" pitchFamily="34" charset="-122"/>
                        </a:rPr>
                        <a:t>项已删除的</a:t>
                      </a:r>
                      <a:endParaRPr lang="zh-CN" sz="2000" kern="100" dirty="0">
                        <a:solidFill>
                          <a:schemeClr val="bg1"/>
                        </a:solidFill>
                        <a:effectLst/>
                        <a:latin typeface="微软雅黑" pitchFamily="34" charset="-122"/>
                        <a:ea typeface="微软雅黑" pitchFamily="34" charset="-122"/>
                      </a:endParaRPr>
                    </a:p>
                    <a:p>
                      <a:pPr indent="127000" algn="ctr">
                        <a:lnSpc>
                          <a:spcPts val="1600"/>
                        </a:lnSpc>
                        <a:spcAft>
                          <a:spcPts val="0"/>
                        </a:spcAft>
                      </a:pPr>
                      <a:r>
                        <a:rPr lang="zh-CN" sz="1600" kern="0" dirty="0">
                          <a:solidFill>
                            <a:schemeClr val="bg1"/>
                          </a:solidFill>
                          <a:effectLst/>
                          <a:latin typeface="微软雅黑" pitchFamily="34" charset="-122"/>
                          <a:ea typeface="微软雅黑" pitchFamily="34" charset="-122"/>
                        </a:rPr>
                        <a:t>刻度均值</a:t>
                      </a:r>
                      <a:endParaRPr lang="zh-CN" sz="2000" kern="100" dirty="0">
                        <a:solidFill>
                          <a:schemeClr val="bg1"/>
                        </a:solidFill>
                        <a:effectLst/>
                        <a:latin typeface="微软雅黑" pitchFamily="34" charset="-122"/>
                        <a:ea typeface="微软雅黑" pitchFamily="34" charset="-122"/>
                      </a:endParaRPr>
                    </a:p>
                  </a:txBody>
                  <a:tcPr marL="68580" marR="68580" marT="0" marB="0" anchor="ctr">
                    <a:solidFill>
                      <a:schemeClr val="accent5">
                        <a:lumMod val="50000"/>
                      </a:schemeClr>
                    </a:solidFill>
                  </a:tcPr>
                </a:tc>
                <a:tc>
                  <a:txBody>
                    <a:bodyPr/>
                    <a:lstStyle/>
                    <a:p>
                      <a:pPr indent="127000" algn="ctr">
                        <a:lnSpc>
                          <a:spcPts val="1600"/>
                        </a:lnSpc>
                        <a:spcAft>
                          <a:spcPts val="0"/>
                        </a:spcAft>
                      </a:pPr>
                      <a:r>
                        <a:rPr lang="zh-CN" sz="1600" kern="0" dirty="0">
                          <a:solidFill>
                            <a:schemeClr val="bg1"/>
                          </a:solidFill>
                          <a:effectLst/>
                          <a:latin typeface="微软雅黑" pitchFamily="34" charset="-122"/>
                          <a:ea typeface="微软雅黑" pitchFamily="34" charset="-122"/>
                        </a:rPr>
                        <a:t>项已删除的</a:t>
                      </a:r>
                      <a:endParaRPr lang="zh-CN" sz="2000" kern="100" dirty="0">
                        <a:solidFill>
                          <a:schemeClr val="bg1"/>
                        </a:solidFill>
                        <a:effectLst/>
                        <a:latin typeface="微软雅黑" pitchFamily="34" charset="-122"/>
                        <a:ea typeface="微软雅黑" pitchFamily="34" charset="-122"/>
                      </a:endParaRPr>
                    </a:p>
                    <a:p>
                      <a:pPr indent="127000" algn="ctr">
                        <a:lnSpc>
                          <a:spcPts val="1600"/>
                        </a:lnSpc>
                        <a:spcAft>
                          <a:spcPts val="0"/>
                        </a:spcAft>
                      </a:pPr>
                      <a:r>
                        <a:rPr lang="zh-CN" sz="1600" kern="0" dirty="0">
                          <a:solidFill>
                            <a:schemeClr val="bg1"/>
                          </a:solidFill>
                          <a:effectLst/>
                          <a:latin typeface="微软雅黑" pitchFamily="34" charset="-122"/>
                          <a:ea typeface="微软雅黑" pitchFamily="34" charset="-122"/>
                        </a:rPr>
                        <a:t>刻度方差</a:t>
                      </a:r>
                      <a:endParaRPr lang="zh-CN" sz="2000" kern="100" dirty="0">
                        <a:solidFill>
                          <a:schemeClr val="bg1"/>
                        </a:solidFill>
                        <a:effectLst/>
                        <a:latin typeface="微软雅黑" pitchFamily="34" charset="-122"/>
                        <a:ea typeface="微软雅黑" pitchFamily="34" charset="-122"/>
                      </a:endParaRPr>
                    </a:p>
                  </a:txBody>
                  <a:tcPr marL="68580" marR="68580" marT="0" marB="0" anchor="ctr">
                    <a:solidFill>
                      <a:schemeClr val="accent5">
                        <a:lumMod val="50000"/>
                      </a:schemeClr>
                    </a:solidFill>
                  </a:tcPr>
                </a:tc>
                <a:tc>
                  <a:txBody>
                    <a:bodyPr/>
                    <a:lstStyle/>
                    <a:p>
                      <a:pPr indent="127000" algn="ctr">
                        <a:lnSpc>
                          <a:spcPts val="1600"/>
                        </a:lnSpc>
                        <a:spcAft>
                          <a:spcPts val="0"/>
                        </a:spcAft>
                      </a:pPr>
                      <a:r>
                        <a:rPr lang="zh-CN" sz="1600" kern="0" dirty="0">
                          <a:solidFill>
                            <a:schemeClr val="bg1"/>
                          </a:solidFill>
                          <a:effectLst/>
                          <a:latin typeface="微软雅黑" pitchFamily="34" charset="-122"/>
                          <a:ea typeface="微软雅黑" pitchFamily="34" charset="-122"/>
                        </a:rPr>
                        <a:t>多相关性</a:t>
                      </a:r>
                      <a:endParaRPr lang="zh-CN" sz="2000" kern="100" dirty="0">
                        <a:solidFill>
                          <a:schemeClr val="bg1"/>
                        </a:solidFill>
                        <a:effectLst/>
                        <a:latin typeface="微软雅黑" pitchFamily="34" charset="-122"/>
                        <a:ea typeface="微软雅黑" pitchFamily="34" charset="-122"/>
                      </a:endParaRPr>
                    </a:p>
                    <a:p>
                      <a:pPr indent="127000" algn="ctr">
                        <a:lnSpc>
                          <a:spcPts val="1600"/>
                        </a:lnSpc>
                        <a:spcAft>
                          <a:spcPts val="0"/>
                        </a:spcAft>
                      </a:pPr>
                      <a:r>
                        <a:rPr lang="zh-CN" sz="1600" kern="0" dirty="0">
                          <a:solidFill>
                            <a:schemeClr val="bg1"/>
                          </a:solidFill>
                          <a:effectLst/>
                          <a:latin typeface="微软雅黑" pitchFamily="34" charset="-122"/>
                          <a:ea typeface="微软雅黑" pitchFamily="34" charset="-122"/>
                        </a:rPr>
                        <a:t>的平方</a:t>
                      </a:r>
                      <a:endParaRPr lang="zh-CN" sz="2000" kern="100" dirty="0">
                        <a:solidFill>
                          <a:schemeClr val="bg1"/>
                        </a:solidFill>
                        <a:effectLst/>
                        <a:latin typeface="微软雅黑" pitchFamily="34" charset="-122"/>
                        <a:ea typeface="微软雅黑" pitchFamily="34" charset="-122"/>
                      </a:endParaRPr>
                    </a:p>
                  </a:txBody>
                  <a:tcPr marL="68580" marR="68580" marT="0" marB="0" anchor="ctr">
                    <a:solidFill>
                      <a:schemeClr val="accent5">
                        <a:lumMod val="50000"/>
                      </a:schemeClr>
                    </a:solidFill>
                  </a:tcPr>
                </a:tc>
                <a:tc>
                  <a:txBody>
                    <a:bodyPr/>
                    <a:lstStyle/>
                    <a:p>
                      <a:pPr indent="127000" algn="ctr">
                        <a:lnSpc>
                          <a:spcPts val="1600"/>
                        </a:lnSpc>
                        <a:spcAft>
                          <a:spcPts val="0"/>
                        </a:spcAft>
                      </a:pPr>
                      <a:r>
                        <a:rPr lang="zh-CN" sz="1600" kern="0" dirty="0">
                          <a:solidFill>
                            <a:schemeClr val="bg1"/>
                          </a:solidFill>
                          <a:effectLst/>
                          <a:latin typeface="微软雅黑" pitchFamily="34" charset="-122"/>
                          <a:ea typeface="微软雅黑" pitchFamily="34" charset="-122"/>
                        </a:rPr>
                        <a:t>校正的项总</a:t>
                      </a:r>
                      <a:endParaRPr lang="zh-CN" sz="2000" kern="100" dirty="0">
                        <a:solidFill>
                          <a:schemeClr val="bg1"/>
                        </a:solidFill>
                        <a:effectLst/>
                        <a:latin typeface="微软雅黑" pitchFamily="34" charset="-122"/>
                        <a:ea typeface="微软雅黑" pitchFamily="34" charset="-122"/>
                      </a:endParaRPr>
                    </a:p>
                    <a:p>
                      <a:pPr indent="127000" algn="ctr">
                        <a:lnSpc>
                          <a:spcPts val="1600"/>
                        </a:lnSpc>
                        <a:spcAft>
                          <a:spcPts val="0"/>
                        </a:spcAft>
                      </a:pPr>
                      <a:r>
                        <a:rPr lang="zh-CN" sz="1600" kern="0" dirty="0">
                          <a:solidFill>
                            <a:schemeClr val="bg1"/>
                          </a:solidFill>
                          <a:effectLst/>
                          <a:latin typeface="微软雅黑" pitchFamily="34" charset="-122"/>
                          <a:ea typeface="微软雅黑" pitchFamily="34" charset="-122"/>
                        </a:rPr>
                        <a:t>计相关性</a:t>
                      </a:r>
                      <a:endParaRPr lang="zh-CN" sz="2000" kern="100" dirty="0">
                        <a:solidFill>
                          <a:schemeClr val="bg1"/>
                        </a:solidFill>
                        <a:effectLst/>
                        <a:latin typeface="微软雅黑" pitchFamily="34" charset="-122"/>
                        <a:ea typeface="微软雅黑" pitchFamily="34" charset="-122"/>
                      </a:endParaRPr>
                    </a:p>
                  </a:txBody>
                  <a:tcPr marL="68580" marR="68580" marT="0" marB="0" anchor="ctr">
                    <a:solidFill>
                      <a:schemeClr val="accent5">
                        <a:lumMod val="50000"/>
                      </a:schemeClr>
                    </a:solidFill>
                  </a:tcPr>
                </a:tc>
                <a:tc>
                  <a:txBody>
                    <a:bodyPr/>
                    <a:lstStyle/>
                    <a:p>
                      <a:pPr indent="127000" algn="ctr">
                        <a:lnSpc>
                          <a:spcPts val="1600"/>
                        </a:lnSpc>
                        <a:spcAft>
                          <a:spcPts val="0"/>
                        </a:spcAft>
                      </a:pPr>
                      <a:r>
                        <a:rPr lang="zh-CN" sz="1600" kern="0" dirty="0">
                          <a:solidFill>
                            <a:schemeClr val="bg1"/>
                          </a:solidFill>
                          <a:effectLst/>
                          <a:latin typeface="微软雅黑" pitchFamily="34" charset="-122"/>
                          <a:ea typeface="微软雅黑" pitchFamily="34" charset="-122"/>
                        </a:rPr>
                        <a:t>项已删除的</a:t>
                      </a:r>
                      <a:endParaRPr lang="zh-CN" sz="2000" kern="100" dirty="0">
                        <a:solidFill>
                          <a:schemeClr val="bg1"/>
                        </a:solidFill>
                        <a:effectLst/>
                        <a:latin typeface="微软雅黑" pitchFamily="34" charset="-122"/>
                        <a:ea typeface="微软雅黑" pitchFamily="34" charset="-122"/>
                      </a:endParaRPr>
                    </a:p>
                    <a:p>
                      <a:pPr indent="127000" algn="ctr">
                        <a:lnSpc>
                          <a:spcPts val="1600"/>
                        </a:lnSpc>
                        <a:spcAft>
                          <a:spcPts val="0"/>
                        </a:spcAft>
                      </a:pPr>
                      <a:r>
                        <a:rPr lang="en-US" sz="1600" kern="0" dirty="0" err="1">
                          <a:solidFill>
                            <a:schemeClr val="bg1"/>
                          </a:solidFill>
                          <a:effectLst/>
                          <a:latin typeface="微软雅黑" pitchFamily="34" charset="-122"/>
                          <a:ea typeface="微软雅黑" pitchFamily="34" charset="-122"/>
                        </a:rPr>
                        <a:t>Cronbach's</a:t>
                      </a:r>
                      <a:endParaRPr lang="zh-CN" sz="2000" kern="100" dirty="0">
                        <a:solidFill>
                          <a:schemeClr val="bg1"/>
                        </a:solidFill>
                        <a:effectLst/>
                        <a:latin typeface="微软雅黑" pitchFamily="34" charset="-122"/>
                        <a:ea typeface="微软雅黑" pitchFamily="34" charset="-122"/>
                      </a:endParaRPr>
                    </a:p>
                    <a:p>
                      <a:pPr indent="127000" algn="ctr">
                        <a:lnSpc>
                          <a:spcPts val="1600"/>
                        </a:lnSpc>
                        <a:spcAft>
                          <a:spcPts val="0"/>
                        </a:spcAft>
                      </a:pPr>
                      <a:r>
                        <a:rPr lang="en-US" sz="1600" kern="0" dirty="0">
                          <a:solidFill>
                            <a:schemeClr val="bg1"/>
                          </a:solidFill>
                          <a:effectLst/>
                          <a:latin typeface="微软雅黑" pitchFamily="34" charset="-122"/>
                          <a:ea typeface="微软雅黑" pitchFamily="34" charset="-122"/>
                        </a:rPr>
                        <a:t>Alpha</a:t>
                      </a:r>
                      <a:r>
                        <a:rPr lang="zh-CN" sz="1600" kern="0" dirty="0">
                          <a:solidFill>
                            <a:schemeClr val="bg1"/>
                          </a:solidFill>
                          <a:effectLst/>
                          <a:latin typeface="微软雅黑" pitchFamily="34" charset="-122"/>
                          <a:ea typeface="微软雅黑" pitchFamily="34" charset="-122"/>
                        </a:rPr>
                        <a:t>值</a:t>
                      </a:r>
                      <a:endParaRPr lang="zh-CN" sz="2000" kern="100" dirty="0">
                        <a:solidFill>
                          <a:schemeClr val="bg1"/>
                        </a:solidFill>
                        <a:effectLst/>
                        <a:latin typeface="微软雅黑" pitchFamily="34" charset="-122"/>
                        <a:ea typeface="微软雅黑" pitchFamily="34" charset="-122"/>
                      </a:endParaRPr>
                    </a:p>
                  </a:txBody>
                  <a:tcPr marL="68580" marR="68580" marT="0" marB="0" anchor="ctr">
                    <a:solidFill>
                      <a:schemeClr val="accent5">
                        <a:lumMod val="50000"/>
                      </a:schemeClr>
                    </a:solidFill>
                  </a:tcPr>
                </a:tc>
              </a:tr>
              <a:tr h="380752">
                <a:tc>
                  <a:txBody>
                    <a:bodyPr/>
                    <a:lstStyle/>
                    <a:p>
                      <a:pPr indent="127000" algn="l">
                        <a:lnSpc>
                          <a:spcPts val="1600"/>
                        </a:lnSpc>
                        <a:spcAft>
                          <a:spcPts val="0"/>
                        </a:spcAft>
                      </a:pPr>
                      <a:r>
                        <a:rPr lang="zh-CN" sz="1100" kern="0" dirty="0">
                          <a:solidFill>
                            <a:schemeClr val="bg1"/>
                          </a:solidFill>
                          <a:effectLst/>
                          <a:latin typeface="微软雅黑" pitchFamily="34" charset="-122"/>
                          <a:ea typeface="微软雅黑" pitchFamily="34" charset="-122"/>
                        </a:rPr>
                        <a:t>文化传承（产地风俗习惯）</a:t>
                      </a:r>
                      <a:endParaRPr lang="zh-CN" sz="1400" kern="100" dirty="0">
                        <a:solidFill>
                          <a:schemeClr val="bg1"/>
                        </a:solidFill>
                        <a:effectLst/>
                        <a:latin typeface="微软雅黑" pitchFamily="34" charset="-122"/>
                        <a:ea typeface="微软雅黑" pitchFamily="34" charset="-122"/>
                      </a:endParaRPr>
                    </a:p>
                  </a:txBody>
                  <a:tcPr marL="68580" marR="68580" marT="0" marB="0" anchor="ctr">
                    <a:solidFill>
                      <a:schemeClr val="accent5">
                        <a:lumMod val="75000"/>
                      </a:schemeClr>
                    </a:solidFill>
                  </a:tcPr>
                </a:tc>
                <a:tc>
                  <a:txBody>
                    <a:bodyPr/>
                    <a:lstStyle/>
                    <a:p>
                      <a:pPr indent="127000" algn="ctr">
                        <a:lnSpc>
                          <a:spcPts val="1600"/>
                        </a:lnSpc>
                        <a:spcAft>
                          <a:spcPts val="0"/>
                        </a:spcAft>
                      </a:pPr>
                      <a:r>
                        <a:rPr lang="en-US" sz="1400" kern="0" dirty="0">
                          <a:effectLst/>
                          <a:latin typeface="微软雅黑" pitchFamily="34" charset="-122"/>
                          <a:ea typeface="微软雅黑" pitchFamily="34" charset="-122"/>
                        </a:rPr>
                        <a:t>7.10</a:t>
                      </a:r>
                      <a:endParaRPr lang="zh-CN" sz="1800" kern="100" dirty="0">
                        <a:effectLst/>
                        <a:latin typeface="微软雅黑" pitchFamily="34" charset="-122"/>
                        <a:ea typeface="微软雅黑" pitchFamily="34" charset="-122"/>
                      </a:endParaRPr>
                    </a:p>
                  </a:txBody>
                  <a:tcPr marL="68580" marR="68580" marT="0" marB="0" anchor="ctr"/>
                </a:tc>
                <a:tc>
                  <a:txBody>
                    <a:bodyPr/>
                    <a:lstStyle/>
                    <a:p>
                      <a:pPr indent="127000" algn="ctr">
                        <a:lnSpc>
                          <a:spcPts val="1600"/>
                        </a:lnSpc>
                        <a:spcAft>
                          <a:spcPts val="0"/>
                        </a:spcAft>
                      </a:pPr>
                      <a:r>
                        <a:rPr lang="en-US" sz="1400" kern="0" dirty="0">
                          <a:effectLst/>
                          <a:latin typeface="微软雅黑" pitchFamily="34" charset="-122"/>
                          <a:ea typeface="微软雅黑" pitchFamily="34" charset="-122"/>
                        </a:rPr>
                        <a:t>11.976</a:t>
                      </a:r>
                      <a:endParaRPr lang="zh-CN" sz="1800" kern="100" dirty="0">
                        <a:effectLst/>
                        <a:latin typeface="微软雅黑" pitchFamily="34" charset="-122"/>
                        <a:ea typeface="微软雅黑" pitchFamily="34" charset="-122"/>
                      </a:endParaRPr>
                    </a:p>
                  </a:txBody>
                  <a:tcPr marL="68580" marR="68580" marT="0" marB="0" anchor="ctr"/>
                </a:tc>
                <a:tc>
                  <a:txBody>
                    <a:bodyPr/>
                    <a:lstStyle/>
                    <a:p>
                      <a:pPr indent="127000" algn="ctr">
                        <a:lnSpc>
                          <a:spcPts val="1600"/>
                        </a:lnSpc>
                        <a:spcAft>
                          <a:spcPts val="0"/>
                        </a:spcAft>
                      </a:pPr>
                      <a:r>
                        <a:rPr lang="en-US" sz="1400" kern="0" dirty="0">
                          <a:effectLst/>
                          <a:latin typeface="微软雅黑" pitchFamily="34" charset="-122"/>
                          <a:ea typeface="微软雅黑" pitchFamily="34" charset="-122"/>
                        </a:rPr>
                        <a:t>.408</a:t>
                      </a:r>
                      <a:endParaRPr lang="zh-CN" sz="1800" kern="100" dirty="0">
                        <a:effectLst/>
                        <a:latin typeface="微软雅黑" pitchFamily="34" charset="-122"/>
                        <a:ea typeface="微软雅黑" pitchFamily="34" charset="-122"/>
                      </a:endParaRPr>
                    </a:p>
                  </a:txBody>
                  <a:tcPr marL="68580" marR="68580" marT="0" marB="0" anchor="ctr"/>
                </a:tc>
                <a:tc>
                  <a:txBody>
                    <a:bodyPr/>
                    <a:lstStyle/>
                    <a:p>
                      <a:pPr indent="127000" algn="ctr">
                        <a:lnSpc>
                          <a:spcPts val="1600"/>
                        </a:lnSpc>
                        <a:spcAft>
                          <a:spcPts val="0"/>
                        </a:spcAft>
                      </a:pPr>
                      <a:r>
                        <a:rPr lang="en-US" sz="1400" kern="0" dirty="0">
                          <a:effectLst/>
                          <a:latin typeface="微软雅黑" pitchFamily="34" charset="-122"/>
                          <a:ea typeface="微软雅黑" pitchFamily="34" charset="-122"/>
                        </a:rPr>
                        <a:t>.197</a:t>
                      </a:r>
                      <a:endParaRPr lang="zh-CN" sz="1800" kern="100" dirty="0">
                        <a:effectLst/>
                        <a:latin typeface="微软雅黑" pitchFamily="34" charset="-122"/>
                        <a:ea typeface="微软雅黑" pitchFamily="34" charset="-122"/>
                      </a:endParaRPr>
                    </a:p>
                  </a:txBody>
                  <a:tcPr marL="68580" marR="68580" marT="0" marB="0" anchor="ctr"/>
                </a:tc>
                <a:tc>
                  <a:txBody>
                    <a:bodyPr/>
                    <a:lstStyle/>
                    <a:p>
                      <a:pPr indent="127000" algn="ctr">
                        <a:lnSpc>
                          <a:spcPts val="1600"/>
                        </a:lnSpc>
                        <a:spcAft>
                          <a:spcPts val="0"/>
                        </a:spcAft>
                      </a:pPr>
                      <a:r>
                        <a:rPr lang="en-US" sz="1400" kern="0" dirty="0">
                          <a:effectLst/>
                          <a:latin typeface="微软雅黑" pitchFamily="34" charset="-122"/>
                          <a:ea typeface="微软雅黑" pitchFamily="34" charset="-122"/>
                        </a:rPr>
                        <a:t>.510</a:t>
                      </a:r>
                      <a:endParaRPr lang="zh-CN" sz="1800" kern="100" dirty="0">
                        <a:effectLst/>
                        <a:latin typeface="微软雅黑" pitchFamily="34" charset="-122"/>
                        <a:ea typeface="微软雅黑" pitchFamily="34" charset="-122"/>
                      </a:endParaRPr>
                    </a:p>
                  </a:txBody>
                  <a:tcPr marL="68580" marR="68580" marT="0" marB="0" anchor="ctr"/>
                </a:tc>
              </a:tr>
              <a:tr h="360040">
                <a:tc>
                  <a:txBody>
                    <a:bodyPr/>
                    <a:lstStyle/>
                    <a:p>
                      <a:pPr indent="127000" algn="l">
                        <a:lnSpc>
                          <a:spcPts val="1600"/>
                        </a:lnSpc>
                        <a:spcAft>
                          <a:spcPts val="0"/>
                        </a:spcAft>
                      </a:pPr>
                      <a:r>
                        <a:rPr lang="zh-CN" sz="1100" kern="0" dirty="0">
                          <a:solidFill>
                            <a:schemeClr val="bg1"/>
                          </a:solidFill>
                          <a:effectLst/>
                          <a:latin typeface="微软雅黑" pitchFamily="34" charset="-122"/>
                          <a:ea typeface="微软雅黑" pitchFamily="34" charset="-122"/>
                        </a:rPr>
                        <a:t>文化传承（产地历史积淀）</a:t>
                      </a:r>
                      <a:endParaRPr lang="zh-CN" sz="1400" kern="100" dirty="0">
                        <a:solidFill>
                          <a:schemeClr val="bg1"/>
                        </a:solidFill>
                        <a:effectLst/>
                        <a:latin typeface="微软雅黑" pitchFamily="34" charset="-122"/>
                        <a:ea typeface="微软雅黑" pitchFamily="34" charset="-122"/>
                      </a:endParaRPr>
                    </a:p>
                  </a:txBody>
                  <a:tcPr marL="68580" marR="68580" marT="0" marB="0" anchor="ctr">
                    <a:solidFill>
                      <a:schemeClr val="accent5">
                        <a:lumMod val="75000"/>
                      </a:schemeClr>
                    </a:solidFill>
                  </a:tcPr>
                </a:tc>
                <a:tc>
                  <a:txBody>
                    <a:bodyPr/>
                    <a:lstStyle/>
                    <a:p>
                      <a:pPr indent="127000" algn="ctr">
                        <a:lnSpc>
                          <a:spcPts val="1600"/>
                        </a:lnSpc>
                        <a:spcAft>
                          <a:spcPts val="0"/>
                        </a:spcAft>
                      </a:pPr>
                      <a:r>
                        <a:rPr lang="en-US" sz="1400" kern="0" dirty="0">
                          <a:effectLst/>
                          <a:latin typeface="微软雅黑" pitchFamily="34" charset="-122"/>
                          <a:ea typeface="微软雅黑" pitchFamily="34" charset="-122"/>
                        </a:rPr>
                        <a:t>7.10</a:t>
                      </a:r>
                      <a:endParaRPr lang="zh-CN" sz="1800" kern="100" dirty="0">
                        <a:effectLst/>
                        <a:latin typeface="微软雅黑" pitchFamily="34" charset="-122"/>
                        <a:ea typeface="微软雅黑" pitchFamily="34" charset="-122"/>
                      </a:endParaRPr>
                    </a:p>
                  </a:txBody>
                  <a:tcPr marL="68580" marR="68580" marT="0" marB="0" anchor="ctr"/>
                </a:tc>
                <a:tc>
                  <a:txBody>
                    <a:bodyPr/>
                    <a:lstStyle/>
                    <a:p>
                      <a:pPr indent="127000" algn="ctr">
                        <a:lnSpc>
                          <a:spcPts val="1600"/>
                        </a:lnSpc>
                        <a:spcAft>
                          <a:spcPts val="0"/>
                        </a:spcAft>
                      </a:pPr>
                      <a:r>
                        <a:rPr lang="en-US" sz="1400" kern="0" dirty="0">
                          <a:effectLst/>
                          <a:latin typeface="微软雅黑" pitchFamily="34" charset="-122"/>
                          <a:ea typeface="微软雅黑" pitchFamily="34" charset="-122"/>
                        </a:rPr>
                        <a:t>12.186</a:t>
                      </a:r>
                      <a:endParaRPr lang="zh-CN" sz="1800" kern="100" dirty="0">
                        <a:effectLst/>
                        <a:latin typeface="微软雅黑" pitchFamily="34" charset="-122"/>
                        <a:ea typeface="微软雅黑" pitchFamily="34" charset="-122"/>
                      </a:endParaRPr>
                    </a:p>
                  </a:txBody>
                  <a:tcPr marL="68580" marR="68580" marT="0" marB="0" anchor="ctr"/>
                </a:tc>
                <a:tc>
                  <a:txBody>
                    <a:bodyPr/>
                    <a:lstStyle/>
                    <a:p>
                      <a:pPr indent="127000" algn="ctr">
                        <a:lnSpc>
                          <a:spcPts val="1600"/>
                        </a:lnSpc>
                        <a:spcAft>
                          <a:spcPts val="0"/>
                        </a:spcAft>
                      </a:pPr>
                      <a:r>
                        <a:rPr lang="en-US" sz="1400" kern="0">
                          <a:effectLst/>
                          <a:latin typeface="微软雅黑" pitchFamily="34" charset="-122"/>
                          <a:ea typeface="微软雅黑" pitchFamily="34" charset="-122"/>
                        </a:rPr>
                        <a:t>.408</a:t>
                      </a:r>
                      <a:endParaRPr lang="zh-CN" sz="1800" kern="100">
                        <a:effectLst/>
                        <a:latin typeface="微软雅黑" pitchFamily="34" charset="-122"/>
                        <a:ea typeface="微软雅黑" pitchFamily="34" charset="-122"/>
                      </a:endParaRPr>
                    </a:p>
                  </a:txBody>
                  <a:tcPr marL="68580" marR="68580" marT="0" marB="0" anchor="ctr"/>
                </a:tc>
                <a:tc>
                  <a:txBody>
                    <a:bodyPr/>
                    <a:lstStyle/>
                    <a:p>
                      <a:pPr indent="127000" algn="ctr">
                        <a:lnSpc>
                          <a:spcPts val="1600"/>
                        </a:lnSpc>
                        <a:spcAft>
                          <a:spcPts val="0"/>
                        </a:spcAft>
                      </a:pPr>
                      <a:r>
                        <a:rPr lang="en-US" sz="1400" kern="0">
                          <a:effectLst/>
                          <a:latin typeface="微软雅黑" pitchFamily="34" charset="-122"/>
                          <a:ea typeface="微软雅黑" pitchFamily="34" charset="-122"/>
                        </a:rPr>
                        <a:t>.187</a:t>
                      </a:r>
                      <a:endParaRPr lang="zh-CN" sz="1800" kern="100">
                        <a:effectLst/>
                        <a:latin typeface="微软雅黑" pitchFamily="34" charset="-122"/>
                        <a:ea typeface="微软雅黑" pitchFamily="34" charset="-122"/>
                      </a:endParaRPr>
                    </a:p>
                  </a:txBody>
                  <a:tcPr marL="68580" marR="68580" marT="0" marB="0" anchor="ctr"/>
                </a:tc>
                <a:tc>
                  <a:txBody>
                    <a:bodyPr/>
                    <a:lstStyle/>
                    <a:p>
                      <a:pPr indent="127000" algn="ctr">
                        <a:lnSpc>
                          <a:spcPts val="1600"/>
                        </a:lnSpc>
                        <a:spcAft>
                          <a:spcPts val="0"/>
                        </a:spcAft>
                      </a:pPr>
                      <a:r>
                        <a:rPr lang="en-US" sz="1400" kern="0">
                          <a:effectLst/>
                          <a:latin typeface="微软雅黑" pitchFamily="34" charset="-122"/>
                          <a:ea typeface="微软雅黑" pitchFamily="34" charset="-122"/>
                        </a:rPr>
                        <a:t>.511</a:t>
                      </a:r>
                      <a:endParaRPr lang="zh-CN" sz="1800" kern="100">
                        <a:effectLst/>
                        <a:latin typeface="微软雅黑" pitchFamily="34" charset="-122"/>
                        <a:ea typeface="微软雅黑" pitchFamily="34" charset="-122"/>
                      </a:endParaRPr>
                    </a:p>
                  </a:txBody>
                  <a:tcPr marL="68580" marR="68580" marT="0" marB="0" anchor="ctr"/>
                </a:tc>
              </a:tr>
              <a:tr h="432048">
                <a:tc>
                  <a:txBody>
                    <a:bodyPr/>
                    <a:lstStyle/>
                    <a:p>
                      <a:pPr indent="127000" algn="l">
                        <a:lnSpc>
                          <a:spcPts val="1600"/>
                        </a:lnSpc>
                        <a:spcAft>
                          <a:spcPts val="0"/>
                        </a:spcAft>
                      </a:pPr>
                      <a:r>
                        <a:rPr lang="zh-CN" sz="1100" kern="0" dirty="0">
                          <a:solidFill>
                            <a:schemeClr val="bg1"/>
                          </a:solidFill>
                          <a:effectLst/>
                          <a:latin typeface="微软雅黑" pitchFamily="34" charset="-122"/>
                          <a:ea typeface="微软雅黑" pitchFamily="34" charset="-122"/>
                        </a:rPr>
                        <a:t>文化传承（流传着许多生动的</a:t>
                      </a:r>
                      <a:r>
                        <a:rPr lang="zh-CN" sz="1100" kern="0" dirty="0" smtClean="0">
                          <a:solidFill>
                            <a:schemeClr val="bg1"/>
                          </a:solidFill>
                          <a:effectLst/>
                          <a:latin typeface="微软雅黑" pitchFamily="34" charset="-122"/>
                          <a:ea typeface="微软雅黑" pitchFamily="34" charset="-122"/>
                        </a:rPr>
                        <a:t>故事）</a:t>
                      </a:r>
                      <a:endParaRPr lang="zh-CN" sz="1400" kern="100" dirty="0">
                        <a:solidFill>
                          <a:schemeClr val="bg1"/>
                        </a:solidFill>
                        <a:effectLst/>
                        <a:latin typeface="微软雅黑" pitchFamily="34" charset="-122"/>
                        <a:ea typeface="微软雅黑" pitchFamily="34" charset="-122"/>
                      </a:endParaRPr>
                    </a:p>
                  </a:txBody>
                  <a:tcPr marL="68580" marR="68580" marT="0" marB="0" anchor="ctr">
                    <a:solidFill>
                      <a:schemeClr val="accent5">
                        <a:lumMod val="75000"/>
                      </a:schemeClr>
                    </a:solidFill>
                  </a:tcPr>
                </a:tc>
                <a:tc>
                  <a:txBody>
                    <a:bodyPr/>
                    <a:lstStyle/>
                    <a:p>
                      <a:pPr indent="127000" algn="ctr">
                        <a:lnSpc>
                          <a:spcPts val="1600"/>
                        </a:lnSpc>
                        <a:spcAft>
                          <a:spcPts val="0"/>
                        </a:spcAft>
                      </a:pPr>
                      <a:r>
                        <a:rPr lang="en-US" sz="1400" kern="0" dirty="0">
                          <a:effectLst/>
                          <a:latin typeface="微软雅黑" pitchFamily="34" charset="-122"/>
                          <a:ea typeface="微软雅黑" pitchFamily="34" charset="-122"/>
                        </a:rPr>
                        <a:t>7.02</a:t>
                      </a:r>
                      <a:endParaRPr lang="zh-CN" sz="1800" kern="100" dirty="0">
                        <a:effectLst/>
                        <a:latin typeface="微软雅黑" pitchFamily="34" charset="-122"/>
                        <a:ea typeface="微软雅黑" pitchFamily="34" charset="-122"/>
                      </a:endParaRPr>
                    </a:p>
                  </a:txBody>
                  <a:tcPr marL="68580" marR="68580" marT="0" marB="0" anchor="ctr"/>
                </a:tc>
                <a:tc>
                  <a:txBody>
                    <a:bodyPr/>
                    <a:lstStyle/>
                    <a:p>
                      <a:pPr indent="127000" algn="ctr">
                        <a:lnSpc>
                          <a:spcPts val="1600"/>
                        </a:lnSpc>
                        <a:spcAft>
                          <a:spcPts val="0"/>
                        </a:spcAft>
                      </a:pPr>
                      <a:r>
                        <a:rPr lang="en-US" sz="1400" kern="0" dirty="0">
                          <a:effectLst/>
                          <a:latin typeface="微软雅黑" pitchFamily="34" charset="-122"/>
                          <a:ea typeface="微软雅黑" pitchFamily="34" charset="-122"/>
                        </a:rPr>
                        <a:t>11.234</a:t>
                      </a:r>
                      <a:endParaRPr lang="zh-CN" sz="1800" kern="100" dirty="0">
                        <a:effectLst/>
                        <a:latin typeface="微软雅黑" pitchFamily="34" charset="-122"/>
                        <a:ea typeface="微软雅黑" pitchFamily="34" charset="-122"/>
                      </a:endParaRPr>
                    </a:p>
                  </a:txBody>
                  <a:tcPr marL="68580" marR="68580" marT="0" marB="0" anchor="ctr"/>
                </a:tc>
                <a:tc>
                  <a:txBody>
                    <a:bodyPr/>
                    <a:lstStyle/>
                    <a:p>
                      <a:pPr indent="127000" algn="ctr">
                        <a:lnSpc>
                          <a:spcPts val="1600"/>
                        </a:lnSpc>
                        <a:spcAft>
                          <a:spcPts val="0"/>
                        </a:spcAft>
                      </a:pPr>
                      <a:r>
                        <a:rPr lang="en-US" sz="1400" kern="0" dirty="0">
                          <a:effectLst/>
                          <a:latin typeface="微软雅黑" pitchFamily="34" charset="-122"/>
                          <a:ea typeface="微软雅黑" pitchFamily="34" charset="-122"/>
                        </a:rPr>
                        <a:t>.337</a:t>
                      </a:r>
                      <a:endParaRPr lang="zh-CN" sz="1800" kern="100" dirty="0">
                        <a:effectLst/>
                        <a:latin typeface="微软雅黑" pitchFamily="34" charset="-122"/>
                        <a:ea typeface="微软雅黑" pitchFamily="34" charset="-122"/>
                      </a:endParaRPr>
                    </a:p>
                  </a:txBody>
                  <a:tcPr marL="68580" marR="68580" marT="0" marB="0" anchor="ctr"/>
                </a:tc>
                <a:tc>
                  <a:txBody>
                    <a:bodyPr/>
                    <a:lstStyle/>
                    <a:p>
                      <a:pPr indent="127000" algn="ctr">
                        <a:lnSpc>
                          <a:spcPts val="1600"/>
                        </a:lnSpc>
                        <a:spcAft>
                          <a:spcPts val="0"/>
                        </a:spcAft>
                      </a:pPr>
                      <a:r>
                        <a:rPr lang="en-US" sz="1400" kern="0" dirty="0">
                          <a:effectLst/>
                          <a:latin typeface="微软雅黑" pitchFamily="34" charset="-122"/>
                          <a:ea typeface="微软雅黑" pitchFamily="34" charset="-122"/>
                        </a:rPr>
                        <a:t>.123</a:t>
                      </a:r>
                      <a:endParaRPr lang="zh-CN" sz="1800" kern="100" dirty="0">
                        <a:effectLst/>
                        <a:latin typeface="微软雅黑" pitchFamily="34" charset="-122"/>
                        <a:ea typeface="微软雅黑" pitchFamily="34" charset="-122"/>
                      </a:endParaRPr>
                    </a:p>
                  </a:txBody>
                  <a:tcPr marL="68580" marR="68580" marT="0" marB="0" anchor="ctr"/>
                </a:tc>
                <a:tc>
                  <a:txBody>
                    <a:bodyPr/>
                    <a:lstStyle/>
                    <a:p>
                      <a:pPr indent="127000" algn="ctr">
                        <a:lnSpc>
                          <a:spcPts val="1600"/>
                        </a:lnSpc>
                        <a:spcAft>
                          <a:spcPts val="0"/>
                        </a:spcAft>
                      </a:pPr>
                      <a:r>
                        <a:rPr lang="en-US" sz="1400" kern="0" dirty="0">
                          <a:effectLst/>
                          <a:latin typeface="微软雅黑" pitchFamily="34" charset="-122"/>
                          <a:ea typeface="微软雅黑" pitchFamily="34" charset="-122"/>
                        </a:rPr>
                        <a:t>.575</a:t>
                      </a:r>
                      <a:endParaRPr lang="zh-CN" sz="1800" kern="100" dirty="0">
                        <a:effectLst/>
                        <a:latin typeface="微软雅黑" pitchFamily="34" charset="-122"/>
                        <a:ea typeface="微软雅黑" pitchFamily="34" charset="-122"/>
                      </a:endParaRPr>
                    </a:p>
                  </a:txBody>
                  <a:tcPr marL="68580" marR="68580" marT="0" marB="0" anchor="ctr"/>
                </a:tc>
              </a:tr>
              <a:tr h="360040">
                <a:tc>
                  <a:txBody>
                    <a:bodyPr/>
                    <a:lstStyle/>
                    <a:p>
                      <a:pPr indent="127000" algn="l">
                        <a:lnSpc>
                          <a:spcPts val="1600"/>
                        </a:lnSpc>
                        <a:spcAft>
                          <a:spcPts val="0"/>
                        </a:spcAft>
                      </a:pPr>
                      <a:r>
                        <a:rPr lang="zh-CN" sz="1100" kern="0" dirty="0">
                          <a:solidFill>
                            <a:schemeClr val="bg1"/>
                          </a:solidFill>
                          <a:effectLst/>
                          <a:latin typeface="微软雅黑" pitchFamily="34" charset="-122"/>
                          <a:ea typeface="微软雅黑" pitchFamily="34" charset="-122"/>
                        </a:rPr>
                        <a:t>文化传承（产地文化积淀）</a:t>
                      </a:r>
                      <a:endParaRPr lang="zh-CN" sz="1400" kern="100" dirty="0">
                        <a:solidFill>
                          <a:schemeClr val="bg1"/>
                        </a:solidFill>
                        <a:effectLst/>
                        <a:latin typeface="微软雅黑" pitchFamily="34" charset="-122"/>
                        <a:ea typeface="微软雅黑" pitchFamily="34" charset="-122"/>
                      </a:endParaRPr>
                    </a:p>
                  </a:txBody>
                  <a:tcPr marL="68580" marR="68580" marT="0" marB="0" anchor="ctr">
                    <a:solidFill>
                      <a:schemeClr val="accent5">
                        <a:lumMod val="75000"/>
                      </a:schemeClr>
                    </a:solidFill>
                  </a:tcPr>
                </a:tc>
                <a:tc>
                  <a:txBody>
                    <a:bodyPr/>
                    <a:lstStyle/>
                    <a:p>
                      <a:pPr indent="127000" algn="ctr">
                        <a:lnSpc>
                          <a:spcPts val="1600"/>
                        </a:lnSpc>
                        <a:spcAft>
                          <a:spcPts val="0"/>
                        </a:spcAft>
                      </a:pPr>
                      <a:r>
                        <a:rPr lang="en-US" sz="1400" kern="0" dirty="0">
                          <a:effectLst/>
                          <a:latin typeface="微软雅黑" pitchFamily="34" charset="-122"/>
                          <a:ea typeface="微软雅黑" pitchFamily="34" charset="-122"/>
                        </a:rPr>
                        <a:t>7.25</a:t>
                      </a:r>
                      <a:endParaRPr lang="zh-CN" sz="1800" kern="100" dirty="0">
                        <a:effectLst/>
                        <a:latin typeface="微软雅黑" pitchFamily="34" charset="-122"/>
                        <a:ea typeface="微软雅黑" pitchFamily="34" charset="-122"/>
                      </a:endParaRPr>
                    </a:p>
                  </a:txBody>
                  <a:tcPr marL="68580" marR="68580" marT="0" marB="0" anchor="ctr"/>
                </a:tc>
                <a:tc>
                  <a:txBody>
                    <a:bodyPr/>
                    <a:lstStyle/>
                    <a:p>
                      <a:pPr indent="127000" algn="ctr">
                        <a:lnSpc>
                          <a:spcPts val="1600"/>
                        </a:lnSpc>
                        <a:spcAft>
                          <a:spcPts val="0"/>
                        </a:spcAft>
                      </a:pPr>
                      <a:r>
                        <a:rPr lang="en-US" sz="1400" kern="0" dirty="0">
                          <a:effectLst/>
                          <a:latin typeface="微软雅黑" pitchFamily="34" charset="-122"/>
                          <a:ea typeface="微软雅黑" pitchFamily="34" charset="-122"/>
                        </a:rPr>
                        <a:t>12.790</a:t>
                      </a:r>
                      <a:endParaRPr lang="zh-CN" sz="1800" kern="100" dirty="0">
                        <a:effectLst/>
                        <a:latin typeface="微软雅黑" pitchFamily="34" charset="-122"/>
                        <a:ea typeface="微软雅黑" pitchFamily="34" charset="-122"/>
                      </a:endParaRPr>
                    </a:p>
                  </a:txBody>
                  <a:tcPr marL="68580" marR="68580" marT="0" marB="0" anchor="ctr"/>
                </a:tc>
                <a:tc>
                  <a:txBody>
                    <a:bodyPr/>
                    <a:lstStyle/>
                    <a:p>
                      <a:pPr indent="127000" algn="ctr">
                        <a:lnSpc>
                          <a:spcPts val="1600"/>
                        </a:lnSpc>
                        <a:spcAft>
                          <a:spcPts val="0"/>
                        </a:spcAft>
                      </a:pPr>
                      <a:r>
                        <a:rPr lang="en-US" sz="1400" kern="0" dirty="0">
                          <a:effectLst/>
                          <a:latin typeface="微软雅黑" pitchFamily="34" charset="-122"/>
                          <a:ea typeface="微软雅黑" pitchFamily="34" charset="-122"/>
                        </a:rPr>
                        <a:t>.387</a:t>
                      </a:r>
                      <a:endParaRPr lang="zh-CN" sz="1800" kern="100" dirty="0">
                        <a:effectLst/>
                        <a:latin typeface="微软雅黑" pitchFamily="34" charset="-122"/>
                        <a:ea typeface="微软雅黑" pitchFamily="34" charset="-122"/>
                      </a:endParaRPr>
                    </a:p>
                  </a:txBody>
                  <a:tcPr marL="68580" marR="68580" marT="0" marB="0" anchor="ctr"/>
                </a:tc>
                <a:tc>
                  <a:txBody>
                    <a:bodyPr/>
                    <a:lstStyle/>
                    <a:p>
                      <a:pPr indent="127000" algn="ctr">
                        <a:lnSpc>
                          <a:spcPts val="1600"/>
                        </a:lnSpc>
                        <a:spcAft>
                          <a:spcPts val="0"/>
                        </a:spcAft>
                      </a:pPr>
                      <a:r>
                        <a:rPr lang="en-US" sz="1400" kern="0" dirty="0">
                          <a:effectLst/>
                          <a:latin typeface="微软雅黑" pitchFamily="34" charset="-122"/>
                          <a:ea typeface="微软雅黑" pitchFamily="34" charset="-122"/>
                        </a:rPr>
                        <a:t>.153</a:t>
                      </a:r>
                      <a:endParaRPr lang="zh-CN" sz="1800" kern="100" dirty="0">
                        <a:effectLst/>
                        <a:latin typeface="微软雅黑" pitchFamily="34" charset="-122"/>
                        <a:ea typeface="微软雅黑" pitchFamily="34" charset="-122"/>
                      </a:endParaRPr>
                    </a:p>
                  </a:txBody>
                  <a:tcPr marL="68580" marR="68580" marT="0" marB="0" anchor="ctr"/>
                </a:tc>
                <a:tc>
                  <a:txBody>
                    <a:bodyPr/>
                    <a:lstStyle/>
                    <a:p>
                      <a:pPr indent="127000" algn="ctr">
                        <a:lnSpc>
                          <a:spcPts val="1600"/>
                        </a:lnSpc>
                        <a:spcAft>
                          <a:spcPts val="0"/>
                        </a:spcAft>
                      </a:pPr>
                      <a:r>
                        <a:rPr lang="en-US" sz="1400" kern="0" dirty="0">
                          <a:effectLst/>
                          <a:latin typeface="微软雅黑" pitchFamily="34" charset="-122"/>
                          <a:ea typeface="微软雅黑" pitchFamily="34" charset="-122"/>
                        </a:rPr>
                        <a:t>.528</a:t>
                      </a:r>
                      <a:endParaRPr lang="zh-CN" sz="1800" kern="100" dirty="0">
                        <a:effectLst/>
                        <a:latin typeface="微软雅黑" pitchFamily="34" charset="-122"/>
                        <a:ea typeface="微软雅黑" pitchFamily="34" charset="-122"/>
                      </a:endParaRPr>
                    </a:p>
                  </a:txBody>
                  <a:tcPr marL="68580" marR="68580" marT="0" marB="0" anchor="ctr"/>
                </a:tc>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1578322761"/>
              </p:ext>
            </p:extLst>
          </p:nvPr>
        </p:nvGraphicFramePr>
        <p:xfrm>
          <a:off x="368983" y="4293096"/>
          <a:ext cx="11449272" cy="2088232"/>
        </p:xfrm>
        <a:graphic>
          <a:graphicData uri="http://schemas.openxmlformats.org/drawingml/2006/table">
            <a:tbl>
              <a:tblPr>
                <a:tableStyleId>{5C22544A-7EE6-4342-B048-85BDC9FD1C3A}</a:tableStyleId>
              </a:tblPr>
              <a:tblGrid>
                <a:gridCol w="2402107"/>
                <a:gridCol w="1869164"/>
                <a:gridCol w="1865301"/>
                <a:gridCol w="1867877"/>
                <a:gridCol w="1867877"/>
                <a:gridCol w="1576946"/>
              </a:tblGrid>
              <a:tr h="699368">
                <a:tc>
                  <a:txBody>
                    <a:bodyPr/>
                    <a:lstStyle/>
                    <a:p>
                      <a:pPr indent="127000" algn="l">
                        <a:lnSpc>
                          <a:spcPct val="125000"/>
                        </a:lnSpc>
                        <a:spcAft>
                          <a:spcPts val="0"/>
                        </a:spcAft>
                      </a:pPr>
                      <a:r>
                        <a:rPr lang="en-US" sz="1600" kern="0" dirty="0">
                          <a:solidFill>
                            <a:schemeClr val="bg1"/>
                          </a:solidFill>
                          <a:effectLst/>
                          <a:latin typeface="微软雅黑" pitchFamily="34" charset="-122"/>
                          <a:ea typeface="微软雅黑" pitchFamily="34" charset="-122"/>
                          <a:cs typeface="+mn-cs"/>
                        </a:rPr>
                        <a:t> </a:t>
                      </a:r>
                      <a:endParaRPr lang="zh-CN" sz="1600" kern="0" dirty="0">
                        <a:solidFill>
                          <a:schemeClr val="bg1"/>
                        </a:solidFill>
                        <a:effectLst/>
                        <a:latin typeface="微软雅黑" pitchFamily="34" charset="-122"/>
                        <a:ea typeface="微软雅黑" pitchFamily="34" charset="-122"/>
                        <a:cs typeface="+mn-cs"/>
                      </a:endParaRPr>
                    </a:p>
                  </a:txBody>
                  <a:tcPr marL="68580" marR="68580" marT="0" marB="0" anchor="ctr">
                    <a:solidFill>
                      <a:schemeClr val="accent5">
                        <a:lumMod val="50000"/>
                      </a:schemeClr>
                    </a:solidFill>
                  </a:tcPr>
                </a:tc>
                <a:tc>
                  <a:txBody>
                    <a:bodyPr/>
                    <a:lstStyle/>
                    <a:p>
                      <a:pPr indent="127000" algn="ctr">
                        <a:lnSpc>
                          <a:spcPts val="1600"/>
                        </a:lnSpc>
                        <a:spcAft>
                          <a:spcPts val="0"/>
                        </a:spcAft>
                      </a:pPr>
                      <a:r>
                        <a:rPr lang="zh-CN" sz="1600" kern="0" dirty="0">
                          <a:solidFill>
                            <a:schemeClr val="bg1"/>
                          </a:solidFill>
                          <a:effectLst/>
                          <a:latin typeface="微软雅黑" pitchFamily="34" charset="-122"/>
                          <a:ea typeface="微软雅黑" pitchFamily="34" charset="-122"/>
                          <a:cs typeface="+mn-cs"/>
                        </a:rPr>
                        <a:t>项已删除的</a:t>
                      </a:r>
                    </a:p>
                    <a:p>
                      <a:pPr indent="127000" algn="ctr">
                        <a:lnSpc>
                          <a:spcPts val="1600"/>
                        </a:lnSpc>
                        <a:spcAft>
                          <a:spcPts val="0"/>
                        </a:spcAft>
                      </a:pPr>
                      <a:r>
                        <a:rPr lang="zh-CN" sz="1600" kern="0" dirty="0">
                          <a:solidFill>
                            <a:schemeClr val="bg1"/>
                          </a:solidFill>
                          <a:effectLst/>
                          <a:latin typeface="微软雅黑" pitchFamily="34" charset="-122"/>
                          <a:ea typeface="微软雅黑" pitchFamily="34" charset="-122"/>
                          <a:cs typeface="+mn-cs"/>
                        </a:rPr>
                        <a:t>刻度均值</a:t>
                      </a:r>
                    </a:p>
                  </a:txBody>
                  <a:tcPr marL="68580" marR="68580" marT="0" marB="0" anchor="ctr">
                    <a:solidFill>
                      <a:schemeClr val="accent5">
                        <a:lumMod val="50000"/>
                      </a:schemeClr>
                    </a:solidFill>
                  </a:tcPr>
                </a:tc>
                <a:tc>
                  <a:txBody>
                    <a:bodyPr/>
                    <a:lstStyle/>
                    <a:p>
                      <a:pPr indent="127000" algn="ctr">
                        <a:lnSpc>
                          <a:spcPts val="1600"/>
                        </a:lnSpc>
                        <a:spcAft>
                          <a:spcPts val="0"/>
                        </a:spcAft>
                      </a:pPr>
                      <a:r>
                        <a:rPr lang="zh-CN" sz="1600" kern="0" dirty="0">
                          <a:solidFill>
                            <a:schemeClr val="bg1"/>
                          </a:solidFill>
                          <a:effectLst/>
                          <a:latin typeface="微软雅黑" pitchFamily="34" charset="-122"/>
                          <a:ea typeface="微软雅黑" pitchFamily="34" charset="-122"/>
                          <a:cs typeface="+mn-cs"/>
                        </a:rPr>
                        <a:t>项已删除的</a:t>
                      </a:r>
                    </a:p>
                    <a:p>
                      <a:pPr indent="127000" algn="ctr">
                        <a:lnSpc>
                          <a:spcPts val="1600"/>
                        </a:lnSpc>
                        <a:spcAft>
                          <a:spcPts val="0"/>
                        </a:spcAft>
                      </a:pPr>
                      <a:r>
                        <a:rPr lang="zh-CN" sz="1600" kern="0" dirty="0">
                          <a:solidFill>
                            <a:schemeClr val="bg1"/>
                          </a:solidFill>
                          <a:effectLst/>
                          <a:latin typeface="微软雅黑" pitchFamily="34" charset="-122"/>
                          <a:ea typeface="微软雅黑" pitchFamily="34" charset="-122"/>
                          <a:cs typeface="+mn-cs"/>
                        </a:rPr>
                        <a:t>刻度方差</a:t>
                      </a:r>
                    </a:p>
                  </a:txBody>
                  <a:tcPr marL="68580" marR="68580" marT="0" marB="0" anchor="ctr">
                    <a:solidFill>
                      <a:schemeClr val="accent5">
                        <a:lumMod val="50000"/>
                      </a:schemeClr>
                    </a:solidFill>
                  </a:tcPr>
                </a:tc>
                <a:tc>
                  <a:txBody>
                    <a:bodyPr/>
                    <a:lstStyle/>
                    <a:p>
                      <a:pPr indent="127000" algn="ctr">
                        <a:lnSpc>
                          <a:spcPts val="1600"/>
                        </a:lnSpc>
                        <a:spcAft>
                          <a:spcPts val="0"/>
                        </a:spcAft>
                      </a:pPr>
                      <a:r>
                        <a:rPr lang="zh-CN" sz="1600" kern="0" dirty="0">
                          <a:solidFill>
                            <a:schemeClr val="bg1"/>
                          </a:solidFill>
                          <a:effectLst/>
                          <a:latin typeface="微软雅黑" pitchFamily="34" charset="-122"/>
                          <a:ea typeface="微软雅黑" pitchFamily="34" charset="-122"/>
                          <a:cs typeface="+mn-cs"/>
                        </a:rPr>
                        <a:t>多相关性</a:t>
                      </a:r>
                    </a:p>
                    <a:p>
                      <a:pPr indent="127000" algn="ctr">
                        <a:lnSpc>
                          <a:spcPts val="1600"/>
                        </a:lnSpc>
                        <a:spcAft>
                          <a:spcPts val="0"/>
                        </a:spcAft>
                      </a:pPr>
                      <a:r>
                        <a:rPr lang="zh-CN" sz="1600" kern="0" dirty="0">
                          <a:solidFill>
                            <a:schemeClr val="bg1"/>
                          </a:solidFill>
                          <a:effectLst/>
                          <a:latin typeface="微软雅黑" pitchFamily="34" charset="-122"/>
                          <a:ea typeface="微软雅黑" pitchFamily="34" charset="-122"/>
                          <a:cs typeface="+mn-cs"/>
                        </a:rPr>
                        <a:t>的平方</a:t>
                      </a:r>
                    </a:p>
                  </a:txBody>
                  <a:tcPr marL="68580" marR="68580" marT="0" marB="0" anchor="ctr">
                    <a:solidFill>
                      <a:schemeClr val="accent5">
                        <a:lumMod val="50000"/>
                      </a:schemeClr>
                    </a:solidFill>
                  </a:tcPr>
                </a:tc>
                <a:tc>
                  <a:txBody>
                    <a:bodyPr/>
                    <a:lstStyle/>
                    <a:p>
                      <a:pPr indent="127000" algn="ctr">
                        <a:lnSpc>
                          <a:spcPts val="1600"/>
                        </a:lnSpc>
                        <a:spcAft>
                          <a:spcPts val="0"/>
                        </a:spcAft>
                      </a:pPr>
                      <a:r>
                        <a:rPr lang="zh-CN" sz="1600" kern="0" dirty="0">
                          <a:solidFill>
                            <a:schemeClr val="bg1"/>
                          </a:solidFill>
                          <a:effectLst/>
                          <a:latin typeface="微软雅黑" pitchFamily="34" charset="-122"/>
                          <a:ea typeface="微软雅黑" pitchFamily="34" charset="-122"/>
                          <a:cs typeface="+mn-cs"/>
                        </a:rPr>
                        <a:t>校正的项总</a:t>
                      </a:r>
                    </a:p>
                    <a:p>
                      <a:pPr indent="127000" algn="ctr">
                        <a:lnSpc>
                          <a:spcPts val="1600"/>
                        </a:lnSpc>
                        <a:spcAft>
                          <a:spcPts val="0"/>
                        </a:spcAft>
                      </a:pPr>
                      <a:r>
                        <a:rPr lang="zh-CN" sz="1600" kern="0" dirty="0">
                          <a:solidFill>
                            <a:schemeClr val="bg1"/>
                          </a:solidFill>
                          <a:effectLst/>
                          <a:latin typeface="微软雅黑" pitchFamily="34" charset="-122"/>
                          <a:ea typeface="微软雅黑" pitchFamily="34" charset="-122"/>
                          <a:cs typeface="+mn-cs"/>
                        </a:rPr>
                        <a:t>计相关性</a:t>
                      </a:r>
                    </a:p>
                  </a:txBody>
                  <a:tcPr marL="68580" marR="68580" marT="0" marB="0" anchor="ctr">
                    <a:solidFill>
                      <a:schemeClr val="accent5">
                        <a:lumMod val="50000"/>
                      </a:schemeClr>
                    </a:solidFill>
                  </a:tcPr>
                </a:tc>
                <a:tc>
                  <a:txBody>
                    <a:bodyPr/>
                    <a:lstStyle/>
                    <a:p>
                      <a:pPr indent="127000" algn="ctr">
                        <a:lnSpc>
                          <a:spcPts val="1600"/>
                        </a:lnSpc>
                        <a:spcAft>
                          <a:spcPts val="0"/>
                        </a:spcAft>
                      </a:pPr>
                      <a:r>
                        <a:rPr lang="zh-CN" sz="1600" kern="0" dirty="0">
                          <a:solidFill>
                            <a:schemeClr val="bg1"/>
                          </a:solidFill>
                          <a:effectLst/>
                          <a:latin typeface="微软雅黑" pitchFamily="34" charset="-122"/>
                          <a:ea typeface="微软雅黑" pitchFamily="34" charset="-122"/>
                          <a:cs typeface="+mn-cs"/>
                        </a:rPr>
                        <a:t>项已删除的</a:t>
                      </a:r>
                    </a:p>
                    <a:p>
                      <a:pPr indent="127000" algn="ctr">
                        <a:lnSpc>
                          <a:spcPts val="1600"/>
                        </a:lnSpc>
                        <a:spcAft>
                          <a:spcPts val="0"/>
                        </a:spcAft>
                      </a:pPr>
                      <a:r>
                        <a:rPr lang="en-US" sz="1600" kern="0" dirty="0" err="1">
                          <a:solidFill>
                            <a:schemeClr val="bg1"/>
                          </a:solidFill>
                          <a:effectLst/>
                          <a:latin typeface="微软雅黑" pitchFamily="34" charset="-122"/>
                          <a:ea typeface="微软雅黑" pitchFamily="34" charset="-122"/>
                          <a:cs typeface="+mn-cs"/>
                        </a:rPr>
                        <a:t>Cronbach's</a:t>
                      </a:r>
                      <a:endParaRPr lang="zh-CN" sz="1600" kern="0" dirty="0">
                        <a:solidFill>
                          <a:schemeClr val="bg1"/>
                        </a:solidFill>
                        <a:effectLst/>
                        <a:latin typeface="微软雅黑" pitchFamily="34" charset="-122"/>
                        <a:ea typeface="微软雅黑" pitchFamily="34" charset="-122"/>
                        <a:cs typeface="+mn-cs"/>
                      </a:endParaRPr>
                    </a:p>
                    <a:p>
                      <a:pPr indent="127000" algn="ctr">
                        <a:lnSpc>
                          <a:spcPts val="1600"/>
                        </a:lnSpc>
                        <a:spcAft>
                          <a:spcPts val="0"/>
                        </a:spcAft>
                      </a:pPr>
                      <a:r>
                        <a:rPr lang="en-US" sz="1600" kern="0" dirty="0">
                          <a:solidFill>
                            <a:schemeClr val="bg1"/>
                          </a:solidFill>
                          <a:effectLst/>
                          <a:latin typeface="微软雅黑" pitchFamily="34" charset="-122"/>
                          <a:ea typeface="微软雅黑" pitchFamily="34" charset="-122"/>
                          <a:cs typeface="+mn-cs"/>
                        </a:rPr>
                        <a:t>Alpha</a:t>
                      </a:r>
                      <a:r>
                        <a:rPr lang="zh-CN" sz="1600" kern="0" dirty="0">
                          <a:solidFill>
                            <a:schemeClr val="bg1"/>
                          </a:solidFill>
                          <a:effectLst/>
                          <a:latin typeface="微软雅黑" pitchFamily="34" charset="-122"/>
                          <a:ea typeface="微软雅黑" pitchFamily="34" charset="-122"/>
                          <a:cs typeface="+mn-cs"/>
                        </a:rPr>
                        <a:t>值</a:t>
                      </a:r>
                    </a:p>
                  </a:txBody>
                  <a:tcPr marL="68580" marR="68580" marT="0" marB="0" anchor="ctr">
                    <a:solidFill>
                      <a:schemeClr val="accent5">
                        <a:lumMod val="50000"/>
                      </a:schemeClr>
                    </a:solidFill>
                  </a:tcPr>
                </a:tc>
              </a:tr>
              <a:tr h="308744">
                <a:tc>
                  <a:txBody>
                    <a:bodyPr/>
                    <a:lstStyle/>
                    <a:p>
                      <a:pPr indent="127000" algn="l">
                        <a:lnSpc>
                          <a:spcPts val="1600"/>
                        </a:lnSpc>
                        <a:spcAft>
                          <a:spcPts val="0"/>
                        </a:spcAft>
                      </a:pPr>
                      <a:r>
                        <a:rPr lang="zh-CN" sz="1100" kern="0" dirty="0">
                          <a:solidFill>
                            <a:schemeClr val="bg1"/>
                          </a:solidFill>
                          <a:effectLst/>
                          <a:latin typeface="微软雅黑" pitchFamily="34" charset="-122"/>
                          <a:ea typeface="微软雅黑" pitchFamily="34" charset="-122"/>
                          <a:cs typeface="+mn-cs"/>
                        </a:rPr>
                        <a:t>区位环境（产地政府支持）</a:t>
                      </a:r>
                    </a:p>
                  </a:txBody>
                  <a:tcPr marL="68580" marR="68580" marT="0" marB="0" anchor="ctr">
                    <a:solidFill>
                      <a:schemeClr val="accent5">
                        <a:lumMod val="75000"/>
                      </a:schemeClr>
                    </a:solidFill>
                  </a:tcPr>
                </a:tc>
                <a:tc>
                  <a:txBody>
                    <a:bodyPr/>
                    <a:lstStyle/>
                    <a:p>
                      <a:pPr indent="127000" algn="ctr">
                        <a:lnSpc>
                          <a:spcPts val="1600"/>
                        </a:lnSpc>
                        <a:spcAft>
                          <a:spcPts val="0"/>
                        </a:spcAft>
                      </a:pPr>
                      <a:r>
                        <a:rPr lang="en-US" sz="1400" kern="0" dirty="0">
                          <a:effectLst/>
                        </a:rPr>
                        <a:t>6.51</a:t>
                      </a:r>
                      <a:endParaRPr lang="zh-CN" sz="1400" kern="100" dirty="0">
                        <a:effectLst/>
                        <a:latin typeface="Times New Roman"/>
                        <a:ea typeface="宋体"/>
                      </a:endParaRPr>
                    </a:p>
                  </a:txBody>
                  <a:tcPr marL="68580" marR="68580" marT="0" marB="0" anchor="ctr"/>
                </a:tc>
                <a:tc>
                  <a:txBody>
                    <a:bodyPr/>
                    <a:lstStyle/>
                    <a:p>
                      <a:pPr indent="127000" algn="ctr">
                        <a:lnSpc>
                          <a:spcPts val="1600"/>
                        </a:lnSpc>
                        <a:spcAft>
                          <a:spcPts val="0"/>
                        </a:spcAft>
                      </a:pPr>
                      <a:r>
                        <a:rPr lang="en-US" sz="1400" kern="0">
                          <a:effectLst/>
                        </a:rPr>
                        <a:t>12.600</a:t>
                      </a:r>
                      <a:endParaRPr lang="zh-CN" sz="1400" kern="100">
                        <a:effectLst/>
                        <a:latin typeface="Times New Roman"/>
                        <a:ea typeface="宋体"/>
                      </a:endParaRPr>
                    </a:p>
                  </a:txBody>
                  <a:tcPr marL="68580" marR="68580" marT="0" marB="0" anchor="ctr"/>
                </a:tc>
                <a:tc>
                  <a:txBody>
                    <a:bodyPr/>
                    <a:lstStyle/>
                    <a:p>
                      <a:pPr indent="127000" algn="ctr">
                        <a:lnSpc>
                          <a:spcPts val="1600"/>
                        </a:lnSpc>
                        <a:spcAft>
                          <a:spcPts val="0"/>
                        </a:spcAft>
                      </a:pPr>
                      <a:r>
                        <a:rPr lang="en-US" sz="1400" kern="0" dirty="0">
                          <a:effectLst/>
                        </a:rPr>
                        <a:t>.433</a:t>
                      </a:r>
                      <a:endParaRPr lang="zh-CN" sz="1400" kern="100" dirty="0">
                        <a:effectLst/>
                        <a:latin typeface="Times New Roman"/>
                        <a:ea typeface="宋体"/>
                      </a:endParaRPr>
                    </a:p>
                  </a:txBody>
                  <a:tcPr marL="68580" marR="68580" marT="0" marB="0" anchor="ctr"/>
                </a:tc>
                <a:tc>
                  <a:txBody>
                    <a:bodyPr/>
                    <a:lstStyle/>
                    <a:p>
                      <a:pPr indent="127000" algn="ctr">
                        <a:lnSpc>
                          <a:spcPts val="1600"/>
                        </a:lnSpc>
                        <a:spcAft>
                          <a:spcPts val="0"/>
                        </a:spcAft>
                      </a:pPr>
                      <a:r>
                        <a:rPr lang="en-US" sz="1400" kern="0" dirty="0">
                          <a:effectLst/>
                        </a:rPr>
                        <a:t>.199</a:t>
                      </a:r>
                      <a:endParaRPr lang="zh-CN" sz="1400" kern="100" dirty="0">
                        <a:effectLst/>
                        <a:latin typeface="Times New Roman"/>
                        <a:ea typeface="宋体"/>
                      </a:endParaRPr>
                    </a:p>
                  </a:txBody>
                  <a:tcPr marL="68580" marR="68580" marT="0" marB="0" anchor="ctr"/>
                </a:tc>
                <a:tc>
                  <a:txBody>
                    <a:bodyPr/>
                    <a:lstStyle/>
                    <a:p>
                      <a:pPr indent="127000" algn="ctr">
                        <a:lnSpc>
                          <a:spcPts val="1600"/>
                        </a:lnSpc>
                        <a:spcAft>
                          <a:spcPts val="0"/>
                        </a:spcAft>
                      </a:pPr>
                      <a:r>
                        <a:rPr lang="en-US" sz="1400" kern="0">
                          <a:effectLst/>
                        </a:rPr>
                        <a:t>.737</a:t>
                      </a:r>
                      <a:endParaRPr lang="zh-CN" sz="1400" kern="100">
                        <a:effectLst/>
                        <a:latin typeface="Times New Roman"/>
                        <a:ea typeface="宋体"/>
                      </a:endParaRPr>
                    </a:p>
                  </a:txBody>
                  <a:tcPr marL="68580" marR="68580" marT="0" marB="0" anchor="ctr"/>
                </a:tc>
              </a:tr>
              <a:tr h="360040">
                <a:tc>
                  <a:txBody>
                    <a:bodyPr/>
                    <a:lstStyle/>
                    <a:p>
                      <a:pPr indent="127000" algn="l">
                        <a:lnSpc>
                          <a:spcPts val="1600"/>
                        </a:lnSpc>
                        <a:spcAft>
                          <a:spcPts val="0"/>
                        </a:spcAft>
                      </a:pPr>
                      <a:r>
                        <a:rPr lang="zh-CN" sz="1100" kern="0" dirty="0">
                          <a:solidFill>
                            <a:schemeClr val="bg1"/>
                          </a:solidFill>
                          <a:effectLst/>
                          <a:latin typeface="微软雅黑" pitchFamily="34" charset="-122"/>
                          <a:ea typeface="微软雅黑" pitchFamily="34" charset="-122"/>
                          <a:cs typeface="+mn-cs"/>
                        </a:rPr>
                        <a:t>区位环境（产地地理位置）</a:t>
                      </a:r>
                    </a:p>
                  </a:txBody>
                  <a:tcPr marL="68580" marR="68580" marT="0" marB="0" anchor="ctr">
                    <a:solidFill>
                      <a:schemeClr val="accent5">
                        <a:lumMod val="75000"/>
                      </a:schemeClr>
                    </a:solidFill>
                  </a:tcPr>
                </a:tc>
                <a:tc>
                  <a:txBody>
                    <a:bodyPr/>
                    <a:lstStyle/>
                    <a:p>
                      <a:pPr indent="127000" algn="ctr">
                        <a:lnSpc>
                          <a:spcPts val="1600"/>
                        </a:lnSpc>
                        <a:spcAft>
                          <a:spcPts val="0"/>
                        </a:spcAft>
                      </a:pPr>
                      <a:r>
                        <a:rPr lang="en-US" sz="1400" kern="0" dirty="0">
                          <a:effectLst/>
                        </a:rPr>
                        <a:t>6.55</a:t>
                      </a:r>
                      <a:endParaRPr lang="zh-CN" sz="1400" kern="100" dirty="0">
                        <a:effectLst/>
                        <a:latin typeface="Times New Roman"/>
                        <a:ea typeface="宋体"/>
                      </a:endParaRPr>
                    </a:p>
                  </a:txBody>
                  <a:tcPr marL="68580" marR="68580" marT="0" marB="0" anchor="ctr"/>
                </a:tc>
                <a:tc>
                  <a:txBody>
                    <a:bodyPr/>
                    <a:lstStyle/>
                    <a:p>
                      <a:pPr indent="127000" algn="ctr">
                        <a:lnSpc>
                          <a:spcPts val="1600"/>
                        </a:lnSpc>
                        <a:spcAft>
                          <a:spcPts val="0"/>
                        </a:spcAft>
                      </a:pPr>
                      <a:r>
                        <a:rPr lang="en-US" sz="1400" kern="0" dirty="0">
                          <a:effectLst/>
                        </a:rPr>
                        <a:t>11.920</a:t>
                      </a:r>
                      <a:endParaRPr lang="zh-CN" sz="1400" kern="100" dirty="0">
                        <a:effectLst/>
                        <a:latin typeface="Times New Roman"/>
                        <a:ea typeface="宋体"/>
                      </a:endParaRPr>
                    </a:p>
                  </a:txBody>
                  <a:tcPr marL="68580" marR="68580" marT="0" marB="0" anchor="ctr"/>
                </a:tc>
                <a:tc>
                  <a:txBody>
                    <a:bodyPr/>
                    <a:lstStyle/>
                    <a:p>
                      <a:pPr indent="127000" algn="ctr">
                        <a:lnSpc>
                          <a:spcPts val="1600"/>
                        </a:lnSpc>
                        <a:spcAft>
                          <a:spcPts val="0"/>
                        </a:spcAft>
                      </a:pPr>
                      <a:r>
                        <a:rPr lang="en-US" sz="1400" kern="0">
                          <a:effectLst/>
                        </a:rPr>
                        <a:t>.544</a:t>
                      </a:r>
                      <a:endParaRPr lang="zh-CN" sz="1400" kern="100">
                        <a:effectLst/>
                        <a:latin typeface="Times New Roman"/>
                        <a:ea typeface="宋体"/>
                      </a:endParaRPr>
                    </a:p>
                  </a:txBody>
                  <a:tcPr marL="68580" marR="68580" marT="0" marB="0" anchor="ctr"/>
                </a:tc>
                <a:tc>
                  <a:txBody>
                    <a:bodyPr/>
                    <a:lstStyle/>
                    <a:p>
                      <a:pPr indent="127000" algn="ctr">
                        <a:lnSpc>
                          <a:spcPts val="1600"/>
                        </a:lnSpc>
                        <a:spcAft>
                          <a:spcPts val="0"/>
                        </a:spcAft>
                      </a:pPr>
                      <a:r>
                        <a:rPr lang="en-US" sz="1400" kern="0">
                          <a:effectLst/>
                        </a:rPr>
                        <a:t>.303</a:t>
                      </a:r>
                      <a:endParaRPr lang="zh-CN" sz="1400" kern="100">
                        <a:effectLst/>
                        <a:latin typeface="Times New Roman"/>
                        <a:ea typeface="宋体"/>
                      </a:endParaRPr>
                    </a:p>
                  </a:txBody>
                  <a:tcPr marL="68580" marR="68580" marT="0" marB="0" anchor="ctr"/>
                </a:tc>
                <a:tc>
                  <a:txBody>
                    <a:bodyPr/>
                    <a:lstStyle/>
                    <a:p>
                      <a:pPr indent="127000" algn="ctr">
                        <a:lnSpc>
                          <a:spcPts val="1600"/>
                        </a:lnSpc>
                        <a:spcAft>
                          <a:spcPts val="0"/>
                        </a:spcAft>
                      </a:pPr>
                      <a:r>
                        <a:rPr lang="en-US" sz="1400" kern="0">
                          <a:effectLst/>
                        </a:rPr>
                        <a:t>.674</a:t>
                      </a:r>
                      <a:endParaRPr lang="zh-CN" sz="1400" kern="100">
                        <a:effectLst/>
                        <a:latin typeface="Times New Roman"/>
                        <a:ea typeface="宋体"/>
                      </a:endParaRPr>
                    </a:p>
                  </a:txBody>
                  <a:tcPr marL="68580" marR="68580" marT="0" marB="0" anchor="ctr"/>
                </a:tc>
              </a:tr>
              <a:tr h="360040">
                <a:tc>
                  <a:txBody>
                    <a:bodyPr/>
                    <a:lstStyle/>
                    <a:p>
                      <a:pPr indent="127000" algn="l">
                        <a:lnSpc>
                          <a:spcPts val="1600"/>
                        </a:lnSpc>
                        <a:spcAft>
                          <a:spcPts val="0"/>
                        </a:spcAft>
                      </a:pPr>
                      <a:r>
                        <a:rPr lang="zh-CN" sz="1100" kern="0" dirty="0">
                          <a:solidFill>
                            <a:schemeClr val="bg1"/>
                          </a:solidFill>
                          <a:effectLst/>
                          <a:latin typeface="微软雅黑" pitchFamily="34" charset="-122"/>
                          <a:ea typeface="微软雅黑" pitchFamily="34" charset="-122"/>
                          <a:cs typeface="+mn-cs"/>
                        </a:rPr>
                        <a:t>区位环境（产地交通设施）</a:t>
                      </a:r>
                    </a:p>
                  </a:txBody>
                  <a:tcPr marL="68580" marR="68580" marT="0" marB="0" anchor="ctr">
                    <a:solidFill>
                      <a:schemeClr val="accent5">
                        <a:lumMod val="75000"/>
                      </a:schemeClr>
                    </a:solidFill>
                  </a:tcPr>
                </a:tc>
                <a:tc>
                  <a:txBody>
                    <a:bodyPr/>
                    <a:lstStyle/>
                    <a:p>
                      <a:pPr indent="127000" algn="ctr">
                        <a:lnSpc>
                          <a:spcPts val="1600"/>
                        </a:lnSpc>
                        <a:spcAft>
                          <a:spcPts val="0"/>
                        </a:spcAft>
                      </a:pPr>
                      <a:r>
                        <a:rPr lang="en-US" sz="1400" kern="0">
                          <a:effectLst/>
                        </a:rPr>
                        <a:t>6.52</a:t>
                      </a:r>
                      <a:endParaRPr lang="zh-CN" sz="1400" kern="100">
                        <a:effectLst/>
                        <a:latin typeface="Times New Roman"/>
                        <a:ea typeface="宋体"/>
                      </a:endParaRPr>
                    </a:p>
                  </a:txBody>
                  <a:tcPr marL="68580" marR="68580" marT="0" marB="0" anchor="ctr"/>
                </a:tc>
                <a:tc>
                  <a:txBody>
                    <a:bodyPr/>
                    <a:lstStyle/>
                    <a:p>
                      <a:pPr indent="127000" algn="ctr">
                        <a:lnSpc>
                          <a:spcPts val="1600"/>
                        </a:lnSpc>
                        <a:spcAft>
                          <a:spcPts val="0"/>
                        </a:spcAft>
                      </a:pPr>
                      <a:r>
                        <a:rPr lang="en-US" sz="1400" kern="0" dirty="0">
                          <a:effectLst/>
                        </a:rPr>
                        <a:t>11.265</a:t>
                      </a:r>
                      <a:endParaRPr lang="zh-CN" sz="1400" kern="100" dirty="0">
                        <a:effectLst/>
                        <a:latin typeface="Times New Roman"/>
                        <a:ea typeface="宋体"/>
                      </a:endParaRPr>
                    </a:p>
                  </a:txBody>
                  <a:tcPr marL="68580" marR="68580" marT="0" marB="0" anchor="ctr"/>
                </a:tc>
                <a:tc>
                  <a:txBody>
                    <a:bodyPr/>
                    <a:lstStyle/>
                    <a:p>
                      <a:pPr indent="127000" algn="ctr">
                        <a:lnSpc>
                          <a:spcPts val="1600"/>
                        </a:lnSpc>
                        <a:spcAft>
                          <a:spcPts val="0"/>
                        </a:spcAft>
                      </a:pPr>
                      <a:r>
                        <a:rPr lang="en-US" sz="1400" kern="0">
                          <a:effectLst/>
                        </a:rPr>
                        <a:t>.617</a:t>
                      </a:r>
                      <a:endParaRPr lang="zh-CN" sz="1400" kern="100">
                        <a:effectLst/>
                        <a:latin typeface="Times New Roman"/>
                        <a:ea typeface="宋体"/>
                      </a:endParaRPr>
                    </a:p>
                  </a:txBody>
                  <a:tcPr marL="68580" marR="68580" marT="0" marB="0" anchor="ctr"/>
                </a:tc>
                <a:tc>
                  <a:txBody>
                    <a:bodyPr/>
                    <a:lstStyle/>
                    <a:p>
                      <a:pPr indent="127000" algn="ctr">
                        <a:lnSpc>
                          <a:spcPts val="1600"/>
                        </a:lnSpc>
                        <a:spcAft>
                          <a:spcPts val="0"/>
                        </a:spcAft>
                      </a:pPr>
                      <a:r>
                        <a:rPr lang="en-US" sz="1400" kern="0">
                          <a:effectLst/>
                        </a:rPr>
                        <a:t>.420</a:t>
                      </a:r>
                      <a:endParaRPr lang="zh-CN" sz="1400" kern="100">
                        <a:effectLst/>
                        <a:latin typeface="Times New Roman"/>
                        <a:ea typeface="宋体"/>
                      </a:endParaRPr>
                    </a:p>
                  </a:txBody>
                  <a:tcPr marL="68580" marR="68580" marT="0" marB="0" anchor="ctr"/>
                </a:tc>
                <a:tc>
                  <a:txBody>
                    <a:bodyPr/>
                    <a:lstStyle/>
                    <a:p>
                      <a:pPr indent="127000" algn="ctr">
                        <a:lnSpc>
                          <a:spcPts val="1600"/>
                        </a:lnSpc>
                        <a:spcAft>
                          <a:spcPts val="0"/>
                        </a:spcAft>
                      </a:pPr>
                      <a:r>
                        <a:rPr lang="en-US" sz="1400" kern="0">
                          <a:effectLst/>
                        </a:rPr>
                        <a:t>.631</a:t>
                      </a:r>
                      <a:endParaRPr lang="zh-CN" sz="1400" kern="100">
                        <a:effectLst/>
                        <a:latin typeface="Times New Roman"/>
                        <a:ea typeface="宋体"/>
                      </a:endParaRPr>
                    </a:p>
                  </a:txBody>
                  <a:tcPr marL="68580" marR="68580" marT="0" marB="0" anchor="ctr"/>
                </a:tc>
              </a:tr>
              <a:tr h="360040">
                <a:tc>
                  <a:txBody>
                    <a:bodyPr/>
                    <a:lstStyle/>
                    <a:p>
                      <a:pPr indent="127000" algn="l">
                        <a:lnSpc>
                          <a:spcPts val="1600"/>
                        </a:lnSpc>
                        <a:spcAft>
                          <a:spcPts val="0"/>
                        </a:spcAft>
                      </a:pPr>
                      <a:r>
                        <a:rPr lang="zh-CN" sz="1100" kern="0" dirty="0">
                          <a:solidFill>
                            <a:schemeClr val="bg1"/>
                          </a:solidFill>
                          <a:effectLst/>
                          <a:latin typeface="微软雅黑" pitchFamily="34" charset="-122"/>
                          <a:ea typeface="微软雅黑" pitchFamily="34" charset="-122"/>
                          <a:cs typeface="+mn-cs"/>
                        </a:rPr>
                        <a:t>区位环境（产地通讯设施）</a:t>
                      </a:r>
                    </a:p>
                  </a:txBody>
                  <a:tcPr marL="68580" marR="68580" marT="0" marB="0" anchor="ctr">
                    <a:solidFill>
                      <a:schemeClr val="accent5">
                        <a:lumMod val="75000"/>
                      </a:schemeClr>
                    </a:solidFill>
                  </a:tcPr>
                </a:tc>
                <a:tc>
                  <a:txBody>
                    <a:bodyPr/>
                    <a:lstStyle/>
                    <a:p>
                      <a:pPr indent="127000" algn="ctr">
                        <a:lnSpc>
                          <a:spcPts val="1600"/>
                        </a:lnSpc>
                        <a:spcAft>
                          <a:spcPts val="0"/>
                        </a:spcAft>
                      </a:pPr>
                      <a:r>
                        <a:rPr lang="en-US" sz="1400" kern="0" dirty="0">
                          <a:effectLst/>
                        </a:rPr>
                        <a:t>6.55</a:t>
                      </a:r>
                      <a:endParaRPr lang="zh-CN" sz="1400" kern="100" dirty="0">
                        <a:effectLst/>
                        <a:latin typeface="Times New Roman"/>
                        <a:ea typeface="宋体"/>
                      </a:endParaRPr>
                    </a:p>
                  </a:txBody>
                  <a:tcPr marL="68580" marR="68580" marT="0" marB="0" anchor="ctr"/>
                </a:tc>
                <a:tc>
                  <a:txBody>
                    <a:bodyPr/>
                    <a:lstStyle/>
                    <a:p>
                      <a:pPr indent="127000" algn="ctr">
                        <a:lnSpc>
                          <a:spcPts val="1600"/>
                        </a:lnSpc>
                        <a:spcAft>
                          <a:spcPts val="0"/>
                        </a:spcAft>
                      </a:pPr>
                      <a:r>
                        <a:rPr lang="en-US" sz="1400" kern="0" dirty="0">
                          <a:effectLst/>
                        </a:rPr>
                        <a:t>11.934</a:t>
                      </a:r>
                      <a:endParaRPr lang="zh-CN" sz="1400" kern="100" dirty="0">
                        <a:effectLst/>
                        <a:latin typeface="Times New Roman"/>
                        <a:ea typeface="宋体"/>
                      </a:endParaRPr>
                    </a:p>
                  </a:txBody>
                  <a:tcPr marL="68580" marR="68580" marT="0" marB="0" anchor="ctr"/>
                </a:tc>
                <a:tc>
                  <a:txBody>
                    <a:bodyPr/>
                    <a:lstStyle/>
                    <a:p>
                      <a:pPr indent="127000" algn="ctr">
                        <a:lnSpc>
                          <a:spcPts val="1600"/>
                        </a:lnSpc>
                        <a:spcAft>
                          <a:spcPts val="0"/>
                        </a:spcAft>
                      </a:pPr>
                      <a:r>
                        <a:rPr lang="en-US" sz="1400" kern="0" dirty="0">
                          <a:effectLst/>
                        </a:rPr>
                        <a:t>.542</a:t>
                      </a:r>
                      <a:endParaRPr lang="zh-CN" sz="1400" kern="100" dirty="0">
                        <a:effectLst/>
                        <a:latin typeface="Times New Roman"/>
                        <a:ea typeface="宋体"/>
                      </a:endParaRPr>
                    </a:p>
                  </a:txBody>
                  <a:tcPr marL="68580" marR="68580" marT="0" marB="0" anchor="ctr"/>
                </a:tc>
                <a:tc>
                  <a:txBody>
                    <a:bodyPr/>
                    <a:lstStyle/>
                    <a:p>
                      <a:pPr indent="127000" algn="ctr">
                        <a:lnSpc>
                          <a:spcPts val="1600"/>
                        </a:lnSpc>
                        <a:spcAft>
                          <a:spcPts val="0"/>
                        </a:spcAft>
                      </a:pPr>
                      <a:r>
                        <a:rPr lang="en-US" sz="1400" kern="0" dirty="0">
                          <a:effectLst/>
                        </a:rPr>
                        <a:t>.356</a:t>
                      </a:r>
                      <a:endParaRPr lang="zh-CN" sz="1400" kern="100" dirty="0">
                        <a:effectLst/>
                        <a:latin typeface="Times New Roman"/>
                        <a:ea typeface="宋体"/>
                      </a:endParaRPr>
                    </a:p>
                  </a:txBody>
                  <a:tcPr marL="68580" marR="68580" marT="0" marB="0" anchor="ctr"/>
                </a:tc>
                <a:tc>
                  <a:txBody>
                    <a:bodyPr/>
                    <a:lstStyle/>
                    <a:p>
                      <a:pPr indent="127000" algn="ctr">
                        <a:lnSpc>
                          <a:spcPts val="1600"/>
                        </a:lnSpc>
                        <a:spcAft>
                          <a:spcPts val="0"/>
                        </a:spcAft>
                      </a:pPr>
                      <a:r>
                        <a:rPr lang="en-US" sz="1400" kern="0" dirty="0">
                          <a:effectLst/>
                        </a:rPr>
                        <a:t>.675</a:t>
                      </a:r>
                      <a:endParaRPr lang="zh-CN" sz="1400" kern="100" dirty="0">
                        <a:effectLst/>
                        <a:latin typeface="Times New Roman"/>
                        <a:ea typeface="宋体"/>
                      </a:endParaRPr>
                    </a:p>
                  </a:txBody>
                  <a:tcPr marL="68580" marR="68580" marT="0" marB="0" anchor="ctr"/>
                </a:tc>
              </a:tr>
            </a:tbl>
          </a:graphicData>
        </a:graphic>
      </p:graphicFrame>
      <p:sp>
        <p:nvSpPr>
          <p:cNvPr id="17" name="矩形 16"/>
          <p:cNvSpPr/>
          <p:nvPr/>
        </p:nvSpPr>
        <p:spPr>
          <a:xfrm>
            <a:off x="379587" y="1021999"/>
            <a:ext cx="3351697" cy="45093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b="1" dirty="0" smtClean="0">
                <a:latin typeface="微软雅黑" pitchFamily="34" charset="-122"/>
                <a:ea typeface="微软雅黑" pitchFamily="34" charset="-122"/>
              </a:rPr>
              <a:t>文化传承量表（</a:t>
            </a:r>
            <a:r>
              <a:rPr lang="en-US" altLang="zh-CN" b="1" dirty="0" smtClean="0">
                <a:latin typeface="微软雅黑" pitchFamily="34" charset="-122"/>
                <a:ea typeface="微软雅黑" pitchFamily="34" charset="-122"/>
              </a:rPr>
              <a:t>a=0.601</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18" name="矩形 17"/>
          <p:cNvSpPr/>
          <p:nvPr/>
        </p:nvSpPr>
        <p:spPr>
          <a:xfrm>
            <a:off x="379587" y="3822948"/>
            <a:ext cx="3351697" cy="45093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b="1" dirty="0" smtClean="0">
                <a:latin typeface="微软雅黑" pitchFamily="34" charset="-122"/>
                <a:ea typeface="微软雅黑" pitchFamily="34" charset="-122"/>
              </a:rPr>
              <a:t>区位环境量表（</a:t>
            </a:r>
            <a:r>
              <a:rPr lang="en-US" altLang="zh-CN" b="1" dirty="0" smtClean="0">
                <a:latin typeface="微软雅黑" pitchFamily="34" charset="-122"/>
                <a:ea typeface="微软雅黑" pitchFamily="34" charset="-122"/>
              </a:rPr>
              <a:t>a=0.740</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1507465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85707" y="43542"/>
            <a:ext cx="5040560"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认知的影响因素分析（基于因子）</a:t>
            </a:r>
            <a:endParaRPr lang="zh-CN" altLang="en-US" sz="2400" dirty="0">
              <a:latin typeface="微软雅黑" pitchFamily="34" charset="-122"/>
              <a:ea typeface="微软雅黑" pitchFamily="34" charset="-122"/>
            </a:endParaRPr>
          </a:p>
        </p:txBody>
      </p:sp>
      <p:sp>
        <p:nvSpPr>
          <p:cNvPr id="4" name="矩形 3"/>
          <p:cNvSpPr/>
          <p:nvPr/>
        </p:nvSpPr>
        <p:spPr>
          <a:xfrm>
            <a:off x="10414099" y="832393"/>
            <a:ext cx="1512168" cy="50837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itchFamily="34" charset="-122"/>
                <a:ea typeface="微软雅黑" pitchFamily="34" charset="-122"/>
              </a:rPr>
              <a:t>效</a:t>
            </a:r>
            <a:r>
              <a:rPr lang="zh-CN" altLang="en-US" sz="2000" dirty="0" smtClean="0">
                <a:latin typeface="微软雅黑" pitchFamily="34" charset="-122"/>
                <a:ea typeface="微软雅黑" pitchFamily="34" charset="-122"/>
              </a:rPr>
              <a:t>度分析</a:t>
            </a:r>
            <a:endParaRPr lang="zh-CN" altLang="en-US" sz="2000" dirty="0">
              <a:latin typeface="微软雅黑" pitchFamily="34" charset="-122"/>
              <a:ea typeface="微软雅黑" pitchFamily="34" charset="-122"/>
            </a:endParaRPr>
          </a:p>
        </p:txBody>
      </p:sp>
      <p:sp>
        <p:nvSpPr>
          <p:cNvPr id="6" name="矩形 5"/>
          <p:cNvSpPr/>
          <p:nvPr/>
        </p:nvSpPr>
        <p:spPr>
          <a:xfrm>
            <a:off x="11984744" y="832393"/>
            <a:ext cx="202494" cy="5083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6093619" y="1840505"/>
            <a:ext cx="0" cy="2884639"/>
          </a:xfrm>
          <a:prstGeom prst="line">
            <a:avLst/>
          </a:prstGeom>
          <a:ln>
            <a:prstDash val="dash"/>
          </a:ln>
        </p:spPr>
        <p:style>
          <a:lnRef idx="1">
            <a:schemeClr val="accent1"/>
          </a:lnRef>
          <a:fillRef idx="0">
            <a:schemeClr val="accent1"/>
          </a:fillRef>
          <a:effectRef idx="0">
            <a:schemeClr val="accent1"/>
          </a:effectRef>
          <a:fontRef idx="minor">
            <a:schemeClr val="tx1"/>
          </a:fontRef>
        </p:style>
      </p:cxnSp>
      <p:graphicFrame>
        <p:nvGraphicFramePr>
          <p:cNvPr id="5" name="表格 4"/>
          <p:cNvGraphicFramePr>
            <a:graphicFrameLocks noGrp="1"/>
          </p:cNvGraphicFramePr>
          <p:nvPr>
            <p:extLst>
              <p:ext uri="{D42A27DB-BD31-4B8C-83A1-F6EECF244321}">
                <p14:modId xmlns:p14="http://schemas.microsoft.com/office/powerpoint/2010/main" val="2917769356"/>
              </p:ext>
            </p:extLst>
          </p:nvPr>
        </p:nvGraphicFramePr>
        <p:xfrm>
          <a:off x="6328716" y="3068960"/>
          <a:ext cx="5681074" cy="1261400"/>
        </p:xfrm>
        <a:graphic>
          <a:graphicData uri="http://schemas.openxmlformats.org/drawingml/2006/table">
            <a:tbl>
              <a:tblPr>
                <a:tableStyleId>{5C22544A-7EE6-4342-B048-85BDC9FD1C3A}</a:tableStyleId>
              </a:tblPr>
              <a:tblGrid>
                <a:gridCol w="2519401"/>
                <a:gridCol w="2232310"/>
                <a:gridCol w="929363"/>
              </a:tblGrid>
              <a:tr h="315350">
                <a:tc gridSpan="2">
                  <a:txBody>
                    <a:bodyPr/>
                    <a:lstStyle/>
                    <a:p>
                      <a:pPr indent="127000" algn="l">
                        <a:lnSpc>
                          <a:spcPts val="1600"/>
                        </a:lnSpc>
                        <a:spcAft>
                          <a:spcPts val="0"/>
                        </a:spcAft>
                      </a:pPr>
                      <a:r>
                        <a:rPr lang="zh-CN" sz="1400" kern="0" dirty="0">
                          <a:solidFill>
                            <a:schemeClr val="bg1"/>
                          </a:solidFill>
                          <a:effectLst/>
                          <a:latin typeface="微软雅黑" pitchFamily="34" charset="-122"/>
                          <a:ea typeface="微软雅黑" pitchFamily="34" charset="-122"/>
                        </a:rPr>
                        <a:t>取样足够度的</a:t>
                      </a:r>
                      <a:r>
                        <a:rPr lang="en-US" sz="1400" kern="0" dirty="0">
                          <a:solidFill>
                            <a:schemeClr val="bg1"/>
                          </a:solidFill>
                          <a:effectLst/>
                          <a:latin typeface="微软雅黑" pitchFamily="34" charset="-122"/>
                          <a:ea typeface="微软雅黑" pitchFamily="34" charset="-122"/>
                        </a:rPr>
                        <a:t>Kaiser-Meyer-</a:t>
                      </a:r>
                      <a:r>
                        <a:rPr lang="en-US" sz="1400" kern="0" dirty="0" err="1">
                          <a:solidFill>
                            <a:schemeClr val="bg1"/>
                          </a:solidFill>
                          <a:effectLst/>
                          <a:latin typeface="微软雅黑" pitchFamily="34" charset="-122"/>
                          <a:ea typeface="微软雅黑" pitchFamily="34" charset="-122"/>
                        </a:rPr>
                        <a:t>Olkin</a:t>
                      </a:r>
                      <a:r>
                        <a:rPr lang="zh-CN" sz="1400" kern="0" dirty="0">
                          <a:solidFill>
                            <a:schemeClr val="bg1"/>
                          </a:solidFill>
                          <a:effectLst/>
                          <a:latin typeface="微软雅黑" pitchFamily="34" charset="-122"/>
                          <a:ea typeface="微软雅黑" pitchFamily="34" charset="-122"/>
                        </a:rPr>
                        <a:t>度量</a:t>
                      </a:r>
                      <a:endParaRPr lang="zh-CN" sz="1600" kern="100" dirty="0">
                        <a:solidFill>
                          <a:schemeClr val="bg1"/>
                        </a:solidFill>
                        <a:effectLst/>
                        <a:latin typeface="微软雅黑" pitchFamily="34" charset="-122"/>
                        <a:ea typeface="微软雅黑" pitchFamily="34" charset="-122"/>
                      </a:endParaRPr>
                    </a:p>
                  </a:txBody>
                  <a:tcPr marL="26592" marR="26592" marT="26592" marB="2659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tc hMerge="1">
                  <a:txBody>
                    <a:bodyPr/>
                    <a:lstStyle/>
                    <a:p>
                      <a:endParaRPr lang="zh-CN" altLang="en-US"/>
                    </a:p>
                  </a:txBody>
                  <a:tcPr/>
                </a:tc>
                <a:tc>
                  <a:txBody>
                    <a:bodyPr/>
                    <a:lstStyle/>
                    <a:p>
                      <a:pPr indent="127000" algn="r">
                        <a:lnSpc>
                          <a:spcPts val="1600"/>
                        </a:lnSpc>
                        <a:spcAft>
                          <a:spcPts val="0"/>
                        </a:spcAft>
                      </a:pPr>
                      <a:r>
                        <a:rPr lang="en-US" sz="1400" kern="0" dirty="0">
                          <a:solidFill>
                            <a:schemeClr val="bg1"/>
                          </a:solidFill>
                          <a:effectLst/>
                          <a:latin typeface="微软雅黑" pitchFamily="34" charset="-122"/>
                          <a:ea typeface="微软雅黑" pitchFamily="34" charset="-122"/>
                        </a:rPr>
                        <a:t>.751</a:t>
                      </a:r>
                      <a:endParaRPr lang="zh-CN" sz="1600" kern="100" dirty="0">
                        <a:solidFill>
                          <a:schemeClr val="bg1"/>
                        </a:solidFill>
                        <a:effectLst/>
                        <a:latin typeface="微软雅黑" pitchFamily="34" charset="-122"/>
                        <a:ea typeface="微软雅黑" pitchFamily="34" charset="-122"/>
                      </a:endParaRPr>
                    </a:p>
                  </a:txBody>
                  <a:tcPr marL="26592" marR="26592" marT="26592" marB="2659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tr>
              <a:tr h="315350">
                <a:tc rowSpan="3">
                  <a:txBody>
                    <a:bodyPr/>
                    <a:lstStyle/>
                    <a:p>
                      <a:pPr indent="127000" algn="l">
                        <a:lnSpc>
                          <a:spcPts val="1600"/>
                        </a:lnSpc>
                        <a:spcAft>
                          <a:spcPts val="0"/>
                        </a:spcAft>
                      </a:pPr>
                      <a:r>
                        <a:rPr lang="en-US" sz="1400" kern="0" dirty="0">
                          <a:solidFill>
                            <a:schemeClr val="bg1"/>
                          </a:solidFill>
                          <a:effectLst/>
                          <a:latin typeface="微软雅黑" pitchFamily="34" charset="-122"/>
                          <a:ea typeface="微软雅黑" pitchFamily="34" charset="-122"/>
                        </a:rPr>
                        <a:t>Bartlett</a:t>
                      </a:r>
                      <a:r>
                        <a:rPr lang="zh-CN" sz="1400" kern="0" dirty="0">
                          <a:solidFill>
                            <a:schemeClr val="bg1"/>
                          </a:solidFill>
                          <a:effectLst/>
                          <a:latin typeface="微软雅黑" pitchFamily="34" charset="-122"/>
                          <a:ea typeface="微软雅黑" pitchFamily="34" charset="-122"/>
                        </a:rPr>
                        <a:t>的球形度检验</a:t>
                      </a:r>
                      <a:endParaRPr lang="zh-CN" sz="1600" kern="100" dirty="0">
                        <a:solidFill>
                          <a:schemeClr val="bg1"/>
                        </a:solidFill>
                        <a:effectLst/>
                        <a:latin typeface="微软雅黑" pitchFamily="34" charset="-122"/>
                        <a:ea typeface="微软雅黑" pitchFamily="34" charset="-122"/>
                      </a:endParaRPr>
                    </a:p>
                  </a:txBody>
                  <a:tcPr marL="26592" marR="26592" marT="26592" marB="26592">
                    <a:lnT w="12700" cap="flat" cmpd="sng" algn="ctr">
                      <a:solidFill>
                        <a:schemeClr val="bg1"/>
                      </a:solidFill>
                      <a:prstDash val="solid"/>
                      <a:round/>
                      <a:headEnd type="none" w="med" len="med"/>
                      <a:tailEnd type="none" w="med" len="med"/>
                    </a:lnT>
                    <a:solidFill>
                      <a:schemeClr val="accent6">
                        <a:lumMod val="75000"/>
                      </a:schemeClr>
                    </a:solidFill>
                  </a:tcPr>
                </a:tc>
                <a:tc>
                  <a:txBody>
                    <a:bodyPr/>
                    <a:lstStyle/>
                    <a:p>
                      <a:pPr indent="127000" algn="l">
                        <a:lnSpc>
                          <a:spcPts val="1600"/>
                        </a:lnSpc>
                        <a:spcAft>
                          <a:spcPts val="0"/>
                        </a:spcAft>
                      </a:pPr>
                      <a:r>
                        <a:rPr lang="zh-CN" sz="1400" kern="0" dirty="0">
                          <a:effectLst/>
                          <a:latin typeface="微软雅黑" pitchFamily="34" charset="-122"/>
                          <a:ea typeface="微软雅黑" pitchFamily="34" charset="-122"/>
                        </a:rPr>
                        <a:t>近似卡方</a:t>
                      </a:r>
                      <a:endParaRPr lang="zh-CN" sz="1600" kern="100" dirty="0">
                        <a:effectLst/>
                        <a:latin typeface="微软雅黑" pitchFamily="34" charset="-122"/>
                        <a:ea typeface="微软雅黑" pitchFamily="34" charset="-122"/>
                      </a:endParaRPr>
                    </a:p>
                  </a:txBody>
                  <a:tcPr marL="26592" marR="26592" marT="26592" marB="26592">
                    <a:lnT w="12700" cap="flat" cmpd="sng" algn="ctr">
                      <a:solidFill>
                        <a:schemeClr val="bg1"/>
                      </a:solidFill>
                      <a:prstDash val="solid"/>
                      <a:round/>
                      <a:headEnd type="none" w="med" len="med"/>
                      <a:tailEnd type="none" w="med" len="med"/>
                    </a:lnT>
                  </a:tcPr>
                </a:tc>
                <a:tc>
                  <a:txBody>
                    <a:bodyPr/>
                    <a:lstStyle/>
                    <a:p>
                      <a:pPr indent="127000" algn="r">
                        <a:lnSpc>
                          <a:spcPts val="1600"/>
                        </a:lnSpc>
                        <a:spcAft>
                          <a:spcPts val="0"/>
                        </a:spcAft>
                      </a:pPr>
                      <a:r>
                        <a:rPr lang="en-US" sz="1400" kern="0">
                          <a:effectLst/>
                          <a:latin typeface="微软雅黑" pitchFamily="34" charset="-122"/>
                          <a:ea typeface="微软雅黑" pitchFamily="34" charset="-122"/>
                        </a:rPr>
                        <a:t>896.076</a:t>
                      </a:r>
                      <a:endParaRPr lang="zh-CN" sz="1600" kern="100">
                        <a:effectLst/>
                        <a:latin typeface="微软雅黑" pitchFamily="34" charset="-122"/>
                        <a:ea typeface="微软雅黑" pitchFamily="34" charset="-122"/>
                      </a:endParaRPr>
                    </a:p>
                  </a:txBody>
                  <a:tcPr marL="26592" marR="26592" marT="26592" marB="26592">
                    <a:lnT w="12700" cap="flat" cmpd="sng" algn="ctr">
                      <a:solidFill>
                        <a:schemeClr val="bg1"/>
                      </a:solidFill>
                      <a:prstDash val="solid"/>
                      <a:round/>
                      <a:headEnd type="none" w="med" len="med"/>
                      <a:tailEnd type="none" w="med" len="med"/>
                    </a:lnT>
                  </a:tcPr>
                </a:tc>
              </a:tr>
              <a:tr h="315350">
                <a:tc vMerge="1">
                  <a:txBody>
                    <a:bodyPr/>
                    <a:lstStyle/>
                    <a:p>
                      <a:endParaRPr lang="zh-CN" altLang="en-US"/>
                    </a:p>
                  </a:txBody>
                  <a:tcPr/>
                </a:tc>
                <a:tc>
                  <a:txBody>
                    <a:bodyPr/>
                    <a:lstStyle/>
                    <a:p>
                      <a:pPr indent="127000" algn="l">
                        <a:lnSpc>
                          <a:spcPts val="1600"/>
                        </a:lnSpc>
                        <a:spcAft>
                          <a:spcPts val="0"/>
                        </a:spcAft>
                      </a:pPr>
                      <a:r>
                        <a:rPr lang="en-US" sz="1400" kern="0" dirty="0" err="1">
                          <a:effectLst/>
                          <a:latin typeface="微软雅黑" pitchFamily="34" charset="-122"/>
                          <a:ea typeface="微软雅黑" pitchFamily="34" charset="-122"/>
                        </a:rPr>
                        <a:t>df</a:t>
                      </a:r>
                      <a:endParaRPr lang="zh-CN" sz="1600" kern="100" dirty="0">
                        <a:effectLst/>
                        <a:latin typeface="微软雅黑" pitchFamily="34" charset="-122"/>
                        <a:ea typeface="微软雅黑" pitchFamily="34" charset="-122"/>
                      </a:endParaRPr>
                    </a:p>
                  </a:txBody>
                  <a:tcPr marL="26592" marR="26592" marT="26592" marB="26592"/>
                </a:tc>
                <a:tc>
                  <a:txBody>
                    <a:bodyPr/>
                    <a:lstStyle/>
                    <a:p>
                      <a:pPr indent="127000" algn="r">
                        <a:lnSpc>
                          <a:spcPts val="1600"/>
                        </a:lnSpc>
                        <a:spcAft>
                          <a:spcPts val="0"/>
                        </a:spcAft>
                      </a:pPr>
                      <a:r>
                        <a:rPr lang="en-US" sz="1400" kern="0">
                          <a:effectLst/>
                          <a:latin typeface="微软雅黑" pitchFamily="34" charset="-122"/>
                          <a:ea typeface="微软雅黑" pitchFamily="34" charset="-122"/>
                        </a:rPr>
                        <a:t>153</a:t>
                      </a:r>
                      <a:endParaRPr lang="zh-CN" sz="1600" kern="100">
                        <a:effectLst/>
                        <a:latin typeface="微软雅黑" pitchFamily="34" charset="-122"/>
                        <a:ea typeface="微软雅黑" pitchFamily="34" charset="-122"/>
                      </a:endParaRPr>
                    </a:p>
                  </a:txBody>
                  <a:tcPr marL="26592" marR="26592" marT="26592" marB="26592"/>
                </a:tc>
              </a:tr>
              <a:tr h="315350">
                <a:tc vMerge="1">
                  <a:txBody>
                    <a:bodyPr/>
                    <a:lstStyle/>
                    <a:p>
                      <a:endParaRPr lang="zh-CN" altLang="en-US"/>
                    </a:p>
                  </a:txBody>
                  <a:tcPr/>
                </a:tc>
                <a:tc>
                  <a:txBody>
                    <a:bodyPr/>
                    <a:lstStyle/>
                    <a:p>
                      <a:pPr indent="127000" algn="l">
                        <a:lnSpc>
                          <a:spcPts val="1600"/>
                        </a:lnSpc>
                        <a:spcAft>
                          <a:spcPts val="0"/>
                        </a:spcAft>
                      </a:pPr>
                      <a:r>
                        <a:rPr lang="en-US" sz="1400" kern="0">
                          <a:effectLst/>
                          <a:latin typeface="微软雅黑" pitchFamily="34" charset="-122"/>
                          <a:ea typeface="微软雅黑" pitchFamily="34" charset="-122"/>
                        </a:rPr>
                        <a:t>Sig.</a:t>
                      </a:r>
                      <a:endParaRPr lang="zh-CN" sz="1600" kern="100">
                        <a:effectLst/>
                        <a:latin typeface="微软雅黑" pitchFamily="34" charset="-122"/>
                        <a:ea typeface="微软雅黑" pitchFamily="34" charset="-122"/>
                      </a:endParaRPr>
                    </a:p>
                  </a:txBody>
                  <a:tcPr marL="26592" marR="26592" marT="26592" marB="26592"/>
                </a:tc>
                <a:tc>
                  <a:txBody>
                    <a:bodyPr/>
                    <a:lstStyle/>
                    <a:p>
                      <a:pPr indent="127000" algn="r">
                        <a:lnSpc>
                          <a:spcPts val="1600"/>
                        </a:lnSpc>
                        <a:spcAft>
                          <a:spcPts val="0"/>
                        </a:spcAft>
                      </a:pPr>
                      <a:r>
                        <a:rPr lang="en-US" sz="1400" kern="0" dirty="0">
                          <a:effectLst/>
                          <a:latin typeface="微软雅黑" pitchFamily="34" charset="-122"/>
                          <a:ea typeface="微软雅黑" pitchFamily="34" charset="-122"/>
                        </a:rPr>
                        <a:t>.000</a:t>
                      </a:r>
                      <a:endParaRPr lang="zh-CN" sz="1600" kern="100" dirty="0">
                        <a:effectLst/>
                        <a:latin typeface="微软雅黑" pitchFamily="34" charset="-122"/>
                        <a:ea typeface="微软雅黑" pitchFamily="34" charset="-122"/>
                      </a:endParaRPr>
                    </a:p>
                  </a:txBody>
                  <a:tcPr marL="26592" marR="26592" marT="26592" marB="26592"/>
                </a:tc>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3717774266"/>
              </p:ext>
            </p:extLst>
          </p:nvPr>
        </p:nvGraphicFramePr>
        <p:xfrm>
          <a:off x="207448" y="3068960"/>
          <a:ext cx="5636238" cy="1294608"/>
        </p:xfrm>
        <a:graphic>
          <a:graphicData uri="http://schemas.openxmlformats.org/drawingml/2006/table">
            <a:tbl>
              <a:tblPr>
                <a:tableStyleId>{5C22544A-7EE6-4342-B048-85BDC9FD1C3A}</a:tableStyleId>
              </a:tblPr>
              <a:tblGrid>
                <a:gridCol w="2302714"/>
                <a:gridCol w="2302714"/>
                <a:gridCol w="1030810"/>
              </a:tblGrid>
              <a:tr h="314510">
                <a:tc gridSpan="2">
                  <a:txBody>
                    <a:bodyPr/>
                    <a:lstStyle/>
                    <a:p>
                      <a:pPr indent="127000" algn="l">
                        <a:lnSpc>
                          <a:spcPct val="125000"/>
                        </a:lnSpc>
                        <a:spcAft>
                          <a:spcPts val="0"/>
                        </a:spcAft>
                      </a:pPr>
                      <a:r>
                        <a:rPr lang="zh-CN" sz="1400" kern="0" dirty="0">
                          <a:solidFill>
                            <a:schemeClr val="bg1"/>
                          </a:solidFill>
                          <a:effectLst/>
                          <a:latin typeface="微软雅黑" pitchFamily="34" charset="-122"/>
                          <a:ea typeface="微软雅黑" pitchFamily="34" charset="-122"/>
                        </a:rPr>
                        <a:t>取样足够度的</a:t>
                      </a:r>
                      <a:r>
                        <a:rPr lang="en-US" sz="1400" kern="0" dirty="0">
                          <a:solidFill>
                            <a:schemeClr val="bg1"/>
                          </a:solidFill>
                          <a:effectLst/>
                          <a:latin typeface="微软雅黑" pitchFamily="34" charset="-122"/>
                          <a:ea typeface="微软雅黑" pitchFamily="34" charset="-122"/>
                        </a:rPr>
                        <a:t>Kaiser-Meyer-</a:t>
                      </a:r>
                      <a:r>
                        <a:rPr lang="en-US" sz="1400" kern="0" dirty="0" err="1">
                          <a:solidFill>
                            <a:schemeClr val="bg1"/>
                          </a:solidFill>
                          <a:effectLst/>
                          <a:latin typeface="微软雅黑" pitchFamily="34" charset="-122"/>
                          <a:ea typeface="微软雅黑" pitchFamily="34" charset="-122"/>
                        </a:rPr>
                        <a:t>Olkin</a:t>
                      </a:r>
                      <a:r>
                        <a:rPr lang="zh-CN" sz="1400" kern="0" dirty="0">
                          <a:solidFill>
                            <a:schemeClr val="bg1"/>
                          </a:solidFill>
                          <a:effectLst/>
                          <a:latin typeface="微软雅黑" pitchFamily="34" charset="-122"/>
                          <a:ea typeface="微软雅黑" pitchFamily="34" charset="-122"/>
                        </a:rPr>
                        <a:t>度量</a:t>
                      </a:r>
                      <a:endParaRPr lang="zh-CN" sz="1500" kern="100" dirty="0">
                        <a:solidFill>
                          <a:schemeClr val="bg1"/>
                        </a:solidFill>
                        <a:effectLst/>
                        <a:latin typeface="微软雅黑" pitchFamily="34" charset="-122"/>
                        <a:ea typeface="微软雅黑" pitchFamily="34" charset="-122"/>
                      </a:endParaRPr>
                    </a:p>
                  </a:txBody>
                  <a:tcPr marL="28476" marR="28476" marT="28476" marB="28476">
                    <a:solidFill>
                      <a:schemeClr val="accent5">
                        <a:lumMod val="50000"/>
                      </a:schemeClr>
                    </a:solidFill>
                  </a:tcPr>
                </a:tc>
                <a:tc hMerge="1">
                  <a:txBody>
                    <a:bodyPr/>
                    <a:lstStyle/>
                    <a:p>
                      <a:endParaRPr lang="zh-CN" altLang="en-US"/>
                    </a:p>
                  </a:txBody>
                  <a:tcPr/>
                </a:tc>
                <a:tc>
                  <a:txBody>
                    <a:bodyPr/>
                    <a:lstStyle/>
                    <a:p>
                      <a:pPr indent="127000" algn="r">
                        <a:lnSpc>
                          <a:spcPct val="125000"/>
                        </a:lnSpc>
                        <a:spcAft>
                          <a:spcPts val="0"/>
                        </a:spcAft>
                      </a:pPr>
                      <a:r>
                        <a:rPr lang="en-US" sz="1400" kern="0" dirty="0">
                          <a:solidFill>
                            <a:schemeClr val="bg1"/>
                          </a:solidFill>
                          <a:effectLst/>
                          <a:latin typeface="微软雅黑" pitchFamily="34" charset="-122"/>
                          <a:ea typeface="微软雅黑" pitchFamily="34" charset="-122"/>
                        </a:rPr>
                        <a:t>.751</a:t>
                      </a:r>
                      <a:endParaRPr lang="zh-CN" sz="1500" kern="100" dirty="0">
                        <a:solidFill>
                          <a:schemeClr val="bg1"/>
                        </a:solidFill>
                        <a:effectLst/>
                        <a:latin typeface="微软雅黑" pitchFamily="34" charset="-122"/>
                        <a:ea typeface="微软雅黑" pitchFamily="34" charset="-122"/>
                      </a:endParaRPr>
                    </a:p>
                  </a:txBody>
                  <a:tcPr marL="28476" marR="28476" marT="28476" marB="28476">
                    <a:solidFill>
                      <a:schemeClr val="accent5">
                        <a:lumMod val="50000"/>
                      </a:schemeClr>
                    </a:solidFill>
                  </a:tcPr>
                </a:tc>
              </a:tr>
              <a:tr h="314510">
                <a:tc rowSpan="3">
                  <a:txBody>
                    <a:bodyPr/>
                    <a:lstStyle/>
                    <a:p>
                      <a:pPr indent="127000" algn="l">
                        <a:lnSpc>
                          <a:spcPct val="125000"/>
                        </a:lnSpc>
                        <a:spcAft>
                          <a:spcPts val="0"/>
                        </a:spcAft>
                      </a:pPr>
                      <a:r>
                        <a:rPr lang="en-US" sz="1400" kern="0" dirty="0">
                          <a:solidFill>
                            <a:schemeClr val="bg1"/>
                          </a:solidFill>
                          <a:effectLst/>
                          <a:latin typeface="微软雅黑" pitchFamily="34" charset="-122"/>
                          <a:ea typeface="微软雅黑" pitchFamily="34" charset="-122"/>
                        </a:rPr>
                        <a:t>Bartlett</a:t>
                      </a:r>
                      <a:r>
                        <a:rPr lang="zh-CN" sz="1400" kern="0" dirty="0">
                          <a:solidFill>
                            <a:schemeClr val="bg1"/>
                          </a:solidFill>
                          <a:effectLst/>
                          <a:latin typeface="微软雅黑" pitchFamily="34" charset="-122"/>
                          <a:ea typeface="微软雅黑" pitchFamily="34" charset="-122"/>
                        </a:rPr>
                        <a:t>的球形度检验</a:t>
                      </a:r>
                      <a:endParaRPr lang="zh-CN" sz="1500" kern="100" dirty="0">
                        <a:solidFill>
                          <a:schemeClr val="bg1"/>
                        </a:solidFill>
                        <a:effectLst/>
                        <a:latin typeface="微软雅黑" pitchFamily="34" charset="-122"/>
                        <a:ea typeface="微软雅黑" pitchFamily="34" charset="-122"/>
                      </a:endParaRPr>
                    </a:p>
                  </a:txBody>
                  <a:tcPr marL="28476" marR="28476" marT="28476" marB="28476">
                    <a:solidFill>
                      <a:schemeClr val="accent5">
                        <a:lumMod val="75000"/>
                      </a:schemeClr>
                    </a:solidFill>
                  </a:tcPr>
                </a:tc>
                <a:tc>
                  <a:txBody>
                    <a:bodyPr/>
                    <a:lstStyle/>
                    <a:p>
                      <a:pPr indent="127000" algn="l">
                        <a:lnSpc>
                          <a:spcPct val="125000"/>
                        </a:lnSpc>
                        <a:spcAft>
                          <a:spcPts val="0"/>
                        </a:spcAft>
                      </a:pPr>
                      <a:r>
                        <a:rPr lang="zh-CN" sz="1400" kern="0" dirty="0">
                          <a:effectLst/>
                          <a:latin typeface="微软雅黑" pitchFamily="34" charset="-122"/>
                          <a:ea typeface="微软雅黑" pitchFamily="34" charset="-122"/>
                        </a:rPr>
                        <a:t>近似卡方</a:t>
                      </a:r>
                      <a:endParaRPr lang="zh-CN" sz="1500" kern="100" dirty="0">
                        <a:effectLst/>
                        <a:latin typeface="微软雅黑" pitchFamily="34" charset="-122"/>
                        <a:ea typeface="微软雅黑" pitchFamily="34" charset="-122"/>
                      </a:endParaRPr>
                    </a:p>
                  </a:txBody>
                  <a:tcPr marL="28476" marR="28476" marT="28476" marB="28476"/>
                </a:tc>
                <a:tc>
                  <a:txBody>
                    <a:bodyPr/>
                    <a:lstStyle/>
                    <a:p>
                      <a:pPr indent="127000" algn="r">
                        <a:lnSpc>
                          <a:spcPct val="125000"/>
                        </a:lnSpc>
                        <a:spcAft>
                          <a:spcPts val="0"/>
                        </a:spcAft>
                      </a:pPr>
                      <a:r>
                        <a:rPr lang="en-US" sz="1400" kern="0">
                          <a:effectLst/>
                          <a:latin typeface="微软雅黑" pitchFamily="34" charset="-122"/>
                          <a:ea typeface="微软雅黑" pitchFamily="34" charset="-122"/>
                        </a:rPr>
                        <a:t>1238.486</a:t>
                      </a:r>
                      <a:endParaRPr lang="zh-CN" sz="1500" kern="100">
                        <a:effectLst/>
                        <a:latin typeface="微软雅黑" pitchFamily="34" charset="-122"/>
                        <a:ea typeface="微软雅黑" pitchFamily="34" charset="-122"/>
                      </a:endParaRPr>
                    </a:p>
                  </a:txBody>
                  <a:tcPr marL="28476" marR="28476" marT="28476" marB="28476"/>
                </a:tc>
              </a:tr>
              <a:tr h="314510">
                <a:tc vMerge="1">
                  <a:txBody>
                    <a:bodyPr/>
                    <a:lstStyle/>
                    <a:p>
                      <a:endParaRPr lang="zh-CN" altLang="en-US"/>
                    </a:p>
                  </a:txBody>
                  <a:tcPr/>
                </a:tc>
                <a:tc>
                  <a:txBody>
                    <a:bodyPr/>
                    <a:lstStyle/>
                    <a:p>
                      <a:pPr indent="127000" algn="l">
                        <a:lnSpc>
                          <a:spcPct val="125000"/>
                        </a:lnSpc>
                        <a:spcAft>
                          <a:spcPts val="0"/>
                        </a:spcAft>
                      </a:pPr>
                      <a:r>
                        <a:rPr lang="en-US" sz="1400" kern="0">
                          <a:effectLst/>
                          <a:latin typeface="微软雅黑" pitchFamily="34" charset="-122"/>
                          <a:ea typeface="微软雅黑" pitchFamily="34" charset="-122"/>
                        </a:rPr>
                        <a:t>df</a:t>
                      </a:r>
                      <a:endParaRPr lang="zh-CN" sz="1500" kern="100">
                        <a:effectLst/>
                        <a:latin typeface="微软雅黑" pitchFamily="34" charset="-122"/>
                        <a:ea typeface="微软雅黑" pitchFamily="34" charset="-122"/>
                      </a:endParaRPr>
                    </a:p>
                  </a:txBody>
                  <a:tcPr marL="28476" marR="28476" marT="28476" marB="28476"/>
                </a:tc>
                <a:tc>
                  <a:txBody>
                    <a:bodyPr/>
                    <a:lstStyle/>
                    <a:p>
                      <a:pPr indent="127000" algn="r">
                        <a:lnSpc>
                          <a:spcPct val="125000"/>
                        </a:lnSpc>
                        <a:spcAft>
                          <a:spcPts val="0"/>
                        </a:spcAft>
                      </a:pPr>
                      <a:r>
                        <a:rPr lang="en-US" sz="1400" kern="0">
                          <a:effectLst/>
                          <a:latin typeface="微软雅黑" pitchFamily="34" charset="-122"/>
                          <a:ea typeface="微软雅黑" pitchFamily="34" charset="-122"/>
                        </a:rPr>
                        <a:t>276</a:t>
                      </a:r>
                      <a:endParaRPr lang="zh-CN" sz="1500" kern="100">
                        <a:effectLst/>
                        <a:latin typeface="微软雅黑" pitchFamily="34" charset="-122"/>
                        <a:ea typeface="微软雅黑" pitchFamily="34" charset="-122"/>
                      </a:endParaRPr>
                    </a:p>
                  </a:txBody>
                  <a:tcPr marL="28476" marR="28476" marT="28476" marB="28476"/>
                </a:tc>
              </a:tr>
              <a:tr h="314510">
                <a:tc vMerge="1">
                  <a:txBody>
                    <a:bodyPr/>
                    <a:lstStyle/>
                    <a:p>
                      <a:endParaRPr lang="zh-CN" altLang="en-US"/>
                    </a:p>
                  </a:txBody>
                  <a:tcPr/>
                </a:tc>
                <a:tc>
                  <a:txBody>
                    <a:bodyPr/>
                    <a:lstStyle/>
                    <a:p>
                      <a:pPr indent="127000" algn="l">
                        <a:lnSpc>
                          <a:spcPct val="125000"/>
                        </a:lnSpc>
                        <a:spcAft>
                          <a:spcPts val="0"/>
                        </a:spcAft>
                      </a:pPr>
                      <a:r>
                        <a:rPr lang="en-US" sz="1400" kern="0" dirty="0">
                          <a:effectLst/>
                          <a:latin typeface="微软雅黑" pitchFamily="34" charset="-122"/>
                          <a:ea typeface="微软雅黑" pitchFamily="34" charset="-122"/>
                        </a:rPr>
                        <a:t>Sig.</a:t>
                      </a:r>
                      <a:endParaRPr lang="zh-CN" sz="1500" kern="100" dirty="0">
                        <a:effectLst/>
                        <a:latin typeface="微软雅黑" pitchFamily="34" charset="-122"/>
                        <a:ea typeface="微软雅黑" pitchFamily="34" charset="-122"/>
                      </a:endParaRPr>
                    </a:p>
                  </a:txBody>
                  <a:tcPr marL="28476" marR="28476" marT="28476" marB="28476"/>
                </a:tc>
                <a:tc>
                  <a:txBody>
                    <a:bodyPr/>
                    <a:lstStyle/>
                    <a:p>
                      <a:pPr indent="127000" algn="r">
                        <a:lnSpc>
                          <a:spcPct val="125000"/>
                        </a:lnSpc>
                        <a:spcAft>
                          <a:spcPts val="0"/>
                        </a:spcAft>
                      </a:pPr>
                      <a:r>
                        <a:rPr lang="en-US" sz="1400" kern="0" dirty="0">
                          <a:effectLst/>
                          <a:latin typeface="微软雅黑" pitchFamily="34" charset="-122"/>
                          <a:ea typeface="微软雅黑" pitchFamily="34" charset="-122"/>
                        </a:rPr>
                        <a:t>.000</a:t>
                      </a:r>
                      <a:endParaRPr lang="zh-CN" sz="1500" kern="100" dirty="0">
                        <a:effectLst/>
                        <a:latin typeface="微软雅黑" pitchFamily="34" charset="-122"/>
                        <a:ea typeface="微软雅黑" pitchFamily="34" charset="-122"/>
                      </a:endParaRPr>
                    </a:p>
                  </a:txBody>
                  <a:tcPr marL="28476" marR="28476" marT="28476" marB="28476"/>
                </a:tc>
              </a:tr>
            </a:tbl>
          </a:graphicData>
        </a:graphic>
      </p:graphicFrame>
      <p:sp>
        <p:nvSpPr>
          <p:cNvPr id="17" name="矩形 16"/>
          <p:cNvSpPr/>
          <p:nvPr/>
        </p:nvSpPr>
        <p:spPr>
          <a:xfrm>
            <a:off x="2133179" y="2420888"/>
            <a:ext cx="2376264" cy="43204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修正前总量表的效度</a:t>
            </a:r>
            <a:endParaRPr lang="zh-CN" altLang="en-US" dirty="0">
              <a:latin typeface="微软雅黑" pitchFamily="34" charset="-122"/>
              <a:ea typeface="微软雅黑" pitchFamily="34" charset="-122"/>
            </a:endParaRPr>
          </a:p>
        </p:txBody>
      </p:sp>
      <p:sp>
        <p:nvSpPr>
          <p:cNvPr id="18" name="矩形 17"/>
          <p:cNvSpPr/>
          <p:nvPr/>
        </p:nvSpPr>
        <p:spPr>
          <a:xfrm>
            <a:off x="8072562" y="2420888"/>
            <a:ext cx="2376264" cy="43204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修正后总量表的效度</a:t>
            </a:r>
            <a:endParaRPr lang="zh-CN" altLang="en-US" dirty="0">
              <a:latin typeface="微软雅黑" pitchFamily="34" charset="-122"/>
              <a:ea typeface="微软雅黑" pitchFamily="34" charset="-122"/>
            </a:endParaRPr>
          </a:p>
        </p:txBody>
      </p:sp>
      <p:sp>
        <p:nvSpPr>
          <p:cNvPr id="19" name="矩形 18"/>
          <p:cNvSpPr/>
          <p:nvPr/>
        </p:nvSpPr>
        <p:spPr>
          <a:xfrm>
            <a:off x="260971" y="4869160"/>
            <a:ext cx="11665296" cy="646331"/>
          </a:xfrm>
          <a:prstGeom prst="rect">
            <a:avLst/>
          </a:prstGeom>
        </p:spPr>
        <p:txBody>
          <a:bodyPr wrap="square">
            <a:spAutoFit/>
          </a:bodyPr>
          <a:lstStyle/>
          <a:p>
            <a:r>
              <a:rPr lang="zh-CN" altLang="zh-CN" dirty="0">
                <a:solidFill>
                  <a:schemeClr val="tx1">
                    <a:lumMod val="65000"/>
                    <a:lumOff val="35000"/>
                  </a:schemeClr>
                </a:solidFill>
                <a:latin typeface="微软雅黑" pitchFamily="34" charset="-122"/>
                <a:ea typeface="微软雅黑" pitchFamily="34" charset="-122"/>
              </a:rPr>
              <a:t>经效度分析，删除相关性较低的问项后的量表</a:t>
            </a:r>
            <a:r>
              <a:rPr lang="en-US" altLang="zh-CN" dirty="0">
                <a:solidFill>
                  <a:schemeClr val="tx1">
                    <a:lumMod val="65000"/>
                    <a:lumOff val="35000"/>
                  </a:schemeClr>
                </a:solidFill>
                <a:latin typeface="微软雅黑" pitchFamily="34" charset="-122"/>
                <a:ea typeface="微软雅黑" pitchFamily="34" charset="-122"/>
              </a:rPr>
              <a:t>KMO=0.751</a:t>
            </a:r>
            <a:r>
              <a:rPr lang="zh-CN" altLang="zh-CN" dirty="0">
                <a:solidFill>
                  <a:schemeClr val="tx1">
                    <a:lumMod val="65000"/>
                    <a:lumOff val="35000"/>
                  </a:schemeClr>
                </a:solidFill>
                <a:latin typeface="微软雅黑" pitchFamily="34" charset="-122"/>
                <a:ea typeface="微软雅黑" pitchFamily="34" charset="-122"/>
              </a:rPr>
              <a:t>，大于</a:t>
            </a:r>
            <a:r>
              <a:rPr lang="en-US" altLang="zh-CN" dirty="0" smtClean="0">
                <a:solidFill>
                  <a:schemeClr val="tx1">
                    <a:lumMod val="65000"/>
                    <a:lumOff val="35000"/>
                  </a:schemeClr>
                </a:solidFill>
                <a:latin typeface="微软雅黑" pitchFamily="34" charset="-122"/>
                <a:ea typeface="微软雅黑" pitchFamily="34" charset="-122"/>
              </a:rPr>
              <a:t>0.5</a:t>
            </a:r>
            <a:r>
              <a:rPr lang="zh-CN" altLang="en-US" dirty="0" smtClean="0">
                <a:solidFill>
                  <a:schemeClr val="tx1">
                    <a:lumMod val="65000"/>
                    <a:lumOff val="35000"/>
                  </a:schemeClr>
                </a:solidFill>
                <a:latin typeface="微软雅黑" pitchFamily="34" charset="-122"/>
                <a:ea typeface="微软雅黑" pitchFamily="34" charset="-122"/>
              </a:rPr>
              <a:t>。</a:t>
            </a:r>
            <a:r>
              <a:rPr lang="zh-CN" altLang="zh-CN" dirty="0" smtClean="0">
                <a:solidFill>
                  <a:schemeClr val="tx1">
                    <a:lumMod val="65000"/>
                    <a:lumOff val="35000"/>
                  </a:schemeClr>
                </a:solidFill>
                <a:latin typeface="微软雅黑" pitchFamily="34" charset="-122"/>
                <a:ea typeface="微软雅黑" pitchFamily="34" charset="-122"/>
              </a:rPr>
              <a:t>同时</a:t>
            </a:r>
            <a:r>
              <a:rPr lang="zh-CN" altLang="zh-CN" dirty="0">
                <a:solidFill>
                  <a:schemeClr val="tx1">
                    <a:lumMod val="65000"/>
                    <a:lumOff val="35000"/>
                  </a:schemeClr>
                </a:solidFill>
                <a:latin typeface="微软雅黑" pitchFamily="34" charset="-122"/>
                <a:ea typeface="微软雅黑" pitchFamily="34" charset="-122"/>
              </a:rPr>
              <a:t>，</a:t>
            </a:r>
            <a:r>
              <a:rPr lang="en-US" altLang="zh-CN" dirty="0" smtClean="0">
                <a:solidFill>
                  <a:schemeClr val="tx1">
                    <a:lumMod val="65000"/>
                    <a:lumOff val="35000"/>
                  </a:schemeClr>
                </a:solidFill>
                <a:latin typeface="微软雅黑" pitchFamily="34" charset="-122"/>
                <a:ea typeface="微软雅黑" pitchFamily="34" charset="-122"/>
              </a:rPr>
              <a:t>Bartlett‘s</a:t>
            </a:r>
            <a:r>
              <a:rPr lang="zh-CN" altLang="zh-CN" dirty="0">
                <a:solidFill>
                  <a:schemeClr val="tx1">
                    <a:lumMod val="65000"/>
                    <a:lumOff val="35000"/>
                  </a:schemeClr>
                </a:solidFill>
                <a:latin typeface="微软雅黑" pitchFamily="34" charset="-122"/>
                <a:ea typeface="微软雅黑" pitchFamily="34" charset="-122"/>
              </a:rPr>
              <a:t>球形检验的值为</a:t>
            </a:r>
            <a:r>
              <a:rPr lang="en-US" altLang="zh-CN" dirty="0">
                <a:solidFill>
                  <a:schemeClr val="tx1">
                    <a:lumMod val="65000"/>
                    <a:lumOff val="35000"/>
                  </a:schemeClr>
                </a:solidFill>
                <a:latin typeface="微软雅黑" pitchFamily="34" charset="-122"/>
                <a:ea typeface="微软雅黑" pitchFamily="34" charset="-122"/>
              </a:rPr>
              <a:t>896.076</a:t>
            </a:r>
            <a:r>
              <a:rPr lang="zh-CN" altLang="zh-CN" dirty="0">
                <a:solidFill>
                  <a:schemeClr val="tx1">
                    <a:lumMod val="65000"/>
                    <a:lumOff val="35000"/>
                  </a:schemeClr>
                </a:solidFill>
                <a:latin typeface="微软雅黑" pitchFamily="34" charset="-122"/>
                <a:ea typeface="微软雅黑" pitchFamily="34" charset="-122"/>
              </a:rPr>
              <a:t>，有所下降，自由度</a:t>
            </a:r>
            <a:r>
              <a:rPr lang="en-US" altLang="zh-CN" dirty="0">
                <a:solidFill>
                  <a:schemeClr val="tx1">
                    <a:lumMod val="65000"/>
                    <a:lumOff val="35000"/>
                  </a:schemeClr>
                </a:solidFill>
                <a:latin typeface="微软雅黑" pitchFamily="34" charset="-122"/>
                <a:ea typeface="微软雅黑" pitchFamily="34" charset="-122"/>
              </a:rPr>
              <a:t>153</a:t>
            </a:r>
            <a:r>
              <a:rPr lang="zh-CN" altLang="zh-CN" dirty="0">
                <a:solidFill>
                  <a:schemeClr val="tx1">
                    <a:lumMod val="65000"/>
                    <a:lumOff val="35000"/>
                  </a:schemeClr>
                </a:solidFill>
                <a:latin typeface="微软雅黑" pitchFamily="34" charset="-122"/>
                <a:ea typeface="微软雅黑" pitchFamily="34" charset="-122"/>
              </a:rPr>
              <a:t>，也下降，达到显著，说明总变量的相关矩阵间有共同因素存在，</a:t>
            </a:r>
            <a:r>
              <a:rPr lang="zh-CN" altLang="zh-CN" b="1" dirty="0">
                <a:solidFill>
                  <a:schemeClr val="tx1">
                    <a:lumMod val="65000"/>
                    <a:lumOff val="35000"/>
                  </a:schemeClr>
                </a:solidFill>
                <a:latin typeface="微软雅黑" pitchFamily="34" charset="-122"/>
                <a:ea typeface="微软雅黑" pitchFamily="34" charset="-122"/>
              </a:rPr>
              <a:t>适合进行</a:t>
            </a:r>
            <a:r>
              <a:rPr lang="zh-CN" altLang="zh-CN" b="1" dirty="0" smtClean="0">
                <a:solidFill>
                  <a:schemeClr val="tx1">
                    <a:lumMod val="65000"/>
                    <a:lumOff val="35000"/>
                  </a:schemeClr>
                </a:solidFill>
                <a:latin typeface="微软雅黑" pitchFamily="34" charset="-122"/>
                <a:ea typeface="微软雅黑" pitchFamily="34" charset="-122"/>
              </a:rPr>
              <a:t>因子分析</a:t>
            </a:r>
            <a:r>
              <a:rPr lang="zh-CN" altLang="en-US" b="1" dirty="0" smtClean="0">
                <a:solidFill>
                  <a:schemeClr val="tx1">
                    <a:lumMod val="65000"/>
                    <a:lumOff val="35000"/>
                  </a:schemeClr>
                </a:solidFill>
                <a:latin typeface="微软雅黑" pitchFamily="34" charset="-122"/>
                <a:ea typeface="微软雅黑" pitchFamily="34" charset="-122"/>
              </a:rPr>
              <a:t>。</a:t>
            </a:r>
            <a:endParaRPr lang="zh-CN" altLang="en-US" b="1"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5074659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85707" y="43542"/>
            <a:ext cx="5040560"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认知的影响因素分析（基于因子）</a:t>
            </a:r>
            <a:endParaRPr lang="zh-CN" altLang="en-US" sz="2400" dirty="0">
              <a:latin typeface="微软雅黑" pitchFamily="34" charset="-122"/>
              <a:ea typeface="微软雅黑" pitchFamily="34" charset="-122"/>
            </a:endParaRPr>
          </a:p>
        </p:txBody>
      </p:sp>
      <p:sp>
        <p:nvSpPr>
          <p:cNvPr id="4" name="矩形 3"/>
          <p:cNvSpPr/>
          <p:nvPr/>
        </p:nvSpPr>
        <p:spPr>
          <a:xfrm>
            <a:off x="9838035" y="832393"/>
            <a:ext cx="2088232" cy="50837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itchFamily="34" charset="-122"/>
                <a:ea typeface="微软雅黑" pitchFamily="34" charset="-122"/>
              </a:rPr>
              <a:t>主成分因子提取</a:t>
            </a:r>
            <a:endParaRPr lang="zh-CN" altLang="en-US" sz="2000" dirty="0">
              <a:latin typeface="微软雅黑" pitchFamily="34" charset="-122"/>
              <a:ea typeface="微软雅黑" pitchFamily="34" charset="-122"/>
            </a:endParaRPr>
          </a:p>
        </p:txBody>
      </p:sp>
      <p:sp>
        <p:nvSpPr>
          <p:cNvPr id="6" name="矩形 5"/>
          <p:cNvSpPr/>
          <p:nvPr/>
        </p:nvSpPr>
        <p:spPr>
          <a:xfrm>
            <a:off x="11984744" y="832393"/>
            <a:ext cx="202494" cy="5083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70374921"/>
              </p:ext>
            </p:extLst>
          </p:nvPr>
        </p:nvGraphicFramePr>
        <p:xfrm>
          <a:off x="339599" y="866484"/>
          <a:ext cx="8058276" cy="5558276"/>
        </p:xfrm>
        <a:graphic>
          <a:graphicData uri="http://schemas.openxmlformats.org/drawingml/2006/table">
            <a:tbl>
              <a:tblPr>
                <a:tableStyleId>{5C22544A-7EE6-4342-B048-85BDC9FD1C3A}</a:tableStyleId>
              </a:tblPr>
              <a:tblGrid>
                <a:gridCol w="844760"/>
                <a:gridCol w="1192983"/>
                <a:gridCol w="1206686"/>
                <a:gridCol w="1206686"/>
                <a:gridCol w="1193789"/>
                <a:gridCol w="1206686"/>
                <a:gridCol w="1206686"/>
              </a:tblGrid>
              <a:tr h="177173">
                <a:tc rowSpan="2">
                  <a:txBody>
                    <a:bodyPr/>
                    <a:lstStyle/>
                    <a:p>
                      <a:pPr indent="127000" algn="ctr">
                        <a:lnSpc>
                          <a:spcPct val="125000"/>
                        </a:lnSpc>
                        <a:spcAft>
                          <a:spcPts val="0"/>
                        </a:spcAft>
                      </a:pPr>
                      <a:r>
                        <a:rPr lang="zh-CN" sz="1600" kern="0" dirty="0">
                          <a:solidFill>
                            <a:schemeClr val="bg1"/>
                          </a:solidFill>
                          <a:effectLst/>
                          <a:latin typeface="微软雅黑" pitchFamily="34" charset="-122"/>
                          <a:ea typeface="微软雅黑" pitchFamily="34" charset="-122"/>
                        </a:rPr>
                        <a:t>成分</a:t>
                      </a:r>
                      <a:endParaRPr lang="zh-CN" sz="2000" kern="100" dirty="0">
                        <a:solidFill>
                          <a:schemeClr val="bg1"/>
                        </a:solidFill>
                        <a:effectLst/>
                        <a:latin typeface="微软雅黑" pitchFamily="34" charset="-122"/>
                        <a:ea typeface="微软雅黑" pitchFamily="34" charset="-122"/>
                      </a:endParaRPr>
                    </a:p>
                  </a:txBody>
                  <a:tcPr marL="63646" marR="63646" marT="0" marB="0" anchor="ctr">
                    <a:solidFill>
                      <a:schemeClr val="accent5">
                        <a:lumMod val="50000"/>
                      </a:schemeClr>
                    </a:solidFill>
                  </a:tcPr>
                </a:tc>
                <a:tc gridSpan="3">
                  <a:txBody>
                    <a:bodyPr/>
                    <a:lstStyle/>
                    <a:p>
                      <a:pPr indent="127000" algn="ctr">
                        <a:lnSpc>
                          <a:spcPct val="125000"/>
                        </a:lnSpc>
                        <a:spcAft>
                          <a:spcPts val="0"/>
                        </a:spcAft>
                      </a:pPr>
                      <a:r>
                        <a:rPr lang="zh-CN" sz="1600" kern="0">
                          <a:solidFill>
                            <a:schemeClr val="bg1"/>
                          </a:solidFill>
                          <a:effectLst/>
                          <a:latin typeface="微软雅黑" pitchFamily="34" charset="-122"/>
                          <a:ea typeface="微软雅黑" pitchFamily="34" charset="-122"/>
                        </a:rPr>
                        <a:t>初始特征值</a:t>
                      </a:r>
                      <a:endParaRPr lang="zh-CN" sz="2000" kern="100">
                        <a:solidFill>
                          <a:schemeClr val="bg1"/>
                        </a:solidFill>
                        <a:effectLst/>
                        <a:latin typeface="微软雅黑" pitchFamily="34" charset="-122"/>
                        <a:ea typeface="微软雅黑" pitchFamily="34" charset="-122"/>
                      </a:endParaRPr>
                    </a:p>
                  </a:txBody>
                  <a:tcPr marL="63646" marR="63646" marT="0" marB="0" anchor="ctr">
                    <a:solidFill>
                      <a:schemeClr val="accent5">
                        <a:lumMod val="50000"/>
                      </a:schemeClr>
                    </a:solidFill>
                  </a:tcPr>
                </a:tc>
                <a:tc hMerge="1">
                  <a:txBody>
                    <a:bodyPr/>
                    <a:lstStyle/>
                    <a:p>
                      <a:endParaRPr lang="zh-CN" altLang="en-US"/>
                    </a:p>
                  </a:txBody>
                  <a:tcPr/>
                </a:tc>
                <a:tc hMerge="1">
                  <a:txBody>
                    <a:bodyPr/>
                    <a:lstStyle/>
                    <a:p>
                      <a:endParaRPr lang="zh-CN" altLang="en-US"/>
                    </a:p>
                  </a:txBody>
                  <a:tcPr/>
                </a:tc>
                <a:tc gridSpan="3">
                  <a:txBody>
                    <a:bodyPr/>
                    <a:lstStyle/>
                    <a:p>
                      <a:pPr indent="127000" algn="ctr">
                        <a:lnSpc>
                          <a:spcPct val="125000"/>
                        </a:lnSpc>
                        <a:spcAft>
                          <a:spcPts val="0"/>
                        </a:spcAft>
                      </a:pPr>
                      <a:r>
                        <a:rPr lang="zh-CN" sz="1600" kern="0">
                          <a:solidFill>
                            <a:schemeClr val="bg1"/>
                          </a:solidFill>
                          <a:effectLst/>
                          <a:latin typeface="微软雅黑" pitchFamily="34" charset="-122"/>
                          <a:ea typeface="微软雅黑" pitchFamily="34" charset="-122"/>
                        </a:rPr>
                        <a:t>提取平方和载入</a:t>
                      </a:r>
                      <a:endParaRPr lang="zh-CN" sz="2000" kern="100">
                        <a:solidFill>
                          <a:schemeClr val="bg1"/>
                        </a:solidFill>
                        <a:effectLst/>
                        <a:latin typeface="微软雅黑" pitchFamily="34" charset="-122"/>
                        <a:ea typeface="微软雅黑" pitchFamily="34" charset="-122"/>
                      </a:endParaRPr>
                    </a:p>
                  </a:txBody>
                  <a:tcPr marL="63646" marR="63646" marT="0" marB="0" anchor="ctr">
                    <a:solidFill>
                      <a:schemeClr val="accent5">
                        <a:lumMod val="50000"/>
                      </a:schemeClr>
                    </a:solidFill>
                  </a:tcPr>
                </a:tc>
                <a:tc hMerge="1">
                  <a:txBody>
                    <a:bodyPr/>
                    <a:lstStyle/>
                    <a:p>
                      <a:endParaRPr lang="zh-CN" altLang="en-US"/>
                    </a:p>
                  </a:txBody>
                  <a:tcPr/>
                </a:tc>
                <a:tc hMerge="1">
                  <a:txBody>
                    <a:bodyPr/>
                    <a:lstStyle/>
                    <a:p>
                      <a:endParaRPr lang="zh-CN" altLang="en-US"/>
                    </a:p>
                  </a:txBody>
                  <a:tcPr/>
                </a:tc>
              </a:tr>
              <a:tr h="255916">
                <a:tc vMerge="1">
                  <a:txBody>
                    <a:bodyPr/>
                    <a:lstStyle/>
                    <a:p>
                      <a:endParaRPr lang="zh-CN" altLang="en-US"/>
                    </a:p>
                  </a:txBody>
                  <a:tcPr/>
                </a:tc>
                <a:tc>
                  <a:txBody>
                    <a:bodyPr/>
                    <a:lstStyle/>
                    <a:p>
                      <a:pPr indent="127000" algn="ctr">
                        <a:lnSpc>
                          <a:spcPct val="125000"/>
                        </a:lnSpc>
                        <a:spcAft>
                          <a:spcPts val="0"/>
                        </a:spcAft>
                      </a:pPr>
                      <a:r>
                        <a:rPr lang="zh-CN" sz="1600" kern="0" dirty="0">
                          <a:solidFill>
                            <a:schemeClr val="bg1"/>
                          </a:solidFill>
                          <a:effectLst/>
                          <a:latin typeface="微软雅黑" pitchFamily="34" charset="-122"/>
                          <a:ea typeface="微软雅黑" pitchFamily="34" charset="-122"/>
                        </a:rPr>
                        <a:t>总和</a:t>
                      </a:r>
                      <a:endParaRPr lang="zh-CN" sz="2000" kern="100" dirty="0">
                        <a:solidFill>
                          <a:schemeClr val="bg1"/>
                        </a:solidFill>
                        <a:effectLst/>
                        <a:latin typeface="微软雅黑" pitchFamily="34" charset="-122"/>
                        <a:ea typeface="微软雅黑" pitchFamily="34" charset="-122"/>
                      </a:endParaRPr>
                    </a:p>
                  </a:txBody>
                  <a:tcPr marL="63646" marR="63646" marT="0" marB="0" anchor="ctr">
                    <a:solidFill>
                      <a:schemeClr val="accent5">
                        <a:lumMod val="50000"/>
                      </a:schemeClr>
                    </a:solidFill>
                  </a:tcPr>
                </a:tc>
                <a:tc>
                  <a:txBody>
                    <a:bodyPr/>
                    <a:lstStyle/>
                    <a:p>
                      <a:pPr indent="127000" algn="ctr">
                        <a:lnSpc>
                          <a:spcPct val="125000"/>
                        </a:lnSpc>
                        <a:spcAft>
                          <a:spcPts val="0"/>
                        </a:spcAft>
                      </a:pPr>
                      <a:r>
                        <a:rPr lang="zh-CN" sz="1600" kern="0" dirty="0">
                          <a:solidFill>
                            <a:schemeClr val="bg1"/>
                          </a:solidFill>
                          <a:effectLst/>
                          <a:latin typeface="微软雅黑" pitchFamily="34" charset="-122"/>
                          <a:ea typeface="微软雅黑" pitchFamily="34" charset="-122"/>
                        </a:rPr>
                        <a:t>方差的</a:t>
                      </a:r>
                      <a:r>
                        <a:rPr lang="en-US" sz="1600" kern="0" dirty="0">
                          <a:solidFill>
                            <a:schemeClr val="bg1"/>
                          </a:solidFill>
                          <a:effectLst/>
                          <a:latin typeface="微软雅黑" pitchFamily="34" charset="-122"/>
                          <a:ea typeface="微软雅黑" pitchFamily="34" charset="-122"/>
                        </a:rPr>
                        <a:t>%</a:t>
                      </a:r>
                      <a:endParaRPr lang="zh-CN" sz="2000" kern="100" dirty="0">
                        <a:solidFill>
                          <a:schemeClr val="bg1"/>
                        </a:solidFill>
                        <a:effectLst/>
                        <a:latin typeface="微软雅黑" pitchFamily="34" charset="-122"/>
                        <a:ea typeface="微软雅黑" pitchFamily="34" charset="-122"/>
                      </a:endParaRPr>
                    </a:p>
                  </a:txBody>
                  <a:tcPr marL="63646" marR="63646" marT="0" marB="0" anchor="ctr">
                    <a:solidFill>
                      <a:schemeClr val="accent5">
                        <a:lumMod val="50000"/>
                      </a:schemeClr>
                    </a:solidFill>
                  </a:tcPr>
                </a:tc>
                <a:tc>
                  <a:txBody>
                    <a:bodyPr/>
                    <a:lstStyle/>
                    <a:p>
                      <a:pPr indent="127000" algn="ctr">
                        <a:lnSpc>
                          <a:spcPct val="125000"/>
                        </a:lnSpc>
                        <a:spcAft>
                          <a:spcPts val="0"/>
                        </a:spcAft>
                      </a:pPr>
                      <a:r>
                        <a:rPr lang="zh-CN" sz="1600" kern="0" dirty="0">
                          <a:solidFill>
                            <a:schemeClr val="bg1"/>
                          </a:solidFill>
                          <a:effectLst/>
                          <a:latin typeface="微软雅黑" pitchFamily="34" charset="-122"/>
                          <a:ea typeface="微软雅黑" pitchFamily="34" charset="-122"/>
                        </a:rPr>
                        <a:t>累计</a:t>
                      </a:r>
                      <a:endParaRPr lang="zh-CN" sz="2000" kern="100" dirty="0">
                        <a:solidFill>
                          <a:schemeClr val="bg1"/>
                        </a:solidFill>
                        <a:effectLst/>
                        <a:latin typeface="微软雅黑" pitchFamily="34" charset="-122"/>
                        <a:ea typeface="微软雅黑" pitchFamily="34" charset="-122"/>
                      </a:endParaRPr>
                    </a:p>
                  </a:txBody>
                  <a:tcPr marL="63646" marR="63646" marT="0" marB="0" anchor="ctr">
                    <a:solidFill>
                      <a:schemeClr val="accent5">
                        <a:lumMod val="50000"/>
                      </a:schemeClr>
                    </a:solidFill>
                  </a:tcPr>
                </a:tc>
                <a:tc>
                  <a:txBody>
                    <a:bodyPr/>
                    <a:lstStyle/>
                    <a:p>
                      <a:pPr indent="127000" algn="ctr">
                        <a:lnSpc>
                          <a:spcPct val="125000"/>
                        </a:lnSpc>
                        <a:spcAft>
                          <a:spcPts val="0"/>
                        </a:spcAft>
                      </a:pPr>
                      <a:r>
                        <a:rPr lang="zh-CN" sz="1600" kern="0" dirty="0">
                          <a:solidFill>
                            <a:schemeClr val="bg1"/>
                          </a:solidFill>
                          <a:effectLst/>
                          <a:latin typeface="微软雅黑" pitchFamily="34" charset="-122"/>
                          <a:ea typeface="微软雅黑" pitchFamily="34" charset="-122"/>
                        </a:rPr>
                        <a:t>总和</a:t>
                      </a:r>
                      <a:endParaRPr lang="zh-CN" sz="2000" kern="100" dirty="0">
                        <a:solidFill>
                          <a:schemeClr val="bg1"/>
                        </a:solidFill>
                        <a:effectLst/>
                        <a:latin typeface="微软雅黑" pitchFamily="34" charset="-122"/>
                        <a:ea typeface="微软雅黑" pitchFamily="34" charset="-122"/>
                      </a:endParaRPr>
                    </a:p>
                  </a:txBody>
                  <a:tcPr marL="63646" marR="63646" marT="0" marB="0" anchor="ctr">
                    <a:solidFill>
                      <a:schemeClr val="accent5">
                        <a:lumMod val="50000"/>
                      </a:schemeClr>
                    </a:solidFill>
                  </a:tcPr>
                </a:tc>
                <a:tc>
                  <a:txBody>
                    <a:bodyPr/>
                    <a:lstStyle/>
                    <a:p>
                      <a:pPr indent="127000" algn="ctr">
                        <a:lnSpc>
                          <a:spcPct val="125000"/>
                        </a:lnSpc>
                        <a:spcAft>
                          <a:spcPts val="0"/>
                        </a:spcAft>
                      </a:pPr>
                      <a:r>
                        <a:rPr lang="zh-CN" sz="1600" kern="0" dirty="0">
                          <a:solidFill>
                            <a:schemeClr val="bg1"/>
                          </a:solidFill>
                          <a:effectLst/>
                          <a:latin typeface="微软雅黑" pitchFamily="34" charset="-122"/>
                          <a:ea typeface="微软雅黑" pitchFamily="34" charset="-122"/>
                        </a:rPr>
                        <a:t>方差的</a:t>
                      </a:r>
                      <a:r>
                        <a:rPr lang="en-US" sz="1600" kern="0" dirty="0">
                          <a:solidFill>
                            <a:schemeClr val="bg1"/>
                          </a:solidFill>
                          <a:effectLst/>
                          <a:latin typeface="微软雅黑" pitchFamily="34" charset="-122"/>
                          <a:ea typeface="微软雅黑" pitchFamily="34" charset="-122"/>
                        </a:rPr>
                        <a:t>%</a:t>
                      </a:r>
                      <a:endParaRPr lang="zh-CN" sz="2000" kern="100" dirty="0">
                        <a:solidFill>
                          <a:schemeClr val="bg1"/>
                        </a:solidFill>
                        <a:effectLst/>
                        <a:latin typeface="微软雅黑" pitchFamily="34" charset="-122"/>
                        <a:ea typeface="微软雅黑" pitchFamily="34" charset="-122"/>
                      </a:endParaRPr>
                    </a:p>
                  </a:txBody>
                  <a:tcPr marL="63646" marR="63646" marT="0" marB="0" anchor="ctr">
                    <a:solidFill>
                      <a:schemeClr val="accent5">
                        <a:lumMod val="50000"/>
                      </a:schemeClr>
                    </a:solidFill>
                  </a:tcPr>
                </a:tc>
                <a:tc>
                  <a:txBody>
                    <a:bodyPr/>
                    <a:lstStyle/>
                    <a:p>
                      <a:pPr indent="127000" algn="ctr">
                        <a:lnSpc>
                          <a:spcPct val="125000"/>
                        </a:lnSpc>
                        <a:spcAft>
                          <a:spcPts val="0"/>
                        </a:spcAft>
                      </a:pPr>
                      <a:r>
                        <a:rPr lang="zh-CN" sz="1600" kern="0" dirty="0">
                          <a:solidFill>
                            <a:schemeClr val="bg1"/>
                          </a:solidFill>
                          <a:effectLst/>
                          <a:latin typeface="微软雅黑" pitchFamily="34" charset="-122"/>
                          <a:ea typeface="微软雅黑" pitchFamily="34" charset="-122"/>
                        </a:rPr>
                        <a:t>累计</a:t>
                      </a:r>
                      <a:endParaRPr lang="zh-CN" sz="2000" kern="100" dirty="0">
                        <a:solidFill>
                          <a:schemeClr val="bg1"/>
                        </a:solidFill>
                        <a:effectLst/>
                        <a:latin typeface="微软雅黑" pitchFamily="34" charset="-122"/>
                        <a:ea typeface="微软雅黑" pitchFamily="34" charset="-122"/>
                      </a:endParaRPr>
                    </a:p>
                  </a:txBody>
                  <a:tcPr marL="63646" marR="63646" marT="0" marB="0" anchor="ctr">
                    <a:solidFill>
                      <a:schemeClr val="accent5">
                        <a:lumMod val="50000"/>
                      </a:schemeClr>
                    </a:solidFill>
                  </a:tcPr>
                </a:tc>
              </a:tr>
              <a:tr h="255916">
                <a:tc>
                  <a:txBody>
                    <a:bodyPr/>
                    <a:lstStyle/>
                    <a:p>
                      <a:pPr indent="127000" algn="ctr">
                        <a:lnSpc>
                          <a:spcPct val="125000"/>
                        </a:lnSpc>
                        <a:spcAft>
                          <a:spcPts val="0"/>
                        </a:spcAft>
                      </a:pPr>
                      <a:r>
                        <a:rPr lang="en-US" sz="1600" kern="0" dirty="0">
                          <a:solidFill>
                            <a:schemeClr val="bg1"/>
                          </a:solidFill>
                          <a:effectLst/>
                          <a:latin typeface="微软雅黑" pitchFamily="34" charset="-122"/>
                          <a:ea typeface="微软雅黑" pitchFamily="34" charset="-122"/>
                        </a:rPr>
                        <a:t>1</a:t>
                      </a:r>
                      <a:endParaRPr lang="zh-CN" sz="2000" kern="100" dirty="0">
                        <a:solidFill>
                          <a:schemeClr val="bg1"/>
                        </a:solidFill>
                        <a:effectLst/>
                        <a:latin typeface="微软雅黑" pitchFamily="34" charset="-122"/>
                        <a:ea typeface="微软雅黑" pitchFamily="34" charset="-122"/>
                      </a:endParaRPr>
                    </a:p>
                  </a:txBody>
                  <a:tcPr marL="63646" marR="63646" marT="0" marB="0" anchor="ctr">
                    <a:solidFill>
                      <a:schemeClr val="accent5">
                        <a:lumMod val="75000"/>
                      </a:schemeClr>
                    </a:solidFill>
                  </a:tcPr>
                </a:tc>
                <a:tc>
                  <a:txBody>
                    <a:bodyPr/>
                    <a:lstStyle/>
                    <a:p>
                      <a:pPr indent="127000" algn="ctr">
                        <a:lnSpc>
                          <a:spcPct val="125000"/>
                        </a:lnSpc>
                        <a:spcAft>
                          <a:spcPts val="0"/>
                        </a:spcAft>
                      </a:pPr>
                      <a:r>
                        <a:rPr lang="en-US" sz="1100" kern="0" dirty="0">
                          <a:effectLst/>
                          <a:latin typeface="微软雅黑" pitchFamily="34" charset="-122"/>
                          <a:ea typeface="微软雅黑" pitchFamily="34" charset="-122"/>
                        </a:rPr>
                        <a:t>3.214</a:t>
                      </a:r>
                      <a:endParaRPr lang="zh-CN" sz="1400" kern="100" dirty="0">
                        <a:effectLst/>
                        <a:latin typeface="微软雅黑" pitchFamily="34" charset="-122"/>
                        <a:ea typeface="微软雅黑" pitchFamily="34" charset="-122"/>
                      </a:endParaRPr>
                    </a:p>
                  </a:txBody>
                  <a:tcPr marL="63646" marR="63646" marT="0" marB="0" anchor="ctr">
                    <a:solidFill>
                      <a:schemeClr val="accent5">
                        <a:lumMod val="40000"/>
                        <a:lumOff val="60000"/>
                      </a:schemeClr>
                    </a:solidFill>
                  </a:tcPr>
                </a:tc>
                <a:tc>
                  <a:txBody>
                    <a:bodyPr/>
                    <a:lstStyle/>
                    <a:p>
                      <a:pPr indent="127000" algn="ctr">
                        <a:lnSpc>
                          <a:spcPct val="125000"/>
                        </a:lnSpc>
                        <a:spcAft>
                          <a:spcPts val="0"/>
                        </a:spcAft>
                      </a:pPr>
                      <a:r>
                        <a:rPr lang="en-US" sz="1100" kern="0" dirty="0">
                          <a:effectLst/>
                          <a:latin typeface="微软雅黑" pitchFamily="34" charset="-122"/>
                          <a:ea typeface="微软雅黑" pitchFamily="34" charset="-122"/>
                        </a:rPr>
                        <a:t>17.857</a:t>
                      </a:r>
                      <a:endParaRPr lang="zh-CN" sz="1400" kern="100" dirty="0">
                        <a:effectLst/>
                        <a:latin typeface="微软雅黑" pitchFamily="34" charset="-122"/>
                        <a:ea typeface="微软雅黑" pitchFamily="34" charset="-122"/>
                      </a:endParaRPr>
                    </a:p>
                  </a:txBody>
                  <a:tcPr marL="63646" marR="63646" marT="0" marB="0" anchor="ctr">
                    <a:solidFill>
                      <a:schemeClr val="accent5">
                        <a:lumMod val="40000"/>
                        <a:lumOff val="60000"/>
                      </a:schemeClr>
                    </a:solidFill>
                  </a:tcPr>
                </a:tc>
                <a:tc>
                  <a:txBody>
                    <a:bodyPr/>
                    <a:lstStyle/>
                    <a:p>
                      <a:pPr indent="127000" algn="ctr">
                        <a:lnSpc>
                          <a:spcPct val="125000"/>
                        </a:lnSpc>
                        <a:spcAft>
                          <a:spcPts val="0"/>
                        </a:spcAft>
                      </a:pPr>
                      <a:r>
                        <a:rPr lang="en-US" sz="1100" kern="0" dirty="0">
                          <a:effectLst/>
                          <a:latin typeface="微软雅黑" pitchFamily="34" charset="-122"/>
                          <a:ea typeface="微软雅黑" pitchFamily="34" charset="-122"/>
                        </a:rPr>
                        <a:t>17.857</a:t>
                      </a:r>
                      <a:endParaRPr lang="zh-CN" sz="1400" kern="100" dirty="0">
                        <a:effectLst/>
                        <a:latin typeface="微软雅黑" pitchFamily="34" charset="-122"/>
                        <a:ea typeface="微软雅黑" pitchFamily="34" charset="-122"/>
                      </a:endParaRPr>
                    </a:p>
                  </a:txBody>
                  <a:tcPr marL="63646" marR="63646" marT="0" marB="0" anchor="ctr">
                    <a:solidFill>
                      <a:schemeClr val="accent5">
                        <a:lumMod val="40000"/>
                        <a:lumOff val="60000"/>
                      </a:schemeClr>
                    </a:solidFill>
                  </a:tcPr>
                </a:tc>
                <a:tc>
                  <a:txBody>
                    <a:bodyPr/>
                    <a:lstStyle/>
                    <a:p>
                      <a:pPr indent="127000" algn="ctr">
                        <a:lnSpc>
                          <a:spcPct val="125000"/>
                        </a:lnSpc>
                        <a:spcAft>
                          <a:spcPts val="0"/>
                        </a:spcAft>
                      </a:pPr>
                      <a:r>
                        <a:rPr lang="en-US" sz="1100" kern="100" dirty="0">
                          <a:effectLst/>
                          <a:latin typeface="微软雅黑" pitchFamily="34" charset="-122"/>
                          <a:ea typeface="微软雅黑" pitchFamily="34" charset="-122"/>
                        </a:rPr>
                        <a:t>2.353</a:t>
                      </a:r>
                      <a:endParaRPr lang="zh-CN" sz="1400" kern="100" dirty="0">
                        <a:effectLst/>
                        <a:latin typeface="微软雅黑" pitchFamily="34" charset="-122"/>
                        <a:ea typeface="微软雅黑" pitchFamily="34" charset="-122"/>
                      </a:endParaRPr>
                    </a:p>
                  </a:txBody>
                  <a:tcPr marL="63646" marR="63646" marT="0" marB="0" anchor="ctr">
                    <a:solidFill>
                      <a:schemeClr val="accent5">
                        <a:lumMod val="40000"/>
                        <a:lumOff val="60000"/>
                      </a:schemeClr>
                    </a:solidFill>
                  </a:tcPr>
                </a:tc>
                <a:tc>
                  <a:txBody>
                    <a:bodyPr/>
                    <a:lstStyle/>
                    <a:p>
                      <a:pPr indent="127000" algn="ctr">
                        <a:lnSpc>
                          <a:spcPct val="125000"/>
                        </a:lnSpc>
                        <a:spcAft>
                          <a:spcPts val="0"/>
                        </a:spcAft>
                      </a:pPr>
                      <a:r>
                        <a:rPr lang="en-US" sz="1100" kern="100" dirty="0">
                          <a:effectLst/>
                          <a:latin typeface="微软雅黑" pitchFamily="34" charset="-122"/>
                          <a:ea typeface="微软雅黑" pitchFamily="34" charset="-122"/>
                        </a:rPr>
                        <a:t>13.072</a:t>
                      </a:r>
                      <a:endParaRPr lang="zh-CN" sz="1400" kern="100" dirty="0">
                        <a:effectLst/>
                        <a:latin typeface="微软雅黑" pitchFamily="34" charset="-122"/>
                        <a:ea typeface="微软雅黑" pitchFamily="34" charset="-122"/>
                      </a:endParaRPr>
                    </a:p>
                  </a:txBody>
                  <a:tcPr marL="63646" marR="63646" marT="0" marB="0" anchor="ctr">
                    <a:solidFill>
                      <a:schemeClr val="accent5">
                        <a:lumMod val="40000"/>
                        <a:lumOff val="60000"/>
                      </a:schemeClr>
                    </a:solidFill>
                  </a:tcPr>
                </a:tc>
                <a:tc>
                  <a:txBody>
                    <a:bodyPr/>
                    <a:lstStyle/>
                    <a:p>
                      <a:pPr indent="127000" algn="ctr">
                        <a:lnSpc>
                          <a:spcPct val="125000"/>
                        </a:lnSpc>
                        <a:spcAft>
                          <a:spcPts val="0"/>
                        </a:spcAft>
                      </a:pPr>
                      <a:r>
                        <a:rPr lang="en-US" sz="1100" kern="100" dirty="0">
                          <a:effectLst/>
                          <a:latin typeface="微软雅黑" pitchFamily="34" charset="-122"/>
                          <a:ea typeface="微软雅黑" pitchFamily="34" charset="-122"/>
                        </a:rPr>
                        <a:t>13.072</a:t>
                      </a:r>
                      <a:endParaRPr lang="zh-CN" sz="1400" kern="100" dirty="0">
                        <a:effectLst/>
                        <a:latin typeface="微软雅黑" pitchFamily="34" charset="-122"/>
                        <a:ea typeface="微软雅黑" pitchFamily="34" charset="-122"/>
                      </a:endParaRPr>
                    </a:p>
                  </a:txBody>
                  <a:tcPr marL="63646" marR="63646" marT="0" marB="0" anchor="ctr">
                    <a:solidFill>
                      <a:schemeClr val="accent5">
                        <a:lumMod val="40000"/>
                        <a:lumOff val="60000"/>
                      </a:schemeClr>
                    </a:solidFill>
                  </a:tcPr>
                </a:tc>
              </a:tr>
              <a:tr h="255916">
                <a:tc>
                  <a:txBody>
                    <a:bodyPr/>
                    <a:lstStyle/>
                    <a:p>
                      <a:pPr indent="127000" algn="ctr">
                        <a:lnSpc>
                          <a:spcPct val="125000"/>
                        </a:lnSpc>
                        <a:spcAft>
                          <a:spcPts val="0"/>
                        </a:spcAft>
                      </a:pPr>
                      <a:r>
                        <a:rPr lang="en-US" sz="1600" kern="0" dirty="0">
                          <a:solidFill>
                            <a:schemeClr val="bg1"/>
                          </a:solidFill>
                          <a:effectLst/>
                          <a:latin typeface="微软雅黑" pitchFamily="34" charset="-122"/>
                          <a:ea typeface="微软雅黑" pitchFamily="34" charset="-122"/>
                        </a:rPr>
                        <a:t>2</a:t>
                      </a:r>
                      <a:endParaRPr lang="zh-CN" sz="2000" kern="100" dirty="0">
                        <a:solidFill>
                          <a:schemeClr val="bg1"/>
                        </a:solidFill>
                        <a:effectLst/>
                        <a:latin typeface="微软雅黑" pitchFamily="34" charset="-122"/>
                        <a:ea typeface="微软雅黑" pitchFamily="34" charset="-122"/>
                      </a:endParaRPr>
                    </a:p>
                  </a:txBody>
                  <a:tcPr marL="63646" marR="63646" marT="0" marB="0" anchor="ctr">
                    <a:solidFill>
                      <a:schemeClr val="accent5">
                        <a:lumMod val="75000"/>
                      </a:schemeClr>
                    </a:solidFill>
                  </a:tcPr>
                </a:tc>
                <a:tc>
                  <a:txBody>
                    <a:bodyPr/>
                    <a:lstStyle/>
                    <a:p>
                      <a:pPr indent="127000" algn="ctr">
                        <a:lnSpc>
                          <a:spcPct val="125000"/>
                        </a:lnSpc>
                        <a:spcAft>
                          <a:spcPts val="0"/>
                        </a:spcAft>
                      </a:pPr>
                      <a:r>
                        <a:rPr lang="en-US" sz="1100" kern="0" dirty="0">
                          <a:effectLst/>
                          <a:latin typeface="微软雅黑" pitchFamily="34" charset="-122"/>
                          <a:ea typeface="微软雅黑" pitchFamily="34" charset="-122"/>
                        </a:rPr>
                        <a:t>2.568</a:t>
                      </a:r>
                      <a:endParaRPr lang="zh-CN" sz="1400" kern="100" dirty="0">
                        <a:effectLst/>
                        <a:latin typeface="微软雅黑" pitchFamily="34" charset="-122"/>
                        <a:ea typeface="微软雅黑" pitchFamily="34" charset="-122"/>
                      </a:endParaRPr>
                    </a:p>
                  </a:txBody>
                  <a:tcPr marL="63646" marR="63646" marT="0" marB="0" anchor="ctr">
                    <a:solidFill>
                      <a:schemeClr val="accent5">
                        <a:lumMod val="40000"/>
                        <a:lumOff val="60000"/>
                      </a:schemeClr>
                    </a:solidFill>
                  </a:tcPr>
                </a:tc>
                <a:tc>
                  <a:txBody>
                    <a:bodyPr/>
                    <a:lstStyle/>
                    <a:p>
                      <a:pPr indent="127000" algn="ctr">
                        <a:lnSpc>
                          <a:spcPct val="125000"/>
                        </a:lnSpc>
                        <a:spcAft>
                          <a:spcPts val="0"/>
                        </a:spcAft>
                      </a:pPr>
                      <a:r>
                        <a:rPr lang="en-US" sz="1100" kern="0" dirty="0">
                          <a:effectLst/>
                          <a:latin typeface="微软雅黑" pitchFamily="34" charset="-122"/>
                          <a:ea typeface="微软雅黑" pitchFamily="34" charset="-122"/>
                        </a:rPr>
                        <a:t>14.265</a:t>
                      </a:r>
                      <a:endParaRPr lang="zh-CN" sz="1400" kern="100" dirty="0">
                        <a:effectLst/>
                        <a:latin typeface="微软雅黑" pitchFamily="34" charset="-122"/>
                        <a:ea typeface="微软雅黑" pitchFamily="34" charset="-122"/>
                      </a:endParaRPr>
                    </a:p>
                  </a:txBody>
                  <a:tcPr marL="63646" marR="63646" marT="0" marB="0" anchor="ctr">
                    <a:solidFill>
                      <a:schemeClr val="accent5">
                        <a:lumMod val="40000"/>
                        <a:lumOff val="60000"/>
                      </a:schemeClr>
                    </a:solidFill>
                  </a:tcPr>
                </a:tc>
                <a:tc>
                  <a:txBody>
                    <a:bodyPr/>
                    <a:lstStyle/>
                    <a:p>
                      <a:pPr indent="127000" algn="ctr">
                        <a:lnSpc>
                          <a:spcPct val="125000"/>
                        </a:lnSpc>
                        <a:spcAft>
                          <a:spcPts val="0"/>
                        </a:spcAft>
                      </a:pPr>
                      <a:r>
                        <a:rPr lang="en-US" sz="1100" kern="0">
                          <a:effectLst/>
                          <a:latin typeface="微软雅黑" pitchFamily="34" charset="-122"/>
                          <a:ea typeface="微软雅黑" pitchFamily="34" charset="-122"/>
                        </a:rPr>
                        <a:t>32.123</a:t>
                      </a:r>
                      <a:endParaRPr lang="zh-CN" sz="1400" kern="100">
                        <a:effectLst/>
                        <a:latin typeface="微软雅黑" pitchFamily="34" charset="-122"/>
                        <a:ea typeface="微软雅黑" pitchFamily="34" charset="-122"/>
                      </a:endParaRPr>
                    </a:p>
                  </a:txBody>
                  <a:tcPr marL="63646" marR="63646" marT="0" marB="0" anchor="ctr">
                    <a:solidFill>
                      <a:schemeClr val="accent5">
                        <a:lumMod val="40000"/>
                        <a:lumOff val="60000"/>
                      </a:schemeClr>
                    </a:solidFill>
                  </a:tcPr>
                </a:tc>
                <a:tc>
                  <a:txBody>
                    <a:bodyPr/>
                    <a:lstStyle/>
                    <a:p>
                      <a:pPr indent="127000" algn="ctr">
                        <a:lnSpc>
                          <a:spcPct val="125000"/>
                        </a:lnSpc>
                        <a:spcAft>
                          <a:spcPts val="0"/>
                        </a:spcAft>
                      </a:pPr>
                      <a:r>
                        <a:rPr lang="en-US" sz="1100" kern="100">
                          <a:effectLst/>
                          <a:latin typeface="微软雅黑" pitchFamily="34" charset="-122"/>
                          <a:ea typeface="微软雅黑" pitchFamily="34" charset="-122"/>
                        </a:rPr>
                        <a:t>2.265</a:t>
                      </a:r>
                      <a:endParaRPr lang="zh-CN" sz="1400" kern="100">
                        <a:effectLst/>
                        <a:latin typeface="微软雅黑" pitchFamily="34" charset="-122"/>
                        <a:ea typeface="微软雅黑" pitchFamily="34" charset="-122"/>
                      </a:endParaRPr>
                    </a:p>
                  </a:txBody>
                  <a:tcPr marL="63646" marR="63646" marT="0" marB="0" anchor="ctr">
                    <a:solidFill>
                      <a:schemeClr val="accent5">
                        <a:lumMod val="40000"/>
                        <a:lumOff val="60000"/>
                      </a:schemeClr>
                    </a:solidFill>
                  </a:tcPr>
                </a:tc>
                <a:tc>
                  <a:txBody>
                    <a:bodyPr/>
                    <a:lstStyle/>
                    <a:p>
                      <a:pPr indent="127000" algn="ctr">
                        <a:lnSpc>
                          <a:spcPct val="125000"/>
                        </a:lnSpc>
                        <a:spcAft>
                          <a:spcPts val="0"/>
                        </a:spcAft>
                      </a:pPr>
                      <a:r>
                        <a:rPr lang="en-US" sz="1100" kern="100">
                          <a:effectLst/>
                          <a:latin typeface="微软雅黑" pitchFamily="34" charset="-122"/>
                          <a:ea typeface="微软雅黑" pitchFamily="34" charset="-122"/>
                        </a:rPr>
                        <a:t>12.582</a:t>
                      </a:r>
                      <a:endParaRPr lang="zh-CN" sz="1400" kern="100">
                        <a:effectLst/>
                        <a:latin typeface="微软雅黑" pitchFamily="34" charset="-122"/>
                        <a:ea typeface="微软雅黑" pitchFamily="34" charset="-122"/>
                      </a:endParaRPr>
                    </a:p>
                  </a:txBody>
                  <a:tcPr marL="63646" marR="63646" marT="0" marB="0" anchor="ctr">
                    <a:solidFill>
                      <a:schemeClr val="accent5">
                        <a:lumMod val="40000"/>
                        <a:lumOff val="60000"/>
                      </a:schemeClr>
                    </a:solidFill>
                  </a:tcPr>
                </a:tc>
                <a:tc>
                  <a:txBody>
                    <a:bodyPr/>
                    <a:lstStyle/>
                    <a:p>
                      <a:pPr indent="127000" algn="ctr">
                        <a:lnSpc>
                          <a:spcPct val="125000"/>
                        </a:lnSpc>
                        <a:spcAft>
                          <a:spcPts val="0"/>
                        </a:spcAft>
                      </a:pPr>
                      <a:r>
                        <a:rPr lang="en-US" sz="1100" kern="100">
                          <a:effectLst/>
                          <a:latin typeface="微软雅黑" pitchFamily="34" charset="-122"/>
                          <a:ea typeface="微软雅黑" pitchFamily="34" charset="-122"/>
                        </a:rPr>
                        <a:t>25.654</a:t>
                      </a:r>
                      <a:endParaRPr lang="zh-CN" sz="1400" kern="100">
                        <a:effectLst/>
                        <a:latin typeface="微软雅黑" pitchFamily="34" charset="-122"/>
                        <a:ea typeface="微软雅黑" pitchFamily="34" charset="-122"/>
                      </a:endParaRPr>
                    </a:p>
                  </a:txBody>
                  <a:tcPr marL="63646" marR="63646" marT="0" marB="0" anchor="ctr">
                    <a:solidFill>
                      <a:schemeClr val="accent5">
                        <a:lumMod val="40000"/>
                        <a:lumOff val="60000"/>
                      </a:schemeClr>
                    </a:solidFill>
                  </a:tcPr>
                </a:tc>
              </a:tr>
              <a:tr h="255916">
                <a:tc>
                  <a:txBody>
                    <a:bodyPr/>
                    <a:lstStyle/>
                    <a:p>
                      <a:pPr indent="127000" algn="ctr">
                        <a:lnSpc>
                          <a:spcPct val="125000"/>
                        </a:lnSpc>
                        <a:spcAft>
                          <a:spcPts val="0"/>
                        </a:spcAft>
                      </a:pPr>
                      <a:r>
                        <a:rPr lang="en-US" sz="1600" kern="0" dirty="0">
                          <a:solidFill>
                            <a:schemeClr val="bg1"/>
                          </a:solidFill>
                          <a:effectLst/>
                          <a:latin typeface="微软雅黑" pitchFamily="34" charset="-122"/>
                          <a:ea typeface="微软雅黑" pitchFamily="34" charset="-122"/>
                        </a:rPr>
                        <a:t>3</a:t>
                      </a:r>
                      <a:endParaRPr lang="zh-CN" sz="2000" kern="100" dirty="0">
                        <a:solidFill>
                          <a:schemeClr val="bg1"/>
                        </a:solidFill>
                        <a:effectLst/>
                        <a:latin typeface="微软雅黑" pitchFamily="34" charset="-122"/>
                        <a:ea typeface="微软雅黑" pitchFamily="34" charset="-122"/>
                      </a:endParaRPr>
                    </a:p>
                  </a:txBody>
                  <a:tcPr marL="63646" marR="63646" marT="0" marB="0" anchor="ctr">
                    <a:solidFill>
                      <a:schemeClr val="accent5">
                        <a:lumMod val="75000"/>
                      </a:schemeClr>
                    </a:solidFill>
                  </a:tcPr>
                </a:tc>
                <a:tc>
                  <a:txBody>
                    <a:bodyPr/>
                    <a:lstStyle/>
                    <a:p>
                      <a:pPr indent="127000" algn="ctr">
                        <a:lnSpc>
                          <a:spcPct val="125000"/>
                        </a:lnSpc>
                        <a:spcAft>
                          <a:spcPts val="0"/>
                        </a:spcAft>
                      </a:pPr>
                      <a:r>
                        <a:rPr lang="en-US" sz="1100" kern="0">
                          <a:effectLst/>
                          <a:latin typeface="微软雅黑" pitchFamily="34" charset="-122"/>
                          <a:ea typeface="微软雅黑" pitchFamily="34" charset="-122"/>
                        </a:rPr>
                        <a:t>1.321</a:t>
                      </a:r>
                      <a:endParaRPr lang="zh-CN" sz="1400" kern="100">
                        <a:effectLst/>
                        <a:latin typeface="微软雅黑" pitchFamily="34" charset="-122"/>
                        <a:ea typeface="微软雅黑" pitchFamily="34" charset="-122"/>
                      </a:endParaRPr>
                    </a:p>
                  </a:txBody>
                  <a:tcPr marL="63646" marR="63646" marT="0" marB="0" anchor="ctr">
                    <a:solidFill>
                      <a:schemeClr val="accent5">
                        <a:lumMod val="40000"/>
                        <a:lumOff val="60000"/>
                      </a:schemeClr>
                    </a:solidFill>
                  </a:tcPr>
                </a:tc>
                <a:tc>
                  <a:txBody>
                    <a:bodyPr/>
                    <a:lstStyle/>
                    <a:p>
                      <a:pPr indent="127000" algn="ctr">
                        <a:lnSpc>
                          <a:spcPct val="125000"/>
                        </a:lnSpc>
                        <a:spcAft>
                          <a:spcPts val="0"/>
                        </a:spcAft>
                      </a:pPr>
                      <a:r>
                        <a:rPr lang="en-US" sz="1100" kern="0" dirty="0">
                          <a:effectLst/>
                          <a:latin typeface="微软雅黑" pitchFamily="34" charset="-122"/>
                          <a:ea typeface="微软雅黑" pitchFamily="34" charset="-122"/>
                        </a:rPr>
                        <a:t>7.336</a:t>
                      </a:r>
                      <a:endParaRPr lang="zh-CN" sz="1400" kern="100" dirty="0">
                        <a:effectLst/>
                        <a:latin typeface="微软雅黑" pitchFamily="34" charset="-122"/>
                        <a:ea typeface="微软雅黑" pitchFamily="34" charset="-122"/>
                      </a:endParaRPr>
                    </a:p>
                  </a:txBody>
                  <a:tcPr marL="63646" marR="63646" marT="0" marB="0" anchor="ctr">
                    <a:solidFill>
                      <a:schemeClr val="accent5">
                        <a:lumMod val="40000"/>
                        <a:lumOff val="60000"/>
                      </a:schemeClr>
                    </a:solidFill>
                  </a:tcPr>
                </a:tc>
                <a:tc>
                  <a:txBody>
                    <a:bodyPr/>
                    <a:lstStyle/>
                    <a:p>
                      <a:pPr indent="127000" algn="ctr">
                        <a:lnSpc>
                          <a:spcPct val="125000"/>
                        </a:lnSpc>
                        <a:spcAft>
                          <a:spcPts val="0"/>
                        </a:spcAft>
                      </a:pPr>
                      <a:r>
                        <a:rPr lang="en-US" sz="1100" kern="0" dirty="0">
                          <a:effectLst/>
                          <a:latin typeface="微软雅黑" pitchFamily="34" charset="-122"/>
                          <a:ea typeface="微软雅黑" pitchFamily="34" charset="-122"/>
                        </a:rPr>
                        <a:t>39.459</a:t>
                      </a:r>
                      <a:endParaRPr lang="zh-CN" sz="1400" kern="100" dirty="0">
                        <a:effectLst/>
                        <a:latin typeface="微软雅黑" pitchFamily="34" charset="-122"/>
                        <a:ea typeface="微软雅黑" pitchFamily="34" charset="-122"/>
                      </a:endParaRPr>
                    </a:p>
                  </a:txBody>
                  <a:tcPr marL="63646" marR="63646" marT="0" marB="0" anchor="ctr">
                    <a:solidFill>
                      <a:schemeClr val="accent5">
                        <a:lumMod val="40000"/>
                        <a:lumOff val="60000"/>
                      </a:schemeClr>
                    </a:solidFill>
                  </a:tcPr>
                </a:tc>
                <a:tc>
                  <a:txBody>
                    <a:bodyPr/>
                    <a:lstStyle/>
                    <a:p>
                      <a:pPr indent="127000" algn="ctr">
                        <a:lnSpc>
                          <a:spcPct val="125000"/>
                        </a:lnSpc>
                        <a:spcAft>
                          <a:spcPts val="0"/>
                        </a:spcAft>
                      </a:pPr>
                      <a:r>
                        <a:rPr lang="en-US" sz="1100" kern="100">
                          <a:effectLst/>
                          <a:latin typeface="微软雅黑" pitchFamily="34" charset="-122"/>
                          <a:ea typeface="微软雅黑" pitchFamily="34" charset="-122"/>
                        </a:rPr>
                        <a:t>1.633</a:t>
                      </a:r>
                      <a:endParaRPr lang="zh-CN" sz="1400" kern="100">
                        <a:effectLst/>
                        <a:latin typeface="微软雅黑" pitchFamily="34" charset="-122"/>
                        <a:ea typeface="微软雅黑" pitchFamily="34" charset="-122"/>
                      </a:endParaRPr>
                    </a:p>
                  </a:txBody>
                  <a:tcPr marL="63646" marR="63646" marT="0" marB="0" anchor="ctr">
                    <a:solidFill>
                      <a:schemeClr val="accent5">
                        <a:lumMod val="40000"/>
                        <a:lumOff val="60000"/>
                      </a:schemeClr>
                    </a:solidFill>
                  </a:tcPr>
                </a:tc>
                <a:tc>
                  <a:txBody>
                    <a:bodyPr/>
                    <a:lstStyle/>
                    <a:p>
                      <a:pPr indent="127000" algn="ctr">
                        <a:lnSpc>
                          <a:spcPct val="125000"/>
                        </a:lnSpc>
                        <a:spcAft>
                          <a:spcPts val="0"/>
                        </a:spcAft>
                      </a:pPr>
                      <a:r>
                        <a:rPr lang="en-US" sz="1100" kern="100">
                          <a:effectLst/>
                          <a:latin typeface="微软雅黑" pitchFamily="34" charset="-122"/>
                          <a:ea typeface="微软雅黑" pitchFamily="34" charset="-122"/>
                        </a:rPr>
                        <a:t>9.071</a:t>
                      </a:r>
                      <a:endParaRPr lang="zh-CN" sz="1400" kern="100">
                        <a:effectLst/>
                        <a:latin typeface="微软雅黑" pitchFamily="34" charset="-122"/>
                        <a:ea typeface="微软雅黑" pitchFamily="34" charset="-122"/>
                      </a:endParaRPr>
                    </a:p>
                  </a:txBody>
                  <a:tcPr marL="63646" marR="63646" marT="0" marB="0" anchor="ctr">
                    <a:solidFill>
                      <a:schemeClr val="accent5">
                        <a:lumMod val="40000"/>
                        <a:lumOff val="60000"/>
                      </a:schemeClr>
                    </a:solidFill>
                  </a:tcPr>
                </a:tc>
                <a:tc>
                  <a:txBody>
                    <a:bodyPr/>
                    <a:lstStyle/>
                    <a:p>
                      <a:pPr indent="127000" algn="ctr">
                        <a:lnSpc>
                          <a:spcPct val="125000"/>
                        </a:lnSpc>
                        <a:spcAft>
                          <a:spcPts val="0"/>
                        </a:spcAft>
                      </a:pPr>
                      <a:r>
                        <a:rPr lang="en-US" sz="1100" kern="100">
                          <a:effectLst/>
                          <a:latin typeface="微软雅黑" pitchFamily="34" charset="-122"/>
                          <a:ea typeface="微软雅黑" pitchFamily="34" charset="-122"/>
                        </a:rPr>
                        <a:t>34.725</a:t>
                      </a:r>
                      <a:endParaRPr lang="zh-CN" sz="1400" kern="100">
                        <a:effectLst/>
                        <a:latin typeface="微软雅黑" pitchFamily="34" charset="-122"/>
                        <a:ea typeface="微软雅黑" pitchFamily="34" charset="-122"/>
                      </a:endParaRPr>
                    </a:p>
                  </a:txBody>
                  <a:tcPr marL="63646" marR="63646" marT="0" marB="0" anchor="ctr">
                    <a:solidFill>
                      <a:schemeClr val="accent5">
                        <a:lumMod val="40000"/>
                        <a:lumOff val="60000"/>
                      </a:schemeClr>
                    </a:solidFill>
                  </a:tcPr>
                </a:tc>
              </a:tr>
              <a:tr h="255916">
                <a:tc>
                  <a:txBody>
                    <a:bodyPr/>
                    <a:lstStyle/>
                    <a:p>
                      <a:pPr indent="127000" algn="ctr">
                        <a:lnSpc>
                          <a:spcPct val="125000"/>
                        </a:lnSpc>
                        <a:spcAft>
                          <a:spcPts val="0"/>
                        </a:spcAft>
                      </a:pPr>
                      <a:r>
                        <a:rPr lang="en-US" sz="1600" kern="0" dirty="0">
                          <a:solidFill>
                            <a:schemeClr val="bg1"/>
                          </a:solidFill>
                          <a:effectLst/>
                          <a:latin typeface="微软雅黑" pitchFamily="34" charset="-122"/>
                          <a:ea typeface="微软雅黑" pitchFamily="34" charset="-122"/>
                        </a:rPr>
                        <a:t>4</a:t>
                      </a:r>
                      <a:endParaRPr lang="zh-CN" sz="2000" kern="100" dirty="0">
                        <a:solidFill>
                          <a:schemeClr val="bg1"/>
                        </a:solidFill>
                        <a:effectLst/>
                        <a:latin typeface="微软雅黑" pitchFamily="34" charset="-122"/>
                        <a:ea typeface="微软雅黑" pitchFamily="34" charset="-122"/>
                      </a:endParaRPr>
                    </a:p>
                  </a:txBody>
                  <a:tcPr marL="63646" marR="63646" marT="0" marB="0" anchor="ctr">
                    <a:solidFill>
                      <a:schemeClr val="accent5">
                        <a:lumMod val="75000"/>
                      </a:schemeClr>
                    </a:solidFill>
                  </a:tcPr>
                </a:tc>
                <a:tc>
                  <a:txBody>
                    <a:bodyPr/>
                    <a:lstStyle/>
                    <a:p>
                      <a:pPr indent="127000" algn="ctr">
                        <a:lnSpc>
                          <a:spcPct val="125000"/>
                        </a:lnSpc>
                        <a:spcAft>
                          <a:spcPts val="0"/>
                        </a:spcAft>
                      </a:pPr>
                      <a:r>
                        <a:rPr lang="en-US" sz="1100" kern="0">
                          <a:effectLst/>
                          <a:latin typeface="微软雅黑" pitchFamily="34" charset="-122"/>
                          <a:ea typeface="微软雅黑" pitchFamily="34" charset="-122"/>
                        </a:rPr>
                        <a:t>1.136</a:t>
                      </a:r>
                      <a:endParaRPr lang="zh-CN" sz="1400" kern="100">
                        <a:effectLst/>
                        <a:latin typeface="微软雅黑" pitchFamily="34" charset="-122"/>
                        <a:ea typeface="微软雅黑" pitchFamily="34" charset="-122"/>
                      </a:endParaRPr>
                    </a:p>
                  </a:txBody>
                  <a:tcPr marL="63646" marR="63646" marT="0" marB="0" anchor="ctr">
                    <a:solidFill>
                      <a:schemeClr val="accent5">
                        <a:lumMod val="40000"/>
                        <a:lumOff val="60000"/>
                      </a:schemeClr>
                    </a:solidFill>
                  </a:tcPr>
                </a:tc>
                <a:tc>
                  <a:txBody>
                    <a:bodyPr/>
                    <a:lstStyle/>
                    <a:p>
                      <a:pPr indent="127000" algn="ctr">
                        <a:lnSpc>
                          <a:spcPct val="125000"/>
                        </a:lnSpc>
                        <a:spcAft>
                          <a:spcPts val="0"/>
                        </a:spcAft>
                      </a:pPr>
                      <a:r>
                        <a:rPr lang="en-US" sz="1100" kern="0" dirty="0">
                          <a:effectLst/>
                          <a:latin typeface="微软雅黑" pitchFamily="34" charset="-122"/>
                          <a:ea typeface="微软雅黑" pitchFamily="34" charset="-122"/>
                        </a:rPr>
                        <a:t>6.309</a:t>
                      </a:r>
                      <a:endParaRPr lang="zh-CN" sz="1400" kern="100" dirty="0">
                        <a:effectLst/>
                        <a:latin typeface="微软雅黑" pitchFamily="34" charset="-122"/>
                        <a:ea typeface="微软雅黑" pitchFamily="34" charset="-122"/>
                      </a:endParaRPr>
                    </a:p>
                  </a:txBody>
                  <a:tcPr marL="63646" marR="63646" marT="0" marB="0" anchor="ctr">
                    <a:solidFill>
                      <a:schemeClr val="accent5">
                        <a:lumMod val="40000"/>
                        <a:lumOff val="60000"/>
                      </a:schemeClr>
                    </a:solidFill>
                  </a:tcPr>
                </a:tc>
                <a:tc>
                  <a:txBody>
                    <a:bodyPr/>
                    <a:lstStyle/>
                    <a:p>
                      <a:pPr indent="127000" algn="ctr">
                        <a:lnSpc>
                          <a:spcPct val="125000"/>
                        </a:lnSpc>
                        <a:spcAft>
                          <a:spcPts val="0"/>
                        </a:spcAft>
                      </a:pPr>
                      <a:r>
                        <a:rPr lang="en-US" sz="1100" kern="0" dirty="0">
                          <a:effectLst/>
                          <a:latin typeface="微软雅黑" pitchFamily="34" charset="-122"/>
                          <a:ea typeface="微软雅黑" pitchFamily="34" charset="-122"/>
                        </a:rPr>
                        <a:t>45.768</a:t>
                      </a:r>
                      <a:endParaRPr lang="zh-CN" sz="1400" kern="100" dirty="0">
                        <a:effectLst/>
                        <a:latin typeface="微软雅黑" pitchFamily="34" charset="-122"/>
                        <a:ea typeface="微软雅黑" pitchFamily="34" charset="-122"/>
                      </a:endParaRPr>
                    </a:p>
                  </a:txBody>
                  <a:tcPr marL="63646" marR="63646" marT="0" marB="0" anchor="ctr">
                    <a:solidFill>
                      <a:schemeClr val="accent5">
                        <a:lumMod val="40000"/>
                        <a:lumOff val="60000"/>
                      </a:schemeClr>
                    </a:solidFill>
                  </a:tcPr>
                </a:tc>
                <a:tc>
                  <a:txBody>
                    <a:bodyPr/>
                    <a:lstStyle/>
                    <a:p>
                      <a:pPr indent="127000" algn="ctr">
                        <a:lnSpc>
                          <a:spcPct val="125000"/>
                        </a:lnSpc>
                        <a:spcAft>
                          <a:spcPts val="0"/>
                        </a:spcAft>
                      </a:pPr>
                      <a:r>
                        <a:rPr lang="en-US" sz="1100" kern="100" dirty="0">
                          <a:effectLst/>
                          <a:latin typeface="微软雅黑" pitchFamily="34" charset="-122"/>
                          <a:ea typeface="微软雅黑" pitchFamily="34" charset="-122"/>
                        </a:rPr>
                        <a:t>1.618</a:t>
                      </a:r>
                      <a:endParaRPr lang="zh-CN" sz="1400" kern="100" dirty="0">
                        <a:effectLst/>
                        <a:latin typeface="微软雅黑" pitchFamily="34" charset="-122"/>
                        <a:ea typeface="微软雅黑" pitchFamily="34" charset="-122"/>
                      </a:endParaRPr>
                    </a:p>
                  </a:txBody>
                  <a:tcPr marL="63646" marR="63646" marT="0" marB="0" anchor="ctr">
                    <a:solidFill>
                      <a:schemeClr val="accent5">
                        <a:lumMod val="40000"/>
                        <a:lumOff val="60000"/>
                      </a:schemeClr>
                    </a:solidFill>
                  </a:tcPr>
                </a:tc>
                <a:tc>
                  <a:txBody>
                    <a:bodyPr/>
                    <a:lstStyle/>
                    <a:p>
                      <a:pPr indent="127000" algn="ctr">
                        <a:lnSpc>
                          <a:spcPct val="125000"/>
                        </a:lnSpc>
                        <a:spcAft>
                          <a:spcPts val="0"/>
                        </a:spcAft>
                      </a:pPr>
                      <a:r>
                        <a:rPr lang="en-US" sz="1100" kern="100" dirty="0">
                          <a:effectLst/>
                          <a:latin typeface="微软雅黑" pitchFamily="34" charset="-122"/>
                          <a:ea typeface="微软雅黑" pitchFamily="34" charset="-122"/>
                        </a:rPr>
                        <a:t>8.988</a:t>
                      </a:r>
                      <a:endParaRPr lang="zh-CN" sz="1400" kern="100" dirty="0">
                        <a:effectLst/>
                        <a:latin typeface="微软雅黑" pitchFamily="34" charset="-122"/>
                        <a:ea typeface="微软雅黑" pitchFamily="34" charset="-122"/>
                      </a:endParaRPr>
                    </a:p>
                  </a:txBody>
                  <a:tcPr marL="63646" marR="63646" marT="0" marB="0" anchor="ctr">
                    <a:solidFill>
                      <a:schemeClr val="accent5">
                        <a:lumMod val="40000"/>
                        <a:lumOff val="60000"/>
                      </a:schemeClr>
                    </a:solidFill>
                  </a:tcPr>
                </a:tc>
                <a:tc>
                  <a:txBody>
                    <a:bodyPr/>
                    <a:lstStyle/>
                    <a:p>
                      <a:pPr indent="127000" algn="ctr">
                        <a:lnSpc>
                          <a:spcPct val="125000"/>
                        </a:lnSpc>
                        <a:spcAft>
                          <a:spcPts val="0"/>
                        </a:spcAft>
                      </a:pPr>
                      <a:r>
                        <a:rPr lang="en-US" sz="1100" kern="100" dirty="0">
                          <a:effectLst/>
                          <a:latin typeface="微软雅黑" pitchFamily="34" charset="-122"/>
                          <a:ea typeface="微软雅黑" pitchFamily="34" charset="-122"/>
                        </a:rPr>
                        <a:t>43.713</a:t>
                      </a:r>
                      <a:endParaRPr lang="zh-CN" sz="1400" kern="100" dirty="0">
                        <a:effectLst/>
                        <a:latin typeface="微软雅黑" pitchFamily="34" charset="-122"/>
                        <a:ea typeface="微软雅黑" pitchFamily="34" charset="-122"/>
                      </a:endParaRPr>
                    </a:p>
                  </a:txBody>
                  <a:tcPr marL="63646" marR="63646" marT="0" marB="0" anchor="ctr">
                    <a:solidFill>
                      <a:schemeClr val="accent5">
                        <a:lumMod val="40000"/>
                        <a:lumOff val="60000"/>
                      </a:schemeClr>
                    </a:solidFill>
                  </a:tcPr>
                </a:tc>
              </a:tr>
              <a:tr h="255916">
                <a:tc>
                  <a:txBody>
                    <a:bodyPr/>
                    <a:lstStyle/>
                    <a:p>
                      <a:pPr indent="127000" algn="ctr">
                        <a:lnSpc>
                          <a:spcPct val="125000"/>
                        </a:lnSpc>
                        <a:spcAft>
                          <a:spcPts val="0"/>
                        </a:spcAft>
                      </a:pPr>
                      <a:r>
                        <a:rPr lang="en-US" sz="1600" kern="0" dirty="0">
                          <a:solidFill>
                            <a:schemeClr val="bg1"/>
                          </a:solidFill>
                          <a:effectLst/>
                          <a:latin typeface="微软雅黑" pitchFamily="34" charset="-122"/>
                          <a:ea typeface="微软雅黑" pitchFamily="34" charset="-122"/>
                        </a:rPr>
                        <a:t>5</a:t>
                      </a:r>
                      <a:endParaRPr lang="zh-CN" sz="2000" kern="100" dirty="0">
                        <a:solidFill>
                          <a:schemeClr val="bg1"/>
                        </a:solidFill>
                        <a:effectLst/>
                        <a:latin typeface="微软雅黑" pitchFamily="34" charset="-122"/>
                        <a:ea typeface="微软雅黑" pitchFamily="34" charset="-122"/>
                      </a:endParaRPr>
                    </a:p>
                  </a:txBody>
                  <a:tcPr marL="63646" marR="63646" marT="0" marB="0" anchor="ctr">
                    <a:solidFill>
                      <a:schemeClr val="accent5">
                        <a:lumMod val="75000"/>
                      </a:schemeClr>
                    </a:solidFill>
                  </a:tcPr>
                </a:tc>
                <a:tc>
                  <a:txBody>
                    <a:bodyPr/>
                    <a:lstStyle/>
                    <a:p>
                      <a:pPr indent="127000" algn="ctr">
                        <a:lnSpc>
                          <a:spcPct val="125000"/>
                        </a:lnSpc>
                        <a:spcAft>
                          <a:spcPts val="0"/>
                        </a:spcAft>
                      </a:pPr>
                      <a:r>
                        <a:rPr lang="en-US" sz="1100" kern="0" dirty="0">
                          <a:effectLst/>
                          <a:latin typeface="微软雅黑" pitchFamily="34" charset="-122"/>
                          <a:ea typeface="微软雅黑" pitchFamily="34" charset="-122"/>
                        </a:rPr>
                        <a:t>0.995</a:t>
                      </a:r>
                      <a:endParaRPr lang="zh-CN" sz="1400" kern="100" dirty="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dirty="0">
                          <a:effectLst/>
                          <a:latin typeface="微软雅黑" pitchFamily="34" charset="-122"/>
                          <a:ea typeface="微软雅黑" pitchFamily="34" charset="-122"/>
                        </a:rPr>
                        <a:t>6.162</a:t>
                      </a:r>
                      <a:endParaRPr lang="zh-CN" sz="1400" kern="100" dirty="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dirty="0">
                          <a:effectLst/>
                          <a:latin typeface="微软雅黑" pitchFamily="34" charset="-122"/>
                          <a:ea typeface="微软雅黑" pitchFamily="34" charset="-122"/>
                        </a:rPr>
                        <a:t>51.930</a:t>
                      </a:r>
                      <a:endParaRPr lang="zh-CN" sz="1400" kern="100" dirty="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100" dirty="0">
                          <a:effectLst/>
                          <a:latin typeface="微软雅黑" pitchFamily="34" charset="-122"/>
                          <a:ea typeface="微软雅黑" pitchFamily="34" charset="-122"/>
                        </a:rPr>
                        <a:t> </a:t>
                      </a:r>
                      <a:endParaRPr lang="zh-CN" sz="1400" kern="100" dirty="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10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10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63646" marR="63646" marT="0" marB="0" anchor="ctr"/>
                </a:tc>
              </a:tr>
              <a:tr h="255916">
                <a:tc>
                  <a:txBody>
                    <a:bodyPr/>
                    <a:lstStyle/>
                    <a:p>
                      <a:pPr indent="127000" algn="ctr">
                        <a:lnSpc>
                          <a:spcPct val="125000"/>
                        </a:lnSpc>
                        <a:spcAft>
                          <a:spcPts val="0"/>
                        </a:spcAft>
                      </a:pPr>
                      <a:r>
                        <a:rPr lang="en-US" sz="1600" kern="0" dirty="0">
                          <a:solidFill>
                            <a:schemeClr val="bg1"/>
                          </a:solidFill>
                          <a:effectLst/>
                          <a:latin typeface="微软雅黑" pitchFamily="34" charset="-122"/>
                          <a:ea typeface="微软雅黑" pitchFamily="34" charset="-122"/>
                        </a:rPr>
                        <a:t>6</a:t>
                      </a:r>
                      <a:endParaRPr lang="zh-CN" sz="2000" kern="100" dirty="0">
                        <a:solidFill>
                          <a:schemeClr val="bg1"/>
                        </a:solidFill>
                        <a:effectLst/>
                        <a:latin typeface="微软雅黑" pitchFamily="34" charset="-122"/>
                        <a:ea typeface="微软雅黑" pitchFamily="34" charset="-122"/>
                      </a:endParaRPr>
                    </a:p>
                  </a:txBody>
                  <a:tcPr marL="63646" marR="63646" marT="0" marB="0" anchor="ctr">
                    <a:solidFill>
                      <a:schemeClr val="accent5">
                        <a:lumMod val="75000"/>
                      </a:schemeClr>
                    </a:solidFill>
                  </a:tcPr>
                </a:tc>
                <a:tc>
                  <a:txBody>
                    <a:bodyPr/>
                    <a:lstStyle/>
                    <a:p>
                      <a:pPr indent="127000" algn="ctr">
                        <a:lnSpc>
                          <a:spcPct val="125000"/>
                        </a:lnSpc>
                        <a:spcAft>
                          <a:spcPts val="0"/>
                        </a:spcAft>
                      </a:pPr>
                      <a:r>
                        <a:rPr lang="en-US" sz="1100" kern="0" dirty="0">
                          <a:effectLst/>
                          <a:latin typeface="微软雅黑" pitchFamily="34" charset="-122"/>
                          <a:ea typeface="微软雅黑" pitchFamily="34" charset="-122"/>
                        </a:rPr>
                        <a:t>.976</a:t>
                      </a:r>
                      <a:endParaRPr lang="zh-CN" sz="1400" kern="100" dirty="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dirty="0">
                          <a:effectLst/>
                          <a:latin typeface="微软雅黑" pitchFamily="34" charset="-122"/>
                          <a:ea typeface="微软雅黑" pitchFamily="34" charset="-122"/>
                        </a:rPr>
                        <a:t>5.423</a:t>
                      </a:r>
                      <a:endParaRPr lang="zh-CN" sz="1400" kern="100" dirty="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dirty="0">
                          <a:effectLst/>
                          <a:latin typeface="微软雅黑" pitchFamily="34" charset="-122"/>
                          <a:ea typeface="微软雅黑" pitchFamily="34" charset="-122"/>
                        </a:rPr>
                        <a:t>57.354</a:t>
                      </a:r>
                      <a:endParaRPr lang="zh-CN" sz="1400" kern="100" dirty="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dirty="0">
                          <a:effectLst/>
                          <a:latin typeface="微软雅黑" pitchFamily="34" charset="-122"/>
                          <a:ea typeface="微软雅黑" pitchFamily="34" charset="-122"/>
                        </a:rPr>
                        <a:t> </a:t>
                      </a:r>
                      <a:endParaRPr lang="zh-CN" sz="1400" kern="100" dirty="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63646" marR="63646" marT="0" marB="0" anchor="ctr"/>
                </a:tc>
              </a:tr>
              <a:tr h="255916">
                <a:tc>
                  <a:txBody>
                    <a:bodyPr/>
                    <a:lstStyle/>
                    <a:p>
                      <a:pPr indent="127000" algn="ctr">
                        <a:lnSpc>
                          <a:spcPct val="125000"/>
                        </a:lnSpc>
                        <a:spcAft>
                          <a:spcPts val="0"/>
                        </a:spcAft>
                      </a:pPr>
                      <a:r>
                        <a:rPr lang="en-US" sz="1600" kern="0" dirty="0">
                          <a:solidFill>
                            <a:schemeClr val="bg1"/>
                          </a:solidFill>
                          <a:effectLst/>
                          <a:latin typeface="微软雅黑" pitchFamily="34" charset="-122"/>
                          <a:ea typeface="微软雅黑" pitchFamily="34" charset="-122"/>
                        </a:rPr>
                        <a:t>7</a:t>
                      </a:r>
                      <a:endParaRPr lang="zh-CN" sz="2000" kern="100" dirty="0">
                        <a:solidFill>
                          <a:schemeClr val="bg1"/>
                        </a:solidFill>
                        <a:effectLst/>
                        <a:latin typeface="微软雅黑" pitchFamily="34" charset="-122"/>
                        <a:ea typeface="微软雅黑" pitchFamily="34" charset="-122"/>
                      </a:endParaRPr>
                    </a:p>
                  </a:txBody>
                  <a:tcPr marL="63646" marR="63646" marT="0" marB="0" anchor="ctr">
                    <a:solidFill>
                      <a:schemeClr val="accent5">
                        <a:lumMod val="75000"/>
                      </a:schemeClr>
                    </a:solidFill>
                  </a:tcPr>
                </a:tc>
                <a:tc>
                  <a:txBody>
                    <a:bodyPr/>
                    <a:lstStyle/>
                    <a:p>
                      <a:pPr indent="127000" algn="ctr">
                        <a:lnSpc>
                          <a:spcPct val="125000"/>
                        </a:lnSpc>
                        <a:spcAft>
                          <a:spcPts val="0"/>
                        </a:spcAft>
                      </a:pPr>
                      <a:r>
                        <a:rPr lang="en-US" sz="1100" kern="0">
                          <a:effectLst/>
                          <a:latin typeface="微软雅黑" pitchFamily="34" charset="-122"/>
                          <a:ea typeface="微软雅黑" pitchFamily="34" charset="-122"/>
                        </a:rPr>
                        <a:t>.921</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dirty="0">
                          <a:effectLst/>
                          <a:latin typeface="微软雅黑" pitchFamily="34" charset="-122"/>
                          <a:ea typeface="微软雅黑" pitchFamily="34" charset="-122"/>
                        </a:rPr>
                        <a:t>5.117</a:t>
                      </a:r>
                      <a:endParaRPr lang="zh-CN" sz="1400" kern="100" dirty="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dirty="0">
                          <a:effectLst/>
                          <a:latin typeface="微软雅黑" pitchFamily="34" charset="-122"/>
                          <a:ea typeface="微软雅黑" pitchFamily="34" charset="-122"/>
                        </a:rPr>
                        <a:t>62.471</a:t>
                      </a:r>
                      <a:endParaRPr lang="zh-CN" sz="1400" kern="100" dirty="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dirty="0">
                          <a:effectLst/>
                          <a:latin typeface="微软雅黑" pitchFamily="34" charset="-122"/>
                          <a:ea typeface="微软雅黑" pitchFamily="34" charset="-122"/>
                        </a:rPr>
                        <a:t> </a:t>
                      </a:r>
                      <a:endParaRPr lang="zh-CN" sz="1400" kern="100" dirty="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63646" marR="63646" marT="0" marB="0" anchor="ctr"/>
                </a:tc>
              </a:tr>
              <a:tr h="255916">
                <a:tc>
                  <a:txBody>
                    <a:bodyPr/>
                    <a:lstStyle/>
                    <a:p>
                      <a:pPr indent="127000" algn="ctr">
                        <a:lnSpc>
                          <a:spcPts val="1600"/>
                        </a:lnSpc>
                        <a:spcAft>
                          <a:spcPts val="0"/>
                        </a:spcAft>
                      </a:pPr>
                      <a:r>
                        <a:rPr lang="en-US" sz="1600" kern="0" dirty="0">
                          <a:solidFill>
                            <a:schemeClr val="bg1"/>
                          </a:solidFill>
                          <a:effectLst/>
                          <a:latin typeface="微软雅黑" pitchFamily="34" charset="-122"/>
                          <a:ea typeface="微软雅黑" pitchFamily="34" charset="-122"/>
                        </a:rPr>
                        <a:t>8</a:t>
                      </a:r>
                      <a:endParaRPr lang="zh-CN" sz="2000" kern="100" dirty="0">
                        <a:solidFill>
                          <a:schemeClr val="bg1"/>
                        </a:solidFill>
                        <a:effectLst/>
                        <a:latin typeface="微软雅黑" pitchFamily="34" charset="-122"/>
                        <a:ea typeface="微软雅黑" pitchFamily="34" charset="-122"/>
                      </a:endParaRPr>
                    </a:p>
                  </a:txBody>
                  <a:tcPr marL="63646" marR="63646" marT="0" marB="0" anchor="ctr">
                    <a:solidFill>
                      <a:schemeClr val="accent5">
                        <a:lumMod val="75000"/>
                      </a:schemeClr>
                    </a:solidFill>
                  </a:tcPr>
                </a:tc>
                <a:tc>
                  <a:txBody>
                    <a:bodyPr/>
                    <a:lstStyle/>
                    <a:p>
                      <a:pPr indent="127000" algn="ctr">
                        <a:lnSpc>
                          <a:spcPts val="1600"/>
                        </a:lnSpc>
                        <a:spcAft>
                          <a:spcPts val="0"/>
                        </a:spcAft>
                      </a:pPr>
                      <a:r>
                        <a:rPr lang="en-US" sz="1100" kern="0">
                          <a:effectLst/>
                          <a:latin typeface="微软雅黑" pitchFamily="34" charset="-122"/>
                          <a:ea typeface="微软雅黑" pitchFamily="34" charset="-122"/>
                        </a:rPr>
                        <a:t>.825</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ts val="1600"/>
                        </a:lnSpc>
                        <a:spcAft>
                          <a:spcPts val="0"/>
                        </a:spcAft>
                      </a:pPr>
                      <a:r>
                        <a:rPr lang="en-US" sz="1100" kern="0">
                          <a:effectLst/>
                          <a:latin typeface="微软雅黑" pitchFamily="34" charset="-122"/>
                          <a:ea typeface="微软雅黑" pitchFamily="34" charset="-122"/>
                        </a:rPr>
                        <a:t>4.586</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ts val="1600"/>
                        </a:lnSpc>
                        <a:spcAft>
                          <a:spcPts val="0"/>
                        </a:spcAft>
                      </a:pPr>
                      <a:r>
                        <a:rPr lang="en-US" sz="1100" kern="0" dirty="0">
                          <a:effectLst/>
                          <a:latin typeface="微软雅黑" pitchFamily="34" charset="-122"/>
                          <a:ea typeface="微软雅黑" pitchFamily="34" charset="-122"/>
                        </a:rPr>
                        <a:t>67.057</a:t>
                      </a:r>
                      <a:endParaRPr lang="zh-CN" sz="1400" kern="100" dirty="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dirty="0">
                          <a:effectLst/>
                          <a:latin typeface="微软雅黑" pitchFamily="34" charset="-122"/>
                          <a:ea typeface="微软雅黑" pitchFamily="34" charset="-122"/>
                        </a:rPr>
                        <a:t> </a:t>
                      </a:r>
                      <a:endParaRPr lang="zh-CN" sz="1400" kern="100" dirty="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63646" marR="63646" marT="0" marB="0" anchor="ctr"/>
                </a:tc>
              </a:tr>
              <a:tr h="255916">
                <a:tc>
                  <a:txBody>
                    <a:bodyPr/>
                    <a:lstStyle/>
                    <a:p>
                      <a:pPr indent="127000" algn="ctr">
                        <a:lnSpc>
                          <a:spcPts val="1600"/>
                        </a:lnSpc>
                        <a:spcAft>
                          <a:spcPts val="0"/>
                        </a:spcAft>
                      </a:pPr>
                      <a:r>
                        <a:rPr lang="en-US" sz="1600" kern="0" dirty="0">
                          <a:solidFill>
                            <a:schemeClr val="bg1"/>
                          </a:solidFill>
                          <a:effectLst/>
                          <a:latin typeface="微软雅黑" pitchFamily="34" charset="-122"/>
                          <a:ea typeface="微软雅黑" pitchFamily="34" charset="-122"/>
                        </a:rPr>
                        <a:t>9</a:t>
                      </a:r>
                      <a:endParaRPr lang="zh-CN" sz="2000" kern="100" dirty="0">
                        <a:solidFill>
                          <a:schemeClr val="bg1"/>
                        </a:solidFill>
                        <a:effectLst/>
                        <a:latin typeface="微软雅黑" pitchFamily="34" charset="-122"/>
                        <a:ea typeface="微软雅黑" pitchFamily="34" charset="-122"/>
                      </a:endParaRPr>
                    </a:p>
                  </a:txBody>
                  <a:tcPr marL="63646" marR="63646" marT="0" marB="0" anchor="ctr">
                    <a:solidFill>
                      <a:schemeClr val="accent5">
                        <a:lumMod val="75000"/>
                      </a:schemeClr>
                    </a:solidFill>
                  </a:tcPr>
                </a:tc>
                <a:tc>
                  <a:txBody>
                    <a:bodyPr/>
                    <a:lstStyle/>
                    <a:p>
                      <a:pPr indent="127000" algn="ctr">
                        <a:lnSpc>
                          <a:spcPts val="1600"/>
                        </a:lnSpc>
                        <a:spcAft>
                          <a:spcPts val="0"/>
                        </a:spcAft>
                      </a:pPr>
                      <a:r>
                        <a:rPr lang="en-US" sz="1100" kern="0">
                          <a:effectLst/>
                          <a:latin typeface="微软雅黑" pitchFamily="34" charset="-122"/>
                          <a:ea typeface="微软雅黑" pitchFamily="34" charset="-122"/>
                        </a:rPr>
                        <a:t>.809</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ts val="1600"/>
                        </a:lnSpc>
                        <a:spcAft>
                          <a:spcPts val="0"/>
                        </a:spcAft>
                      </a:pPr>
                      <a:r>
                        <a:rPr lang="en-US" sz="1100" kern="0">
                          <a:effectLst/>
                          <a:latin typeface="微软雅黑" pitchFamily="34" charset="-122"/>
                          <a:ea typeface="微软雅黑" pitchFamily="34" charset="-122"/>
                        </a:rPr>
                        <a:t>4.497</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ts val="1600"/>
                        </a:lnSpc>
                        <a:spcAft>
                          <a:spcPts val="0"/>
                        </a:spcAft>
                      </a:pPr>
                      <a:r>
                        <a:rPr lang="en-US" sz="1100" kern="0">
                          <a:effectLst/>
                          <a:latin typeface="微软雅黑" pitchFamily="34" charset="-122"/>
                          <a:ea typeface="微软雅黑" pitchFamily="34" charset="-122"/>
                        </a:rPr>
                        <a:t>71.554</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dirty="0">
                          <a:effectLst/>
                          <a:latin typeface="微软雅黑" pitchFamily="34" charset="-122"/>
                          <a:ea typeface="微软雅黑" pitchFamily="34" charset="-122"/>
                        </a:rPr>
                        <a:t> </a:t>
                      </a:r>
                      <a:endParaRPr lang="zh-CN" sz="1400" kern="100" dirty="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dirty="0">
                          <a:effectLst/>
                          <a:latin typeface="微软雅黑" pitchFamily="34" charset="-122"/>
                          <a:ea typeface="微软雅黑" pitchFamily="34" charset="-122"/>
                        </a:rPr>
                        <a:t> </a:t>
                      </a:r>
                      <a:endParaRPr lang="zh-CN" sz="1400" kern="100" dirty="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63646" marR="63646" marT="0" marB="0" anchor="ctr"/>
                </a:tc>
              </a:tr>
              <a:tr h="255916">
                <a:tc>
                  <a:txBody>
                    <a:bodyPr/>
                    <a:lstStyle/>
                    <a:p>
                      <a:pPr indent="127000" algn="ctr">
                        <a:lnSpc>
                          <a:spcPts val="1600"/>
                        </a:lnSpc>
                        <a:spcAft>
                          <a:spcPts val="0"/>
                        </a:spcAft>
                      </a:pPr>
                      <a:r>
                        <a:rPr lang="en-US" sz="1600" kern="0" dirty="0">
                          <a:solidFill>
                            <a:schemeClr val="bg1"/>
                          </a:solidFill>
                          <a:effectLst/>
                          <a:latin typeface="微软雅黑" pitchFamily="34" charset="-122"/>
                          <a:ea typeface="微软雅黑" pitchFamily="34" charset="-122"/>
                        </a:rPr>
                        <a:t>10</a:t>
                      </a:r>
                      <a:endParaRPr lang="zh-CN" sz="2000" kern="100" dirty="0">
                        <a:solidFill>
                          <a:schemeClr val="bg1"/>
                        </a:solidFill>
                        <a:effectLst/>
                        <a:latin typeface="微软雅黑" pitchFamily="34" charset="-122"/>
                        <a:ea typeface="微软雅黑" pitchFamily="34" charset="-122"/>
                      </a:endParaRPr>
                    </a:p>
                  </a:txBody>
                  <a:tcPr marL="63646" marR="63646" marT="0" marB="0" anchor="ctr">
                    <a:solidFill>
                      <a:schemeClr val="accent5">
                        <a:lumMod val="75000"/>
                      </a:schemeClr>
                    </a:solidFill>
                  </a:tcPr>
                </a:tc>
                <a:tc>
                  <a:txBody>
                    <a:bodyPr/>
                    <a:lstStyle/>
                    <a:p>
                      <a:pPr indent="127000" algn="ctr">
                        <a:lnSpc>
                          <a:spcPts val="1600"/>
                        </a:lnSpc>
                        <a:spcAft>
                          <a:spcPts val="0"/>
                        </a:spcAft>
                      </a:pPr>
                      <a:r>
                        <a:rPr lang="en-US" sz="1100" kern="0">
                          <a:effectLst/>
                          <a:latin typeface="微软雅黑" pitchFamily="34" charset="-122"/>
                          <a:ea typeface="微软雅黑" pitchFamily="34" charset="-122"/>
                        </a:rPr>
                        <a:t>.758</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ts val="1600"/>
                        </a:lnSpc>
                        <a:spcAft>
                          <a:spcPts val="0"/>
                        </a:spcAft>
                      </a:pPr>
                      <a:r>
                        <a:rPr lang="en-US" sz="1100" kern="0">
                          <a:effectLst/>
                          <a:latin typeface="微软雅黑" pitchFamily="34" charset="-122"/>
                          <a:ea typeface="微软雅黑" pitchFamily="34" charset="-122"/>
                        </a:rPr>
                        <a:t>4.211</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ts val="1600"/>
                        </a:lnSpc>
                        <a:spcAft>
                          <a:spcPts val="0"/>
                        </a:spcAft>
                      </a:pPr>
                      <a:r>
                        <a:rPr lang="en-US" sz="1100" kern="0">
                          <a:effectLst/>
                          <a:latin typeface="微软雅黑" pitchFamily="34" charset="-122"/>
                          <a:ea typeface="微软雅黑" pitchFamily="34" charset="-122"/>
                        </a:rPr>
                        <a:t>75.764</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dirty="0">
                          <a:effectLst/>
                          <a:latin typeface="微软雅黑" pitchFamily="34" charset="-122"/>
                          <a:ea typeface="微软雅黑" pitchFamily="34" charset="-122"/>
                        </a:rPr>
                        <a:t> </a:t>
                      </a:r>
                      <a:endParaRPr lang="zh-CN" sz="1400" kern="100" dirty="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63646" marR="63646" marT="0" marB="0" anchor="ctr"/>
                </a:tc>
              </a:tr>
              <a:tr h="255916">
                <a:tc>
                  <a:txBody>
                    <a:bodyPr/>
                    <a:lstStyle/>
                    <a:p>
                      <a:pPr indent="127000" algn="ctr">
                        <a:lnSpc>
                          <a:spcPts val="1600"/>
                        </a:lnSpc>
                        <a:spcAft>
                          <a:spcPts val="0"/>
                        </a:spcAft>
                      </a:pPr>
                      <a:r>
                        <a:rPr lang="en-US" sz="1600" kern="0" dirty="0">
                          <a:solidFill>
                            <a:schemeClr val="bg1"/>
                          </a:solidFill>
                          <a:effectLst/>
                          <a:latin typeface="微软雅黑" pitchFamily="34" charset="-122"/>
                          <a:ea typeface="微软雅黑" pitchFamily="34" charset="-122"/>
                        </a:rPr>
                        <a:t>11</a:t>
                      </a:r>
                      <a:endParaRPr lang="zh-CN" sz="2000" kern="100" dirty="0">
                        <a:solidFill>
                          <a:schemeClr val="bg1"/>
                        </a:solidFill>
                        <a:effectLst/>
                        <a:latin typeface="微软雅黑" pitchFamily="34" charset="-122"/>
                        <a:ea typeface="微软雅黑" pitchFamily="34" charset="-122"/>
                      </a:endParaRPr>
                    </a:p>
                  </a:txBody>
                  <a:tcPr marL="63646" marR="63646" marT="0" marB="0" anchor="ctr">
                    <a:solidFill>
                      <a:schemeClr val="accent5">
                        <a:lumMod val="75000"/>
                      </a:schemeClr>
                    </a:solidFill>
                  </a:tcPr>
                </a:tc>
                <a:tc>
                  <a:txBody>
                    <a:bodyPr/>
                    <a:lstStyle/>
                    <a:p>
                      <a:pPr indent="127000" algn="ctr">
                        <a:lnSpc>
                          <a:spcPts val="1600"/>
                        </a:lnSpc>
                        <a:spcAft>
                          <a:spcPts val="0"/>
                        </a:spcAft>
                      </a:pPr>
                      <a:r>
                        <a:rPr lang="en-US" sz="1100" kern="0">
                          <a:effectLst/>
                          <a:latin typeface="微软雅黑" pitchFamily="34" charset="-122"/>
                          <a:ea typeface="微软雅黑" pitchFamily="34" charset="-122"/>
                        </a:rPr>
                        <a:t>.714</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ts val="1600"/>
                        </a:lnSpc>
                        <a:spcAft>
                          <a:spcPts val="0"/>
                        </a:spcAft>
                      </a:pPr>
                      <a:r>
                        <a:rPr lang="en-US" sz="1100" kern="0">
                          <a:effectLst/>
                          <a:latin typeface="微软雅黑" pitchFamily="34" charset="-122"/>
                          <a:ea typeface="微软雅黑" pitchFamily="34" charset="-122"/>
                        </a:rPr>
                        <a:t>3.967</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ts val="1600"/>
                        </a:lnSpc>
                        <a:spcAft>
                          <a:spcPts val="0"/>
                        </a:spcAft>
                      </a:pPr>
                      <a:r>
                        <a:rPr lang="en-US" sz="1100" kern="0">
                          <a:effectLst/>
                          <a:latin typeface="微软雅黑" pitchFamily="34" charset="-122"/>
                          <a:ea typeface="微软雅黑" pitchFamily="34" charset="-122"/>
                        </a:rPr>
                        <a:t>79.732</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dirty="0">
                          <a:effectLst/>
                          <a:latin typeface="微软雅黑" pitchFamily="34" charset="-122"/>
                          <a:ea typeface="微软雅黑" pitchFamily="34" charset="-122"/>
                        </a:rPr>
                        <a:t> </a:t>
                      </a:r>
                      <a:endParaRPr lang="zh-CN" sz="1400" kern="100" dirty="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dirty="0">
                          <a:effectLst/>
                          <a:latin typeface="微软雅黑" pitchFamily="34" charset="-122"/>
                          <a:ea typeface="微软雅黑" pitchFamily="34" charset="-122"/>
                        </a:rPr>
                        <a:t> </a:t>
                      </a:r>
                      <a:endParaRPr lang="zh-CN" sz="1400" kern="100" dirty="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63646" marR="63646" marT="0" marB="0" anchor="ctr"/>
                </a:tc>
              </a:tr>
              <a:tr h="255916">
                <a:tc>
                  <a:txBody>
                    <a:bodyPr/>
                    <a:lstStyle/>
                    <a:p>
                      <a:pPr indent="127000" algn="ctr">
                        <a:lnSpc>
                          <a:spcPts val="1600"/>
                        </a:lnSpc>
                        <a:spcAft>
                          <a:spcPts val="0"/>
                        </a:spcAft>
                      </a:pPr>
                      <a:r>
                        <a:rPr lang="en-US" sz="1600" kern="0" dirty="0">
                          <a:solidFill>
                            <a:schemeClr val="bg1"/>
                          </a:solidFill>
                          <a:effectLst/>
                          <a:latin typeface="微软雅黑" pitchFamily="34" charset="-122"/>
                          <a:ea typeface="微软雅黑" pitchFamily="34" charset="-122"/>
                        </a:rPr>
                        <a:t>12</a:t>
                      </a:r>
                      <a:endParaRPr lang="zh-CN" sz="2000" kern="100" dirty="0">
                        <a:solidFill>
                          <a:schemeClr val="bg1"/>
                        </a:solidFill>
                        <a:effectLst/>
                        <a:latin typeface="微软雅黑" pitchFamily="34" charset="-122"/>
                        <a:ea typeface="微软雅黑" pitchFamily="34" charset="-122"/>
                      </a:endParaRPr>
                    </a:p>
                  </a:txBody>
                  <a:tcPr marL="63646" marR="63646" marT="0" marB="0" anchor="ctr">
                    <a:solidFill>
                      <a:schemeClr val="accent5">
                        <a:lumMod val="75000"/>
                      </a:schemeClr>
                    </a:solidFill>
                  </a:tcPr>
                </a:tc>
                <a:tc>
                  <a:txBody>
                    <a:bodyPr/>
                    <a:lstStyle/>
                    <a:p>
                      <a:pPr indent="127000" algn="ctr">
                        <a:lnSpc>
                          <a:spcPts val="1600"/>
                        </a:lnSpc>
                        <a:spcAft>
                          <a:spcPts val="0"/>
                        </a:spcAft>
                      </a:pPr>
                      <a:r>
                        <a:rPr lang="en-US" sz="1100" kern="0">
                          <a:effectLst/>
                          <a:latin typeface="微软雅黑" pitchFamily="34" charset="-122"/>
                          <a:ea typeface="微软雅黑" pitchFamily="34" charset="-122"/>
                        </a:rPr>
                        <a:t>.680</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ts val="1600"/>
                        </a:lnSpc>
                        <a:spcAft>
                          <a:spcPts val="0"/>
                        </a:spcAft>
                      </a:pPr>
                      <a:r>
                        <a:rPr lang="en-US" sz="1100" kern="0">
                          <a:effectLst/>
                          <a:latin typeface="微软雅黑" pitchFamily="34" charset="-122"/>
                          <a:ea typeface="微软雅黑" pitchFamily="34" charset="-122"/>
                        </a:rPr>
                        <a:t>3.778</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ts val="1600"/>
                        </a:lnSpc>
                        <a:spcAft>
                          <a:spcPts val="0"/>
                        </a:spcAft>
                      </a:pPr>
                      <a:r>
                        <a:rPr lang="en-US" sz="1100" kern="0">
                          <a:effectLst/>
                          <a:latin typeface="微软雅黑" pitchFamily="34" charset="-122"/>
                          <a:ea typeface="微软雅黑" pitchFamily="34" charset="-122"/>
                        </a:rPr>
                        <a:t>83.510</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dirty="0">
                          <a:effectLst/>
                          <a:latin typeface="微软雅黑" pitchFamily="34" charset="-122"/>
                          <a:ea typeface="微软雅黑" pitchFamily="34" charset="-122"/>
                        </a:rPr>
                        <a:t> </a:t>
                      </a:r>
                      <a:endParaRPr lang="zh-CN" sz="1400" kern="100" dirty="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dirty="0">
                          <a:effectLst/>
                          <a:latin typeface="微软雅黑" pitchFamily="34" charset="-122"/>
                          <a:ea typeface="微软雅黑" pitchFamily="34" charset="-122"/>
                        </a:rPr>
                        <a:t> </a:t>
                      </a:r>
                      <a:endParaRPr lang="zh-CN" sz="1400" kern="100" dirty="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dirty="0">
                          <a:effectLst/>
                          <a:latin typeface="微软雅黑" pitchFamily="34" charset="-122"/>
                          <a:ea typeface="微软雅黑" pitchFamily="34" charset="-122"/>
                        </a:rPr>
                        <a:t> </a:t>
                      </a:r>
                      <a:endParaRPr lang="zh-CN" sz="1400" kern="100" dirty="0">
                        <a:effectLst/>
                        <a:latin typeface="微软雅黑" pitchFamily="34" charset="-122"/>
                        <a:ea typeface="微软雅黑" pitchFamily="34" charset="-122"/>
                      </a:endParaRPr>
                    </a:p>
                  </a:txBody>
                  <a:tcPr marL="63646" marR="63646" marT="0" marB="0" anchor="ctr"/>
                </a:tc>
              </a:tr>
              <a:tr h="255916">
                <a:tc>
                  <a:txBody>
                    <a:bodyPr/>
                    <a:lstStyle/>
                    <a:p>
                      <a:pPr indent="127000" algn="ctr">
                        <a:lnSpc>
                          <a:spcPts val="1600"/>
                        </a:lnSpc>
                        <a:spcAft>
                          <a:spcPts val="0"/>
                        </a:spcAft>
                      </a:pPr>
                      <a:r>
                        <a:rPr lang="en-US" sz="1600" kern="0" dirty="0">
                          <a:solidFill>
                            <a:schemeClr val="bg1"/>
                          </a:solidFill>
                          <a:effectLst/>
                          <a:latin typeface="微软雅黑" pitchFamily="34" charset="-122"/>
                          <a:ea typeface="微软雅黑" pitchFamily="34" charset="-122"/>
                        </a:rPr>
                        <a:t>13</a:t>
                      </a:r>
                      <a:endParaRPr lang="zh-CN" sz="2000" kern="100" dirty="0">
                        <a:solidFill>
                          <a:schemeClr val="bg1"/>
                        </a:solidFill>
                        <a:effectLst/>
                        <a:latin typeface="微软雅黑" pitchFamily="34" charset="-122"/>
                        <a:ea typeface="微软雅黑" pitchFamily="34" charset="-122"/>
                      </a:endParaRPr>
                    </a:p>
                  </a:txBody>
                  <a:tcPr marL="63646" marR="63646" marT="0" marB="0" anchor="ctr">
                    <a:solidFill>
                      <a:schemeClr val="accent5">
                        <a:lumMod val="75000"/>
                      </a:schemeClr>
                    </a:solidFill>
                  </a:tcPr>
                </a:tc>
                <a:tc>
                  <a:txBody>
                    <a:bodyPr/>
                    <a:lstStyle/>
                    <a:p>
                      <a:pPr indent="127000" algn="ctr">
                        <a:lnSpc>
                          <a:spcPts val="1600"/>
                        </a:lnSpc>
                        <a:spcAft>
                          <a:spcPts val="0"/>
                        </a:spcAft>
                      </a:pPr>
                      <a:r>
                        <a:rPr lang="en-US" sz="1100" kern="0">
                          <a:effectLst/>
                          <a:latin typeface="微软雅黑" pitchFamily="34" charset="-122"/>
                          <a:ea typeface="微软雅黑" pitchFamily="34" charset="-122"/>
                        </a:rPr>
                        <a:t>.640</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ts val="1600"/>
                        </a:lnSpc>
                        <a:spcAft>
                          <a:spcPts val="0"/>
                        </a:spcAft>
                      </a:pPr>
                      <a:r>
                        <a:rPr lang="en-US" sz="1100" kern="0">
                          <a:effectLst/>
                          <a:latin typeface="微软雅黑" pitchFamily="34" charset="-122"/>
                          <a:ea typeface="微软雅黑" pitchFamily="34" charset="-122"/>
                        </a:rPr>
                        <a:t>3.557</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ts val="1600"/>
                        </a:lnSpc>
                        <a:spcAft>
                          <a:spcPts val="0"/>
                        </a:spcAft>
                      </a:pPr>
                      <a:r>
                        <a:rPr lang="en-US" sz="1100" kern="0">
                          <a:effectLst/>
                          <a:latin typeface="微软雅黑" pitchFamily="34" charset="-122"/>
                          <a:ea typeface="微软雅黑" pitchFamily="34" charset="-122"/>
                        </a:rPr>
                        <a:t>87.067</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dirty="0">
                          <a:effectLst/>
                          <a:latin typeface="微软雅黑" pitchFamily="34" charset="-122"/>
                          <a:ea typeface="微软雅黑" pitchFamily="34" charset="-122"/>
                        </a:rPr>
                        <a:t> </a:t>
                      </a:r>
                      <a:endParaRPr lang="zh-CN" sz="1400" kern="100" dirty="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dirty="0">
                          <a:effectLst/>
                          <a:latin typeface="微软雅黑" pitchFamily="34" charset="-122"/>
                          <a:ea typeface="微软雅黑" pitchFamily="34" charset="-122"/>
                        </a:rPr>
                        <a:t> </a:t>
                      </a:r>
                      <a:endParaRPr lang="zh-CN" sz="1400" kern="100" dirty="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dirty="0">
                          <a:effectLst/>
                          <a:latin typeface="微软雅黑" pitchFamily="34" charset="-122"/>
                          <a:ea typeface="微软雅黑" pitchFamily="34" charset="-122"/>
                        </a:rPr>
                        <a:t> </a:t>
                      </a:r>
                      <a:endParaRPr lang="zh-CN" sz="1400" kern="100" dirty="0">
                        <a:effectLst/>
                        <a:latin typeface="微软雅黑" pitchFamily="34" charset="-122"/>
                        <a:ea typeface="微软雅黑" pitchFamily="34" charset="-122"/>
                      </a:endParaRPr>
                    </a:p>
                  </a:txBody>
                  <a:tcPr marL="63646" marR="63646" marT="0" marB="0" anchor="ctr"/>
                </a:tc>
              </a:tr>
              <a:tr h="255916">
                <a:tc>
                  <a:txBody>
                    <a:bodyPr/>
                    <a:lstStyle/>
                    <a:p>
                      <a:pPr indent="127000" algn="ctr">
                        <a:lnSpc>
                          <a:spcPts val="1600"/>
                        </a:lnSpc>
                        <a:spcAft>
                          <a:spcPts val="0"/>
                        </a:spcAft>
                      </a:pPr>
                      <a:r>
                        <a:rPr lang="en-US" sz="1600" kern="0" dirty="0">
                          <a:solidFill>
                            <a:schemeClr val="bg1"/>
                          </a:solidFill>
                          <a:effectLst/>
                          <a:latin typeface="微软雅黑" pitchFamily="34" charset="-122"/>
                          <a:ea typeface="微软雅黑" pitchFamily="34" charset="-122"/>
                        </a:rPr>
                        <a:t>14</a:t>
                      </a:r>
                      <a:endParaRPr lang="zh-CN" sz="2000" kern="100" dirty="0">
                        <a:solidFill>
                          <a:schemeClr val="bg1"/>
                        </a:solidFill>
                        <a:effectLst/>
                        <a:latin typeface="微软雅黑" pitchFamily="34" charset="-122"/>
                        <a:ea typeface="微软雅黑" pitchFamily="34" charset="-122"/>
                      </a:endParaRPr>
                    </a:p>
                  </a:txBody>
                  <a:tcPr marL="63646" marR="63646" marT="0" marB="0" anchor="ctr">
                    <a:solidFill>
                      <a:schemeClr val="accent5">
                        <a:lumMod val="75000"/>
                      </a:schemeClr>
                    </a:solidFill>
                  </a:tcPr>
                </a:tc>
                <a:tc>
                  <a:txBody>
                    <a:bodyPr/>
                    <a:lstStyle/>
                    <a:p>
                      <a:pPr indent="127000" algn="ctr">
                        <a:lnSpc>
                          <a:spcPts val="1600"/>
                        </a:lnSpc>
                        <a:spcAft>
                          <a:spcPts val="0"/>
                        </a:spcAft>
                      </a:pPr>
                      <a:r>
                        <a:rPr lang="en-US" sz="1100" kern="0">
                          <a:effectLst/>
                          <a:latin typeface="微软雅黑" pitchFamily="34" charset="-122"/>
                          <a:ea typeface="微软雅黑" pitchFamily="34" charset="-122"/>
                        </a:rPr>
                        <a:t>.552</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ts val="1600"/>
                        </a:lnSpc>
                        <a:spcAft>
                          <a:spcPts val="0"/>
                        </a:spcAft>
                      </a:pPr>
                      <a:r>
                        <a:rPr lang="en-US" sz="1100" kern="0">
                          <a:effectLst/>
                          <a:latin typeface="微软雅黑" pitchFamily="34" charset="-122"/>
                          <a:ea typeface="微软雅黑" pitchFamily="34" charset="-122"/>
                        </a:rPr>
                        <a:t>3.066</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ts val="1600"/>
                        </a:lnSpc>
                        <a:spcAft>
                          <a:spcPts val="0"/>
                        </a:spcAft>
                      </a:pPr>
                      <a:r>
                        <a:rPr lang="en-US" sz="1100" kern="0">
                          <a:effectLst/>
                          <a:latin typeface="微软雅黑" pitchFamily="34" charset="-122"/>
                          <a:ea typeface="微软雅黑" pitchFamily="34" charset="-122"/>
                        </a:rPr>
                        <a:t>90.134</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dirty="0">
                          <a:effectLst/>
                          <a:latin typeface="微软雅黑" pitchFamily="34" charset="-122"/>
                          <a:ea typeface="微软雅黑" pitchFamily="34" charset="-122"/>
                        </a:rPr>
                        <a:t> </a:t>
                      </a:r>
                      <a:endParaRPr lang="zh-CN" sz="1400" kern="100" dirty="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dirty="0">
                          <a:effectLst/>
                          <a:latin typeface="微软雅黑" pitchFamily="34" charset="-122"/>
                          <a:ea typeface="微软雅黑" pitchFamily="34" charset="-122"/>
                        </a:rPr>
                        <a:t> </a:t>
                      </a:r>
                      <a:endParaRPr lang="zh-CN" sz="1400" kern="100" dirty="0">
                        <a:effectLst/>
                        <a:latin typeface="微软雅黑" pitchFamily="34" charset="-122"/>
                        <a:ea typeface="微软雅黑" pitchFamily="34" charset="-122"/>
                      </a:endParaRPr>
                    </a:p>
                  </a:txBody>
                  <a:tcPr marL="63646" marR="63646" marT="0" marB="0" anchor="ctr"/>
                </a:tc>
              </a:tr>
              <a:tr h="255916">
                <a:tc>
                  <a:txBody>
                    <a:bodyPr/>
                    <a:lstStyle/>
                    <a:p>
                      <a:pPr indent="127000" algn="ctr">
                        <a:lnSpc>
                          <a:spcPts val="1600"/>
                        </a:lnSpc>
                        <a:spcAft>
                          <a:spcPts val="0"/>
                        </a:spcAft>
                      </a:pPr>
                      <a:r>
                        <a:rPr lang="en-US" sz="1600" kern="0" dirty="0">
                          <a:solidFill>
                            <a:schemeClr val="bg1"/>
                          </a:solidFill>
                          <a:effectLst/>
                          <a:latin typeface="微软雅黑" pitchFamily="34" charset="-122"/>
                          <a:ea typeface="微软雅黑" pitchFamily="34" charset="-122"/>
                        </a:rPr>
                        <a:t>15</a:t>
                      </a:r>
                      <a:endParaRPr lang="zh-CN" sz="2000" kern="100" dirty="0">
                        <a:solidFill>
                          <a:schemeClr val="bg1"/>
                        </a:solidFill>
                        <a:effectLst/>
                        <a:latin typeface="微软雅黑" pitchFamily="34" charset="-122"/>
                        <a:ea typeface="微软雅黑" pitchFamily="34" charset="-122"/>
                      </a:endParaRPr>
                    </a:p>
                  </a:txBody>
                  <a:tcPr marL="63646" marR="63646" marT="0" marB="0" anchor="ctr">
                    <a:solidFill>
                      <a:schemeClr val="accent5">
                        <a:lumMod val="75000"/>
                      </a:schemeClr>
                    </a:solidFill>
                  </a:tcPr>
                </a:tc>
                <a:tc>
                  <a:txBody>
                    <a:bodyPr/>
                    <a:lstStyle/>
                    <a:p>
                      <a:pPr indent="127000" algn="ctr">
                        <a:lnSpc>
                          <a:spcPts val="1600"/>
                        </a:lnSpc>
                        <a:spcAft>
                          <a:spcPts val="0"/>
                        </a:spcAft>
                      </a:pPr>
                      <a:r>
                        <a:rPr lang="en-US" sz="1100" kern="0">
                          <a:effectLst/>
                          <a:latin typeface="微软雅黑" pitchFamily="34" charset="-122"/>
                          <a:ea typeface="微软雅黑" pitchFamily="34" charset="-122"/>
                        </a:rPr>
                        <a:t>.529</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ts val="1600"/>
                        </a:lnSpc>
                        <a:spcAft>
                          <a:spcPts val="0"/>
                        </a:spcAft>
                      </a:pPr>
                      <a:r>
                        <a:rPr lang="en-US" sz="1100" kern="0">
                          <a:effectLst/>
                          <a:latin typeface="微软雅黑" pitchFamily="34" charset="-122"/>
                          <a:ea typeface="微软雅黑" pitchFamily="34" charset="-122"/>
                        </a:rPr>
                        <a:t>2.941</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ts val="1600"/>
                        </a:lnSpc>
                        <a:spcAft>
                          <a:spcPts val="0"/>
                        </a:spcAft>
                      </a:pPr>
                      <a:r>
                        <a:rPr lang="en-US" sz="1100" kern="0">
                          <a:effectLst/>
                          <a:latin typeface="微软雅黑" pitchFamily="34" charset="-122"/>
                          <a:ea typeface="微软雅黑" pitchFamily="34" charset="-122"/>
                        </a:rPr>
                        <a:t>93.074</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dirty="0">
                          <a:effectLst/>
                          <a:latin typeface="微软雅黑" pitchFamily="34" charset="-122"/>
                          <a:ea typeface="微软雅黑" pitchFamily="34" charset="-122"/>
                        </a:rPr>
                        <a:t> </a:t>
                      </a:r>
                      <a:endParaRPr lang="zh-CN" sz="1400" kern="100" dirty="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dirty="0">
                          <a:effectLst/>
                          <a:latin typeface="微软雅黑" pitchFamily="34" charset="-122"/>
                          <a:ea typeface="微软雅黑" pitchFamily="34" charset="-122"/>
                        </a:rPr>
                        <a:t> </a:t>
                      </a:r>
                      <a:endParaRPr lang="zh-CN" sz="1400" kern="100" dirty="0">
                        <a:effectLst/>
                        <a:latin typeface="微软雅黑" pitchFamily="34" charset="-122"/>
                        <a:ea typeface="微软雅黑" pitchFamily="34" charset="-122"/>
                      </a:endParaRPr>
                    </a:p>
                  </a:txBody>
                  <a:tcPr marL="63646" marR="63646" marT="0" marB="0" anchor="ctr"/>
                </a:tc>
              </a:tr>
              <a:tr h="255916">
                <a:tc>
                  <a:txBody>
                    <a:bodyPr/>
                    <a:lstStyle/>
                    <a:p>
                      <a:pPr indent="127000" algn="ctr">
                        <a:lnSpc>
                          <a:spcPts val="1600"/>
                        </a:lnSpc>
                        <a:spcAft>
                          <a:spcPts val="0"/>
                        </a:spcAft>
                      </a:pPr>
                      <a:r>
                        <a:rPr lang="en-US" sz="1600" kern="0" dirty="0">
                          <a:solidFill>
                            <a:schemeClr val="bg1"/>
                          </a:solidFill>
                          <a:effectLst/>
                          <a:latin typeface="微软雅黑" pitchFamily="34" charset="-122"/>
                          <a:ea typeface="微软雅黑" pitchFamily="34" charset="-122"/>
                        </a:rPr>
                        <a:t>16</a:t>
                      </a:r>
                      <a:endParaRPr lang="zh-CN" sz="2000" kern="100" dirty="0">
                        <a:solidFill>
                          <a:schemeClr val="bg1"/>
                        </a:solidFill>
                        <a:effectLst/>
                        <a:latin typeface="微软雅黑" pitchFamily="34" charset="-122"/>
                        <a:ea typeface="微软雅黑" pitchFamily="34" charset="-122"/>
                      </a:endParaRPr>
                    </a:p>
                  </a:txBody>
                  <a:tcPr marL="63646" marR="63646" marT="0" marB="0" anchor="ctr">
                    <a:solidFill>
                      <a:schemeClr val="accent5">
                        <a:lumMod val="75000"/>
                      </a:schemeClr>
                    </a:solidFill>
                  </a:tcPr>
                </a:tc>
                <a:tc>
                  <a:txBody>
                    <a:bodyPr/>
                    <a:lstStyle/>
                    <a:p>
                      <a:pPr indent="127000" algn="ctr">
                        <a:lnSpc>
                          <a:spcPts val="1600"/>
                        </a:lnSpc>
                        <a:spcAft>
                          <a:spcPts val="0"/>
                        </a:spcAft>
                      </a:pPr>
                      <a:r>
                        <a:rPr lang="en-US" sz="1100" kern="0">
                          <a:effectLst/>
                          <a:latin typeface="微软雅黑" pitchFamily="34" charset="-122"/>
                          <a:ea typeface="微软雅黑" pitchFamily="34" charset="-122"/>
                        </a:rPr>
                        <a:t>.456</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ts val="1600"/>
                        </a:lnSpc>
                        <a:spcAft>
                          <a:spcPts val="0"/>
                        </a:spcAft>
                      </a:pPr>
                      <a:r>
                        <a:rPr lang="en-US" sz="1100" kern="0">
                          <a:effectLst/>
                          <a:latin typeface="微软雅黑" pitchFamily="34" charset="-122"/>
                          <a:ea typeface="微软雅黑" pitchFamily="34" charset="-122"/>
                        </a:rPr>
                        <a:t>2.535</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ts val="1600"/>
                        </a:lnSpc>
                        <a:spcAft>
                          <a:spcPts val="0"/>
                        </a:spcAft>
                      </a:pPr>
                      <a:r>
                        <a:rPr lang="en-US" sz="1100" kern="0">
                          <a:effectLst/>
                          <a:latin typeface="微软雅黑" pitchFamily="34" charset="-122"/>
                          <a:ea typeface="微软雅黑" pitchFamily="34" charset="-122"/>
                        </a:rPr>
                        <a:t>95.609</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dirty="0">
                          <a:effectLst/>
                          <a:latin typeface="微软雅黑" pitchFamily="34" charset="-122"/>
                          <a:ea typeface="微软雅黑" pitchFamily="34" charset="-122"/>
                        </a:rPr>
                        <a:t> </a:t>
                      </a:r>
                      <a:endParaRPr lang="zh-CN" sz="1400" kern="100" dirty="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dirty="0">
                          <a:effectLst/>
                          <a:latin typeface="微软雅黑" pitchFamily="34" charset="-122"/>
                          <a:ea typeface="微软雅黑" pitchFamily="34" charset="-122"/>
                        </a:rPr>
                        <a:t> </a:t>
                      </a:r>
                      <a:endParaRPr lang="zh-CN" sz="1400" kern="100" dirty="0">
                        <a:effectLst/>
                        <a:latin typeface="微软雅黑" pitchFamily="34" charset="-122"/>
                        <a:ea typeface="微软雅黑" pitchFamily="34" charset="-122"/>
                      </a:endParaRPr>
                    </a:p>
                  </a:txBody>
                  <a:tcPr marL="63646" marR="63646" marT="0" marB="0" anchor="ctr"/>
                </a:tc>
              </a:tr>
              <a:tr h="255916">
                <a:tc>
                  <a:txBody>
                    <a:bodyPr/>
                    <a:lstStyle/>
                    <a:p>
                      <a:pPr indent="127000" algn="ctr">
                        <a:lnSpc>
                          <a:spcPts val="1600"/>
                        </a:lnSpc>
                        <a:spcAft>
                          <a:spcPts val="0"/>
                        </a:spcAft>
                      </a:pPr>
                      <a:r>
                        <a:rPr lang="en-US" sz="1600" kern="0" dirty="0">
                          <a:solidFill>
                            <a:schemeClr val="bg1"/>
                          </a:solidFill>
                          <a:effectLst/>
                          <a:latin typeface="微软雅黑" pitchFamily="34" charset="-122"/>
                          <a:ea typeface="微软雅黑" pitchFamily="34" charset="-122"/>
                        </a:rPr>
                        <a:t>17</a:t>
                      </a:r>
                      <a:endParaRPr lang="zh-CN" sz="2000" kern="100" dirty="0">
                        <a:solidFill>
                          <a:schemeClr val="bg1"/>
                        </a:solidFill>
                        <a:effectLst/>
                        <a:latin typeface="微软雅黑" pitchFamily="34" charset="-122"/>
                        <a:ea typeface="微软雅黑" pitchFamily="34" charset="-122"/>
                      </a:endParaRPr>
                    </a:p>
                  </a:txBody>
                  <a:tcPr marL="63646" marR="63646" marT="0" marB="0" anchor="ctr">
                    <a:solidFill>
                      <a:schemeClr val="accent5">
                        <a:lumMod val="75000"/>
                      </a:schemeClr>
                    </a:solidFill>
                  </a:tcPr>
                </a:tc>
                <a:tc>
                  <a:txBody>
                    <a:bodyPr/>
                    <a:lstStyle/>
                    <a:p>
                      <a:pPr indent="127000" algn="ctr">
                        <a:lnSpc>
                          <a:spcPts val="1600"/>
                        </a:lnSpc>
                        <a:spcAft>
                          <a:spcPts val="0"/>
                        </a:spcAft>
                      </a:pPr>
                      <a:r>
                        <a:rPr lang="en-US" sz="1100" kern="0">
                          <a:effectLst/>
                          <a:latin typeface="微软雅黑" pitchFamily="34" charset="-122"/>
                          <a:ea typeface="微软雅黑" pitchFamily="34" charset="-122"/>
                        </a:rPr>
                        <a:t>.415</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ts val="1600"/>
                        </a:lnSpc>
                        <a:spcAft>
                          <a:spcPts val="0"/>
                        </a:spcAft>
                      </a:pPr>
                      <a:r>
                        <a:rPr lang="en-US" sz="1100" kern="0">
                          <a:effectLst/>
                          <a:latin typeface="微软雅黑" pitchFamily="34" charset="-122"/>
                          <a:ea typeface="微软雅黑" pitchFamily="34" charset="-122"/>
                        </a:rPr>
                        <a:t>2.308</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ts val="1600"/>
                        </a:lnSpc>
                        <a:spcAft>
                          <a:spcPts val="0"/>
                        </a:spcAft>
                      </a:pPr>
                      <a:r>
                        <a:rPr lang="en-US" sz="1100" kern="0">
                          <a:effectLst/>
                          <a:latin typeface="微软雅黑" pitchFamily="34" charset="-122"/>
                          <a:ea typeface="微软雅黑" pitchFamily="34" charset="-122"/>
                        </a:rPr>
                        <a:t>97.917</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dirty="0">
                          <a:effectLst/>
                          <a:latin typeface="微软雅黑" pitchFamily="34" charset="-122"/>
                          <a:ea typeface="微软雅黑" pitchFamily="34" charset="-122"/>
                        </a:rPr>
                        <a:t> </a:t>
                      </a:r>
                      <a:endParaRPr lang="zh-CN" sz="1400" kern="100" dirty="0">
                        <a:effectLst/>
                        <a:latin typeface="微软雅黑" pitchFamily="34" charset="-122"/>
                        <a:ea typeface="微软雅黑" pitchFamily="34" charset="-122"/>
                      </a:endParaRPr>
                    </a:p>
                  </a:txBody>
                  <a:tcPr marL="63646" marR="63646" marT="0" marB="0" anchor="ctr"/>
                </a:tc>
              </a:tr>
              <a:tr h="255916">
                <a:tc>
                  <a:txBody>
                    <a:bodyPr/>
                    <a:lstStyle/>
                    <a:p>
                      <a:pPr indent="127000" algn="ctr">
                        <a:lnSpc>
                          <a:spcPts val="1600"/>
                        </a:lnSpc>
                        <a:spcAft>
                          <a:spcPts val="0"/>
                        </a:spcAft>
                      </a:pPr>
                      <a:r>
                        <a:rPr lang="en-US" sz="1600" kern="0" dirty="0">
                          <a:solidFill>
                            <a:schemeClr val="bg1"/>
                          </a:solidFill>
                          <a:effectLst/>
                          <a:latin typeface="微软雅黑" pitchFamily="34" charset="-122"/>
                          <a:ea typeface="微软雅黑" pitchFamily="34" charset="-122"/>
                        </a:rPr>
                        <a:t>18</a:t>
                      </a:r>
                      <a:endParaRPr lang="zh-CN" sz="2000" kern="100" dirty="0">
                        <a:solidFill>
                          <a:schemeClr val="bg1"/>
                        </a:solidFill>
                        <a:effectLst/>
                        <a:latin typeface="微软雅黑" pitchFamily="34" charset="-122"/>
                        <a:ea typeface="微软雅黑" pitchFamily="34" charset="-122"/>
                      </a:endParaRPr>
                    </a:p>
                  </a:txBody>
                  <a:tcPr marL="63646" marR="63646" marT="0" marB="0" anchor="ctr">
                    <a:solidFill>
                      <a:schemeClr val="accent5">
                        <a:lumMod val="75000"/>
                      </a:schemeClr>
                    </a:solidFill>
                  </a:tcPr>
                </a:tc>
                <a:tc>
                  <a:txBody>
                    <a:bodyPr/>
                    <a:lstStyle/>
                    <a:p>
                      <a:pPr indent="127000" algn="ctr">
                        <a:lnSpc>
                          <a:spcPts val="1600"/>
                        </a:lnSpc>
                        <a:spcAft>
                          <a:spcPts val="0"/>
                        </a:spcAft>
                      </a:pPr>
                      <a:r>
                        <a:rPr lang="en-US" sz="1100" kern="0">
                          <a:effectLst/>
                          <a:latin typeface="微软雅黑" pitchFamily="34" charset="-122"/>
                          <a:ea typeface="微软雅黑" pitchFamily="34" charset="-122"/>
                        </a:rPr>
                        <a:t>.375</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ts val="1600"/>
                        </a:lnSpc>
                        <a:spcAft>
                          <a:spcPts val="0"/>
                        </a:spcAft>
                      </a:pPr>
                      <a:r>
                        <a:rPr lang="en-US" sz="1100" kern="0">
                          <a:effectLst/>
                          <a:latin typeface="微软雅黑" pitchFamily="34" charset="-122"/>
                          <a:ea typeface="微软雅黑" pitchFamily="34" charset="-122"/>
                        </a:rPr>
                        <a:t>2.083</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ts val="1600"/>
                        </a:lnSpc>
                        <a:spcAft>
                          <a:spcPts val="0"/>
                        </a:spcAft>
                      </a:pPr>
                      <a:r>
                        <a:rPr lang="en-US" sz="1100" kern="0">
                          <a:effectLst/>
                          <a:latin typeface="微软雅黑" pitchFamily="34" charset="-122"/>
                          <a:ea typeface="微软雅黑" pitchFamily="34" charset="-122"/>
                        </a:rPr>
                        <a:t>100.000</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dirty="0">
                          <a:effectLst/>
                          <a:latin typeface="微软雅黑" pitchFamily="34" charset="-122"/>
                          <a:ea typeface="微软雅黑" pitchFamily="34" charset="-122"/>
                        </a:rPr>
                        <a:t> </a:t>
                      </a:r>
                      <a:endParaRPr lang="zh-CN" sz="1400" kern="100" dirty="0">
                        <a:effectLst/>
                        <a:latin typeface="微软雅黑" pitchFamily="34" charset="-122"/>
                        <a:ea typeface="微软雅黑" pitchFamily="34" charset="-122"/>
                      </a:endParaRPr>
                    </a:p>
                  </a:txBody>
                  <a:tcPr marL="63646" marR="63646" marT="0" marB="0" anchor="ctr"/>
                </a:tc>
                <a:tc>
                  <a:txBody>
                    <a:bodyPr/>
                    <a:lstStyle/>
                    <a:p>
                      <a:pPr indent="127000" algn="ctr">
                        <a:lnSpc>
                          <a:spcPct val="125000"/>
                        </a:lnSpc>
                        <a:spcAft>
                          <a:spcPts val="0"/>
                        </a:spcAft>
                      </a:pPr>
                      <a:r>
                        <a:rPr lang="en-US" sz="1100" kern="0" dirty="0">
                          <a:effectLst/>
                          <a:latin typeface="微软雅黑" pitchFamily="34" charset="-122"/>
                          <a:ea typeface="微软雅黑" pitchFamily="34" charset="-122"/>
                        </a:rPr>
                        <a:t> </a:t>
                      </a:r>
                      <a:endParaRPr lang="zh-CN" sz="1400" kern="100" dirty="0">
                        <a:effectLst/>
                        <a:latin typeface="微软雅黑" pitchFamily="34" charset="-122"/>
                        <a:ea typeface="微软雅黑" pitchFamily="34" charset="-122"/>
                      </a:endParaRPr>
                    </a:p>
                  </a:txBody>
                  <a:tcPr marL="63646" marR="63646" marT="0" marB="0" anchor="ctr"/>
                </a:tc>
              </a:tr>
            </a:tbl>
          </a:graphicData>
        </a:graphic>
      </p:graphicFrame>
      <p:grpSp>
        <p:nvGrpSpPr>
          <p:cNvPr id="9" name="组合 8"/>
          <p:cNvGrpSpPr/>
          <p:nvPr/>
        </p:nvGrpSpPr>
        <p:grpSpPr>
          <a:xfrm>
            <a:off x="8556747" y="2420888"/>
            <a:ext cx="3354983" cy="540060"/>
            <a:chOff x="8731008" y="2168860"/>
            <a:chExt cx="3051243" cy="540060"/>
          </a:xfrm>
        </p:grpSpPr>
        <p:sp>
          <p:nvSpPr>
            <p:cNvPr id="8" name="矩形 7"/>
            <p:cNvSpPr/>
            <p:nvPr/>
          </p:nvSpPr>
          <p:spPr>
            <a:xfrm>
              <a:off x="9001038" y="2168860"/>
              <a:ext cx="2781213" cy="540060"/>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dirty="0" smtClean="0">
                  <a:latin typeface="微软雅黑" pitchFamily="34" charset="-122"/>
                  <a:ea typeface="微软雅黑" pitchFamily="34" charset="-122"/>
                </a:rPr>
                <a:t>特征值均大于</a:t>
              </a:r>
              <a:r>
                <a:rPr lang="en-US" altLang="zh-CN" dirty="0" smtClean="0">
                  <a:latin typeface="微软雅黑" pitchFamily="34" charset="-122"/>
                  <a:ea typeface="微软雅黑" pitchFamily="34" charset="-122"/>
                </a:rPr>
                <a:t>1</a:t>
              </a:r>
              <a:endParaRPr lang="zh-CN" altLang="en-US" dirty="0">
                <a:latin typeface="微软雅黑" pitchFamily="34" charset="-122"/>
                <a:ea typeface="微软雅黑" pitchFamily="34" charset="-122"/>
              </a:endParaRPr>
            </a:p>
          </p:txBody>
        </p:sp>
        <p:sp>
          <p:nvSpPr>
            <p:cNvPr id="7" name="椭圆 6"/>
            <p:cNvSpPr/>
            <p:nvPr/>
          </p:nvSpPr>
          <p:spPr>
            <a:xfrm>
              <a:off x="8731008" y="2168860"/>
              <a:ext cx="540060" cy="540060"/>
            </a:xfrm>
            <a:prstGeom prst="ellipse">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itchFamily="34" charset="-122"/>
                  <a:ea typeface="微软雅黑" pitchFamily="34" charset="-122"/>
                </a:rPr>
                <a:t>I</a:t>
              </a:r>
              <a:endParaRPr lang="zh-CN" altLang="en-US" dirty="0">
                <a:latin typeface="微软雅黑" pitchFamily="34" charset="-122"/>
                <a:ea typeface="微软雅黑" pitchFamily="34" charset="-122"/>
              </a:endParaRPr>
            </a:p>
          </p:txBody>
        </p:sp>
      </p:grpSp>
      <p:grpSp>
        <p:nvGrpSpPr>
          <p:cNvPr id="10" name="组合 9"/>
          <p:cNvGrpSpPr/>
          <p:nvPr/>
        </p:nvGrpSpPr>
        <p:grpSpPr>
          <a:xfrm>
            <a:off x="8556747" y="3320988"/>
            <a:ext cx="3354983" cy="540060"/>
            <a:chOff x="8731008" y="2168860"/>
            <a:chExt cx="3051243" cy="540060"/>
          </a:xfrm>
        </p:grpSpPr>
        <p:sp>
          <p:nvSpPr>
            <p:cNvPr id="11" name="矩形 10"/>
            <p:cNvSpPr/>
            <p:nvPr/>
          </p:nvSpPr>
          <p:spPr>
            <a:xfrm>
              <a:off x="9001038" y="2168860"/>
              <a:ext cx="2781213" cy="540060"/>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dirty="0" smtClean="0">
                  <a:latin typeface="微软雅黑" pitchFamily="34" charset="-122"/>
                  <a:ea typeface="微软雅黑" pitchFamily="34" charset="-122"/>
                </a:rPr>
                <a:t>前四项特征值均大于</a:t>
              </a:r>
              <a:r>
                <a:rPr lang="en-US" altLang="zh-CN" dirty="0" smtClean="0">
                  <a:latin typeface="微软雅黑" pitchFamily="34" charset="-122"/>
                  <a:ea typeface="微软雅黑" pitchFamily="34" charset="-122"/>
                </a:rPr>
                <a:t>1</a:t>
              </a:r>
              <a:endParaRPr lang="zh-CN" altLang="en-US" dirty="0">
                <a:latin typeface="微软雅黑" pitchFamily="34" charset="-122"/>
                <a:ea typeface="微软雅黑" pitchFamily="34" charset="-122"/>
              </a:endParaRPr>
            </a:p>
          </p:txBody>
        </p:sp>
        <p:sp>
          <p:nvSpPr>
            <p:cNvPr id="12" name="椭圆 11"/>
            <p:cNvSpPr/>
            <p:nvPr/>
          </p:nvSpPr>
          <p:spPr>
            <a:xfrm>
              <a:off x="8731008" y="2168860"/>
              <a:ext cx="540060" cy="540060"/>
            </a:xfrm>
            <a:prstGeom prst="ellipse">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II</a:t>
              </a:r>
              <a:endParaRPr lang="zh-CN" altLang="en-US" dirty="0">
                <a:latin typeface="微软雅黑" pitchFamily="34" charset="-122"/>
                <a:ea typeface="微软雅黑" pitchFamily="34" charset="-122"/>
              </a:endParaRPr>
            </a:p>
          </p:txBody>
        </p:sp>
      </p:grpSp>
      <p:grpSp>
        <p:nvGrpSpPr>
          <p:cNvPr id="13" name="组合 12"/>
          <p:cNvGrpSpPr/>
          <p:nvPr/>
        </p:nvGrpSpPr>
        <p:grpSpPr>
          <a:xfrm>
            <a:off x="8556747" y="4329100"/>
            <a:ext cx="3354983" cy="540060"/>
            <a:chOff x="8731008" y="2168860"/>
            <a:chExt cx="3051243" cy="540060"/>
          </a:xfrm>
        </p:grpSpPr>
        <p:sp>
          <p:nvSpPr>
            <p:cNvPr id="14" name="矩形 13"/>
            <p:cNvSpPr/>
            <p:nvPr/>
          </p:nvSpPr>
          <p:spPr>
            <a:xfrm>
              <a:off x="9001038" y="2168860"/>
              <a:ext cx="2781213" cy="540060"/>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dirty="0" smtClean="0">
                  <a:latin typeface="微软雅黑" pitchFamily="34" charset="-122"/>
                  <a:ea typeface="微软雅黑" pitchFamily="34" charset="-122"/>
                </a:rPr>
                <a:t>前四项累积方差贡献率高</a:t>
              </a:r>
              <a:endParaRPr lang="zh-CN" altLang="en-US" dirty="0">
                <a:latin typeface="微软雅黑" pitchFamily="34" charset="-122"/>
                <a:ea typeface="微软雅黑" pitchFamily="34" charset="-122"/>
              </a:endParaRPr>
            </a:p>
          </p:txBody>
        </p:sp>
        <p:sp>
          <p:nvSpPr>
            <p:cNvPr id="15" name="椭圆 14"/>
            <p:cNvSpPr/>
            <p:nvPr/>
          </p:nvSpPr>
          <p:spPr>
            <a:xfrm>
              <a:off x="8731008" y="2168860"/>
              <a:ext cx="540060" cy="540060"/>
            </a:xfrm>
            <a:prstGeom prst="ellipse">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微软雅黑" pitchFamily="34" charset="-122"/>
                  <a:ea typeface="微软雅黑" pitchFamily="34" charset="-122"/>
                </a:rPr>
                <a:t>I</a:t>
              </a:r>
              <a:r>
                <a:rPr lang="en-US" altLang="zh-CN" sz="1600" dirty="0" smtClean="0">
                  <a:latin typeface="微软雅黑" pitchFamily="34" charset="-122"/>
                  <a:ea typeface="微软雅黑" pitchFamily="34" charset="-122"/>
                </a:rPr>
                <a:t>II</a:t>
              </a:r>
              <a:endParaRPr lang="zh-CN" altLang="en-US" sz="1600" dirty="0">
                <a:latin typeface="微软雅黑" pitchFamily="34" charset="-122"/>
                <a:ea typeface="微软雅黑" pitchFamily="34" charset="-122"/>
              </a:endParaRPr>
            </a:p>
          </p:txBody>
        </p:sp>
      </p:grpSp>
    </p:spTree>
    <p:extLst>
      <p:ext uri="{BB962C8B-B14F-4D97-AF65-F5344CB8AC3E}">
        <p14:creationId xmlns:p14="http://schemas.microsoft.com/office/powerpoint/2010/main" val="10218979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85707" y="43542"/>
            <a:ext cx="5040560"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认知的影响因素分析（基于因子）</a:t>
            </a:r>
            <a:endParaRPr lang="zh-CN" altLang="en-US" sz="2400" dirty="0">
              <a:latin typeface="微软雅黑" pitchFamily="34" charset="-122"/>
              <a:ea typeface="微软雅黑" pitchFamily="34" charset="-122"/>
            </a:endParaRPr>
          </a:p>
        </p:txBody>
      </p:sp>
      <p:sp>
        <p:nvSpPr>
          <p:cNvPr id="4" name="矩形 3"/>
          <p:cNvSpPr/>
          <p:nvPr/>
        </p:nvSpPr>
        <p:spPr>
          <a:xfrm>
            <a:off x="10126067" y="832393"/>
            <a:ext cx="1800200" cy="50837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itchFamily="34" charset="-122"/>
                <a:ea typeface="微软雅黑" pitchFamily="34" charset="-122"/>
              </a:rPr>
              <a:t>因子载荷分析</a:t>
            </a:r>
            <a:endParaRPr lang="zh-CN" altLang="en-US" sz="2000" dirty="0">
              <a:latin typeface="微软雅黑" pitchFamily="34" charset="-122"/>
              <a:ea typeface="微软雅黑" pitchFamily="34" charset="-122"/>
            </a:endParaRPr>
          </a:p>
        </p:txBody>
      </p:sp>
      <p:sp>
        <p:nvSpPr>
          <p:cNvPr id="6" name="矩形 5"/>
          <p:cNvSpPr/>
          <p:nvPr/>
        </p:nvSpPr>
        <p:spPr>
          <a:xfrm>
            <a:off x="11984744" y="832393"/>
            <a:ext cx="202494" cy="5083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1193586370"/>
              </p:ext>
            </p:extLst>
          </p:nvPr>
        </p:nvGraphicFramePr>
        <p:xfrm>
          <a:off x="675018" y="1429326"/>
          <a:ext cx="10837202" cy="5256032"/>
        </p:xfrm>
        <a:graphic>
          <a:graphicData uri="http://schemas.openxmlformats.org/drawingml/2006/table">
            <a:tbl>
              <a:tblPr>
                <a:tableStyleId>{5C22544A-7EE6-4342-B048-85BDC9FD1C3A}</a:tableStyleId>
              </a:tblPr>
              <a:tblGrid>
                <a:gridCol w="3048429"/>
                <a:gridCol w="3048429"/>
                <a:gridCol w="936756"/>
                <a:gridCol w="936756"/>
                <a:gridCol w="936756"/>
                <a:gridCol w="936756"/>
                <a:gridCol w="993320"/>
              </a:tblGrid>
              <a:tr h="240117">
                <a:tc>
                  <a:txBody>
                    <a:bodyPr/>
                    <a:lstStyle/>
                    <a:p>
                      <a:pPr indent="127000" algn="ctr">
                        <a:lnSpc>
                          <a:spcPct val="125000"/>
                        </a:lnSpc>
                        <a:spcAft>
                          <a:spcPts val="0"/>
                        </a:spcAft>
                      </a:pPr>
                      <a:r>
                        <a:rPr lang="zh-CN" sz="1400" b="1" kern="0" dirty="0">
                          <a:solidFill>
                            <a:schemeClr val="bg1"/>
                          </a:solidFill>
                          <a:effectLst/>
                          <a:latin typeface="微软雅黑" pitchFamily="34" charset="-122"/>
                          <a:ea typeface="微软雅黑" pitchFamily="34" charset="-122"/>
                        </a:rPr>
                        <a:t>维度</a:t>
                      </a:r>
                      <a:endParaRPr lang="zh-CN" sz="1600" b="1" kern="100" dirty="0">
                        <a:solidFill>
                          <a:schemeClr val="bg1"/>
                        </a:solidFill>
                        <a:effectLst/>
                        <a:latin typeface="微软雅黑" pitchFamily="34" charset="-122"/>
                        <a:ea typeface="微软雅黑" pitchFamily="34" charset="-122"/>
                      </a:endParaRPr>
                    </a:p>
                  </a:txBody>
                  <a:tcPr marL="23014" marR="23014" marT="0" marB="0">
                    <a:solidFill>
                      <a:schemeClr val="accent5">
                        <a:lumMod val="50000"/>
                      </a:schemeClr>
                    </a:solidFill>
                  </a:tcPr>
                </a:tc>
                <a:tc>
                  <a:txBody>
                    <a:bodyPr/>
                    <a:lstStyle/>
                    <a:p>
                      <a:pPr indent="127000" algn="ctr">
                        <a:lnSpc>
                          <a:spcPct val="125000"/>
                        </a:lnSpc>
                        <a:spcAft>
                          <a:spcPts val="0"/>
                        </a:spcAft>
                      </a:pPr>
                      <a:r>
                        <a:rPr lang="zh-CN" sz="1400" b="1" kern="0" dirty="0">
                          <a:solidFill>
                            <a:schemeClr val="bg1"/>
                          </a:solidFill>
                          <a:effectLst/>
                          <a:latin typeface="微软雅黑" pitchFamily="34" charset="-122"/>
                          <a:ea typeface="微软雅黑" pitchFamily="34" charset="-122"/>
                        </a:rPr>
                        <a:t>问项</a:t>
                      </a:r>
                      <a:endParaRPr lang="zh-CN" sz="1600" b="1" kern="100" dirty="0">
                        <a:solidFill>
                          <a:schemeClr val="bg1"/>
                        </a:solidFill>
                        <a:effectLst/>
                        <a:latin typeface="微软雅黑" pitchFamily="34" charset="-122"/>
                        <a:ea typeface="微软雅黑" pitchFamily="34" charset="-122"/>
                      </a:endParaRPr>
                    </a:p>
                  </a:txBody>
                  <a:tcPr marL="23014" marR="23014" marT="23014" marB="23014">
                    <a:solidFill>
                      <a:schemeClr val="accent5">
                        <a:lumMod val="50000"/>
                      </a:schemeClr>
                    </a:solidFill>
                  </a:tcPr>
                </a:tc>
                <a:tc gridSpan="4">
                  <a:txBody>
                    <a:bodyPr/>
                    <a:lstStyle/>
                    <a:p>
                      <a:pPr indent="127000" algn="ctr">
                        <a:lnSpc>
                          <a:spcPct val="125000"/>
                        </a:lnSpc>
                        <a:spcAft>
                          <a:spcPts val="0"/>
                        </a:spcAft>
                      </a:pPr>
                      <a:r>
                        <a:rPr lang="zh-CN" sz="1400" b="1" kern="0" dirty="0">
                          <a:solidFill>
                            <a:schemeClr val="bg1"/>
                          </a:solidFill>
                          <a:effectLst/>
                          <a:latin typeface="微软雅黑" pitchFamily="34" charset="-122"/>
                          <a:ea typeface="微软雅黑" pitchFamily="34" charset="-122"/>
                        </a:rPr>
                        <a:t>因子载荷值</a:t>
                      </a:r>
                      <a:endParaRPr lang="zh-CN" sz="1600" b="1" kern="100" dirty="0">
                        <a:solidFill>
                          <a:schemeClr val="bg1"/>
                        </a:solidFill>
                        <a:effectLst/>
                        <a:latin typeface="微软雅黑" pitchFamily="34" charset="-122"/>
                        <a:ea typeface="微软雅黑" pitchFamily="34" charset="-122"/>
                      </a:endParaRPr>
                    </a:p>
                  </a:txBody>
                  <a:tcPr marL="23014" marR="23014" marT="23014" marB="23014" anchor="b">
                    <a:solidFill>
                      <a:schemeClr val="accent5">
                        <a:lumMod val="5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indent="127000" algn="ctr">
                        <a:lnSpc>
                          <a:spcPct val="125000"/>
                        </a:lnSpc>
                        <a:spcAft>
                          <a:spcPts val="0"/>
                        </a:spcAft>
                      </a:pPr>
                      <a:r>
                        <a:rPr lang="zh-CN" sz="1400" b="1" kern="0" dirty="0">
                          <a:solidFill>
                            <a:schemeClr val="bg1"/>
                          </a:solidFill>
                          <a:effectLst/>
                          <a:latin typeface="微软雅黑" pitchFamily="34" charset="-122"/>
                          <a:ea typeface="微软雅黑" pitchFamily="34" charset="-122"/>
                        </a:rPr>
                        <a:t>特征值</a:t>
                      </a:r>
                      <a:endParaRPr lang="zh-CN" sz="1600" b="1" kern="100" dirty="0">
                        <a:solidFill>
                          <a:schemeClr val="bg1"/>
                        </a:solidFill>
                        <a:effectLst/>
                        <a:latin typeface="微软雅黑" pitchFamily="34" charset="-122"/>
                        <a:ea typeface="微软雅黑" pitchFamily="34" charset="-122"/>
                      </a:endParaRPr>
                    </a:p>
                  </a:txBody>
                  <a:tcPr marL="23014" marR="23014" marT="0" marB="0" anchor="b">
                    <a:solidFill>
                      <a:schemeClr val="accent5">
                        <a:lumMod val="50000"/>
                      </a:schemeClr>
                    </a:solidFill>
                  </a:tcPr>
                </a:tc>
              </a:tr>
              <a:tr h="240117">
                <a:tc rowSpan="5">
                  <a:txBody>
                    <a:bodyPr/>
                    <a:lstStyle/>
                    <a:p>
                      <a:pPr indent="127000" algn="ctr">
                        <a:lnSpc>
                          <a:spcPct val="125000"/>
                        </a:lnSpc>
                        <a:spcAft>
                          <a:spcPts val="0"/>
                        </a:spcAft>
                      </a:pPr>
                      <a:r>
                        <a:rPr lang="en-US" sz="1800" kern="0">
                          <a:solidFill>
                            <a:schemeClr val="bg1"/>
                          </a:solidFill>
                          <a:effectLst/>
                          <a:latin typeface="微软雅黑" pitchFamily="34" charset="-122"/>
                          <a:ea typeface="微软雅黑" pitchFamily="34" charset="-122"/>
                        </a:rPr>
                        <a:t>F</a:t>
                      </a:r>
                      <a:r>
                        <a:rPr lang="en-US" sz="1800" kern="0" baseline="-25000">
                          <a:solidFill>
                            <a:schemeClr val="bg1"/>
                          </a:solidFill>
                          <a:effectLst/>
                          <a:latin typeface="微软雅黑" pitchFamily="34" charset="-122"/>
                          <a:ea typeface="微软雅黑" pitchFamily="34" charset="-122"/>
                        </a:rPr>
                        <a:t>1</a:t>
                      </a:r>
                      <a:endParaRPr lang="zh-CN" sz="2000" kern="100">
                        <a:solidFill>
                          <a:schemeClr val="bg1"/>
                        </a:solidFill>
                        <a:effectLst/>
                        <a:latin typeface="微软雅黑" pitchFamily="34" charset="-122"/>
                        <a:ea typeface="微软雅黑" pitchFamily="34" charset="-122"/>
                      </a:endParaRPr>
                    </a:p>
                    <a:p>
                      <a:pPr indent="127000" algn="ctr">
                        <a:lnSpc>
                          <a:spcPct val="125000"/>
                        </a:lnSpc>
                        <a:spcAft>
                          <a:spcPts val="0"/>
                        </a:spcAft>
                      </a:pPr>
                      <a:r>
                        <a:rPr lang="zh-CN" sz="1800" kern="0">
                          <a:solidFill>
                            <a:schemeClr val="bg1"/>
                          </a:solidFill>
                          <a:effectLst/>
                          <a:latin typeface="微软雅黑" pitchFamily="34" charset="-122"/>
                          <a:ea typeface="微软雅黑" pitchFamily="34" charset="-122"/>
                        </a:rPr>
                        <a:t>产业形象因素</a:t>
                      </a:r>
                      <a:endParaRPr lang="zh-CN" sz="2000" kern="100">
                        <a:solidFill>
                          <a:schemeClr val="bg1"/>
                        </a:solidFill>
                        <a:effectLst/>
                        <a:latin typeface="微软雅黑" pitchFamily="34" charset="-122"/>
                        <a:ea typeface="微软雅黑" pitchFamily="34" charset="-122"/>
                      </a:endParaRPr>
                    </a:p>
                  </a:txBody>
                  <a:tcPr marL="23014" marR="23014" marT="0" marB="0" anchor="ctr">
                    <a:solidFill>
                      <a:schemeClr val="accent5">
                        <a:lumMod val="75000"/>
                      </a:schemeClr>
                    </a:solidFill>
                  </a:tcPr>
                </a:tc>
                <a:tc>
                  <a:txBody>
                    <a:bodyPr/>
                    <a:lstStyle/>
                    <a:p>
                      <a:pPr indent="127000" algn="l">
                        <a:lnSpc>
                          <a:spcPct val="125000"/>
                        </a:lnSpc>
                        <a:spcAft>
                          <a:spcPts val="0"/>
                        </a:spcAft>
                      </a:pPr>
                      <a:r>
                        <a:rPr lang="zh-CN" sz="1200" kern="0">
                          <a:effectLst/>
                          <a:latin typeface="微软雅黑" pitchFamily="34" charset="-122"/>
                          <a:ea typeface="微软雅黑" pitchFamily="34" charset="-122"/>
                        </a:rPr>
                        <a:t>产业形象（产业知名度）</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.611</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rowSpan="5">
                  <a:txBody>
                    <a:bodyPr/>
                    <a:lstStyle/>
                    <a:p>
                      <a:pPr indent="127000" algn="ctr">
                        <a:lnSpc>
                          <a:spcPct val="125000"/>
                        </a:lnSpc>
                        <a:spcAft>
                          <a:spcPts val="0"/>
                        </a:spcAft>
                      </a:pPr>
                      <a:r>
                        <a:rPr lang="en-US" sz="1200" kern="0" dirty="0">
                          <a:solidFill>
                            <a:schemeClr val="bg1"/>
                          </a:solidFill>
                          <a:effectLst/>
                          <a:latin typeface="微软雅黑" pitchFamily="34" charset="-122"/>
                          <a:ea typeface="微软雅黑" pitchFamily="34" charset="-122"/>
                        </a:rPr>
                        <a:t>1.321</a:t>
                      </a:r>
                      <a:endParaRPr lang="zh-CN" sz="1400" kern="100" dirty="0">
                        <a:solidFill>
                          <a:schemeClr val="bg1"/>
                        </a:solidFill>
                        <a:effectLst/>
                        <a:latin typeface="微软雅黑" pitchFamily="34" charset="-122"/>
                        <a:ea typeface="微软雅黑" pitchFamily="34" charset="-122"/>
                      </a:endParaRPr>
                    </a:p>
                  </a:txBody>
                  <a:tcPr marL="23014" marR="23014" marT="23014" marB="23014" anchor="ctr">
                    <a:solidFill>
                      <a:schemeClr val="accent6">
                        <a:lumMod val="75000"/>
                      </a:schemeClr>
                    </a:solidFill>
                  </a:tcPr>
                </a:tc>
              </a:tr>
              <a:tr h="240117">
                <a:tc vMerge="1">
                  <a:txBody>
                    <a:bodyPr/>
                    <a:lstStyle/>
                    <a:p>
                      <a:endParaRPr lang="zh-CN" altLang="en-US"/>
                    </a:p>
                  </a:txBody>
                  <a:tcPr/>
                </a:tc>
                <a:tc>
                  <a:txBody>
                    <a:bodyPr/>
                    <a:lstStyle/>
                    <a:p>
                      <a:pPr indent="127000" algn="l">
                        <a:lnSpc>
                          <a:spcPct val="125000"/>
                        </a:lnSpc>
                        <a:spcAft>
                          <a:spcPts val="0"/>
                        </a:spcAft>
                      </a:pPr>
                      <a:r>
                        <a:rPr lang="zh-CN" sz="1200" kern="0">
                          <a:effectLst/>
                          <a:latin typeface="微软雅黑" pitchFamily="34" charset="-122"/>
                          <a:ea typeface="微软雅黑" pitchFamily="34" charset="-122"/>
                        </a:rPr>
                        <a:t>产业形象（产业规模）</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.372</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vMerge="1">
                  <a:txBody>
                    <a:bodyPr/>
                    <a:lstStyle/>
                    <a:p>
                      <a:endParaRPr lang="zh-CN" altLang="en-US"/>
                    </a:p>
                  </a:txBody>
                  <a:tcPr/>
                </a:tc>
              </a:tr>
              <a:tr h="240117">
                <a:tc vMerge="1">
                  <a:txBody>
                    <a:bodyPr/>
                    <a:lstStyle/>
                    <a:p>
                      <a:endParaRPr lang="zh-CN" altLang="en-US"/>
                    </a:p>
                  </a:txBody>
                  <a:tcPr/>
                </a:tc>
                <a:tc>
                  <a:txBody>
                    <a:bodyPr/>
                    <a:lstStyle/>
                    <a:p>
                      <a:pPr indent="127000" algn="l">
                        <a:lnSpc>
                          <a:spcPct val="125000"/>
                        </a:lnSpc>
                        <a:spcAft>
                          <a:spcPts val="0"/>
                        </a:spcAft>
                      </a:pPr>
                      <a:r>
                        <a:rPr lang="zh-CN" sz="1200" kern="0">
                          <a:effectLst/>
                          <a:latin typeface="微软雅黑" pitchFamily="34" charset="-122"/>
                          <a:ea typeface="微软雅黑" pitchFamily="34" charset="-122"/>
                        </a:rPr>
                        <a:t>产品形象（产品品种）</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.547</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vMerge="1">
                  <a:txBody>
                    <a:bodyPr/>
                    <a:lstStyle/>
                    <a:p>
                      <a:endParaRPr lang="zh-CN" altLang="en-US"/>
                    </a:p>
                  </a:txBody>
                  <a:tcPr/>
                </a:tc>
              </a:tr>
              <a:tr h="240117">
                <a:tc vMerge="1">
                  <a:txBody>
                    <a:bodyPr/>
                    <a:lstStyle/>
                    <a:p>
                      <a:endParaRPr lang="zh-CN" altLang="en-US"/>
                    </a:p>
                  </a:txBody>
                  <a:tcPr/>
                </a:tc>
                <a:tc>
                  <a:txBody>
                    <a:bodyPr/>
                    <a:lstStyle/>
                    <a:p>
                      <a:pPr indent="127000" algn="l">
                        <a:lnSpc>
                          <a:spcPct val="125000"/>
                        </a:lnSpc>
                        <a:spcAft>
                          <a:spcPts val="0"/>
                        </a:spcAft>
                      </a:pPr>
                      <a:r>
                        <a:rPr lang="zh-CN" sz="1200" kern="0">
                          <a:effectLst/>
                          <a:latin typeface="微软雅黑" pitchFamily="34" charset="-122"/>
                          <a:ea typeface="微软雅黑" pitchFamily="34" charset="-122"/>
                        </a:rPr>
                        <a:t>产品形象（产品口感）</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.525</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dirty="0">
                          <a:effectLst/>
                          <a:latin typeface="微软雅黑" pitchFamily="34" charset="-122"/>
                          <a:ea typeface="微软雅黑" pitchFamily="34" charset="-122"/>
                        </a:rPr>
                        <a:t> </a:t>
                      </a:r>
                      <a:endParaRPr lang="zh-CN" sz="1400" kern="100" dirty="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vMerge="1">
                  <a:txBody>
                    <a:bodyPr/>
                    <a:lstStyle/>
                    <a:p>
                      <a:endParaRPr lang="zh-CN" altLang="en-US"/>
                    </a:p>
                  </a:txBody>
                  <a:tcPr/>
                </a:tc>
              </a:tr>
              <a:tr h="240117">
                <a:tc vMerge="1">
                  <a:txBody>
                    <a:bodyPr/>
                    <a:lstStyle/>
                    <a:p>
                      <a:endParaRPr lang="zh-CN" altLang="en-US"/>
                    </a:p>
                  </a:txBody>
                  <a:tcPr/>
                </a:tc>
                <a:tc>
                  <a:txBody>
                    <a:bodyPr/>
                    <a:lstStyle/>
                    <a:p>
                      <a:pPr indent="127000" algn="l">
                        <a:lnSpc>
                          <a:spcPct val="125000"/>
                        </a:lnSpc>
                        <a:spcAft>
                          <a:spcPts val="0"/>
                        </a:spcAft>
                      </a:pPr>
                      <a:r>
                        <a:rPr lang="zh-CN" sz="1200" kern="0">
                          <a:effectLst/>
                          <a:latin typeface="微软雅黑" pitchFamily="34" charset="-122"/>
                          <a:ea typeface="微软雅黑" pitchFamily="34" charset="-122"/>
                        </a:rPr>
                        <a:t>产品形象（产品功能）</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.664</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vMerge="1">
                  <a:txBody>
                    <a:bodyPr/>
                    <a:lstStyle/>
                    <a:p>
                      <a:endParaRPr lang="zh-CN" altLang="en-US"/>
                    </a:p>
                  </a:txBody>
                  <a:tcPr/>
                </a:tc>
              </a:tr>
              <a:tr h="240117">
                <a:tc rowSpan="5">
                  <a:txBody>
                    <a:bodyPr/>
                    <a:lstStyle/>
                    <a:p>
                      <a:pPr indent="127000" algn="ctr">
                        <a:lnSpc>
                          <a:spcPct val="125000"/>
                        </a:lnSpc>
                        <a:spcAft>
                          <a:spcPts val="0"/>
                        </a:spcAft>
                      </a:pPr>
                      <a:r>
                        <a:rPr lang="en-US" sz="1800" kern="0">
                          <a:solidFill>
                            <a:schemeClr val="bg1"/>
                          </a:solidFill>
                          <a:effectLst/>
                          <a:latin typeface="微软雅黑" pitchFamily="34" charset="-122"/>
                          <a:ea typeface="微软雅黑" pitchFamily="34" charset="-122"/>
                        </a:rPr>
                        <a:t>F</a:t>
                      </a:r>
                      <a:r>
                        <a:rPr lang="en-US" sz="1800" kern="0" baseline="-25000">
                          <a:solidFill>
                            <a:schemeClr val="bg1"/>
                          </a:solidFill>
                          <a:effectLst/>
                          <a:latin typeface="微软雅黑" pitchFamily="34" charset="-122"/>
                          <a:ea typeface="微软雅黑" pitchFamily="34" charset="-122"/>
                        </a:rPr>
                        <a:t>2</a:t>
                      </a:r>
                      <a:endParaRPr lang="zh-CN" sz="2000" kern="100">
                        <a:solidFill>
                          <a:schemeClr val="bg1"/>
                        </a:solidFill>
                        <a:effectLst/>
                        <a:latin typeface="微软雅黑" pitchFamily="34" charset="-122"/>
                        <a:ea typeface="微软雅黑" pitchFamily="34" charset="-122"/>
                      </a:endParaRPr>
                    </a:p>
                    <a:p>
                      <a:pPr indent="127000" algn="ctr">
                        <a:lnSpc>
                          <a:spcPct val="125000"/>
                        </a:lnSpc>
                        <a:spcAft>
                          <a:spcPts val="0"/>
                        </a:spcAft>
                      </a:pPr>
                      <a:r>
                        <a:rPr lang="zh-CN" sz="1800" kern="0">
                          <a:solidFill>
                            <a:schemeClr val="bg1"/>
                          </a:solidFill>
                          <a:effectLst/>
                          <a:latin typeface="微软雅黑" pitchFamily="34" charset="-122"/>
                          <a:ea typeface="微软雅黑" pitchFamily="34" charset="-122"/>
                        </a:rPr>
                        <a:t>产品深层体验因素</a:t>
                      </a:r>
                      <a:endParaRPr lang="zh-CN" sz="2000" kern="100">
                        <a:solidFill>
                          <a:schemeClr val="bg1"/>
                        </a:solidFill>
                        <a:effectLst/>
                        <a:latin typeface="微软雅黑" pitchFamily="34" charset="-122"/>
                        <a:ea typeface="微软雅黑" pitchFamily="34" charset="-122"/>
                      </a:endParaRPr>
                    </a:p>
                  </a:txBody>
                  <a:tcPr marL="23014" marR="23014" marT="0" marB="0" anchor="ctr">
                    <a:solidFill>
                      <a:schemeClr val="accent5">
                        <a:lumMod val="75000"/>
                      </a:schemeClr>
                    </a:solidFill>
                  </a:tcPr>
                </a:tc>
                <a:tc>
                  <a:txBody>
                    <a:bodyPr/>
                    <a:lstStyle/>
                    <a:p>
                      <a:pPr indent="127000" algn="l">
                        <a:lnSpc>
                          <a:spcPct val="125000"/>
                        </a:lnSpc>
                        <a:spcAft>
                          <a:spcPts val="0"/>
                        </a:spcAft>
                      </a:pPr>
                      <a:r>
                        <a:rPr lang="zh-CN" sz="1200" kern="0">
                          <a:effectLst/>
                          <a:latin typeface="微软雅黑" pitchFamily="34" charset="-122"/>
                          <a:ea typeface="微软雅黑" pitchFamily="34" charset="-122"/>
                        </a:rPr>
                        <a:t>产品形象（产品口味）</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.537</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rowSpan="5">
                  <a:txBody>
                    <a:bodyPr/>
                    <a:lstStyle/>
                    <a:p>
                      <a:pPr indent="127000" algn="ctr">
                        <a:lnSpc>
                          <a:spcPct val="125000"/>
                        </a:lnSpc>
                        <a:spcAft>
                          <a:spcPts val="0"/>
                        </a:spcAft>
                      </a:pPr>
                      <a:r>
                        <a:rPr lang="en-US" sz="1200" kern="0" dirty="0">
                          <a:solidFill>
                            <a:schemeClr val="bg1"/>
                          </a:solidFill>
                          <a:effectLst/>
                          <a:latin typeface="微软雅黑" pitchFamily="34" charset="-122"/>
                          <a:ea typeface="微软雅黑" pitchFamily="34" charset="-122"/>
                        </a:rPr>
                        <a:t>2.568</a:t>
                      </a:r>
                      <a:endParaRPr lang="zh-CN" sz="1400" kern="100" dirty="0">
                        <a:solidFill>
                          <a:schemeClr val="bg1"/>
                        </a:solidFill>
                        <a:effectLst/>
                        <a:latin typeface="微软雅黑" pitchFamily="34" charset="-122"/>
                        <a:ea typeface="微软雅黑" pitchFamily="34" charset="-122"/>
                      </a:endParaRPr>
                    </a:p>
                  </a:txBody>
                  <a:tcPr marL="23014" marR="23014" marT="23014" marB="23014" anchor="ctr">
                    <a:solidFill>
                      <a:schemeClr val="accent6">
                        <a:lumMod val="75000"/>
                      </a:schemeClr>
                    </a:solidFill>
                  </a:tcPr>
                </a:tc>
              </a:tr>
              <a:tr h="240117">
                <a:tc vMerge="1">
                  <a:txBody>
                    <a:bodyPr/>
                    <a:lstStyle/>
                    <a:p>
                      <a:endParaRPr lang="zh-CN" altLang="en-US"/>
                    </a:p>
                  </a:txBody>
                  <a:tcPr/>
                </a:tc>
                <a:tc>
                  <a:txBody>
                    <a:bodyPr/>
                    <a:lstStyle/>
                    <a:p>
                      <a:pPr indent="127000" algn="l">
                        <a:lnSpc>
                          <a:spcPct val="125000"/>
                        </a:lnSpc>
                        <a:spcAft>
                          <a:spcPts val="0"/>
                        </a:spcAft>
                      </a:pPr>
                      <a:r>
                        <a:rPr lang="zh-CN" sz="1200" kern="0">
                          <a:effectLst/>
                          <a:latin typeface="微软雅黑" pitchFamily="34" charset="-122"/>
                          <a:ea typeface="微软雅黑" pitchFamily="34" charset="-122"/>
                        </a:rPr>
                        <a:t>产品形象（产品营养价值）</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.480</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vMerge="1">
                  <a:txBody>
                    <a:bodyPr/>
                    <a:lstStyle/>
                    <a:p>
                      <a:endParaRPr lang="zh-CN" altLang="en-US"/>
                    </a:p>
                  </a:txBody>
                  <a:tcPr/>
                </a:tc>
              </a:tr>
              <a:tr h="240117">
                <a:tc vMerge="1">
                  <a:txBody>
                    <a:bodyPr/>
                    <a:lstStyle/>
                    <a:p>
                      <a:endParaRPr lang="zh-CN" altLang="en-US"/>
                    </a:p>
                  </a:txBody>
                  <a:tcPr/>
                </a:tc>
                <a:tc>
                  <a:txBody>
                    <a:bodyPr/>
                    <a:lstStyle/>
                    <a:p>
                      <a:pPr indent="127000" algn="l">
                        <a:lnSpc>
                          <a:spcPct val="125000"/>
                        </a:lnSpc>
                        <a:spcAft>
                          <a:spcPts val="0"/>
                        </a:spcAft>
                      </a:pPr>
                      <a:r>
                        <a:rPr lang="zh-CN" sz="1200" kern="0" dirty="0">
                          <a:effectLst/>
                          <a:latin typeface="微软雅黑" pitchFamily="34" charset="-122"/>
                          <a:ea typeface="微软雅黑" pitchFamily="34" charset="-122"/>
                        </a:rPr>
                        <a:t>产品形象（产品质量）</a:t>
                      </a:r>
                      <a:endParaRPr lang="zh-CN" sz="1400" kern="100" dirty="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.610</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vMerge="1">
                  <a:txBody>
                    <a:bodyPr/>
                    <a:lstStyle/>
                    <a:p>
                      <a:endParaRPr lang="zh-CN" altLang="en-US"/>
                    </a:p>
                  </a:txBody>
                  <a:tcPr/>
                </a:tc>
              </a:tr>
              <a:tr h="240117">
                <a:tc vMerge="1">
                  <a:txBody>
                    <a:bodyPr/>
                    <a:lstStyle/>
                    <a:p>
                      <a:endParaRPr lang="zh-CN" altLang="en-US"/>
                    </a:p>
                  </a:txBody>
                  <a:tcPr/>
                </a:tc>
                <a:tc>
                  <a:txBody>
                    <a:bodyPr/>
                    <a:lstStyle/>
                    <a:p>
                      <a:pPr indent="127000" algn="l">
                        <a:lnSpc>
                          <a:spcPct val="125000"/>
                        </a:lnSpc>
                        <a:spcAft>
                          <a:spcPts val="0"/>
                        </a:spcAft>
                      </a:pPr>
                      <a:r>
                        <a:rPr lang="zh-CN" sz="1200" kern="0">
                          <a:effectLst/>
                          <a:latin typeface="微软雅黑" pitchFamily="34" charset="-122"/>
                          <a:ea typeface="微软雅黑" pitchFamily="34" charset="-122"/>
                        </a:rPr>
                        <a:t>产品形象（产品安全性）</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.707</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vMerge="1">
                  <a:txBody>
                    <a:bodyPr/>
                    <a:lstStyle/>
                    <a:p>
                      <a:endParaRPr lang="zh-CN" altLang="en-US"/>
                    </a:p>
                  </a:txBody>
                  <a:tcPr/>
                </a:tc>
              </a:tr>
              <a:tr h="240117">
                <a:tc vMerge="1">
                  <a:txBody>
                    <a:bodyPr/>
                    <a:lstStyle/>
                    <a:p>
                      <a:endParaRPr lang="zh-CN" altLang="en-US"/>
                    </a:p>
                  </a:txBody>
                  <a:tcPr/>
                </a:tc>
                <a:tc>
                  <a:txBody>
                    <a:bodyPr/>
                    <a:lstStyle/>
                    <a:p>
                      <a:pPr indent="127000" algn="l">
                        <a:lnSpc>
                          <a:spcPct val="125000"/>
                        </a:lnSpc>
                        <a:spcAft>
                          <a:spcPts val="0"/>
                        </a:spcAft>
                      </a:pPr>
                      <a:r>
                        <a:rPr lang="zh-CN" sz="1200" kern="0">
                          <a:effectLst/>
                          <a:latin typeface="微软雅黑" pitchFamily="34" charset="-122"/>
                          <a:ea typeface="微软雅黑" pitchFamily="34" charset="-122"/>
                        </a:rPr>
                        <a:t>产品形象（产品原材料优劣）</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.704</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vMerge="1">
                  <a:txBody>
                    <a:bodyPr/>
                    <a:lstStyle/>
                    <a:p>
                      <a:endParaRPr lang="zh-CN" altLang="en-US"/>
                    </a:p>
                  </a:txBody>
                  <a:tcPr/>
                </a:tc>
              </a:tr>
              <a:tr h="240117">
                <a:tc rowSpan="4">
                  <a:txBody>
                    <a:bodyPr/>
                    <a:lstStyle/>
                    <a:p>
                      <a:pPr indent="127000" algn="ctr">
                        <a:lnSpc>
                          <a:spcPct val="125000"/>
                        </a:lnSpc>
                        <a:spcAft>
                          <a:spcPts val="0"/>
                        </a:spcAft>
                      </a:pPr>
                      <a:r>
                        <a:rPr lang="en-US" sz="1800" kern="0">
                          <a:solidFill>
                            <a:schemeClr val="bg1"/>
                          </a:solidFill>
                          <a:effectLst/>
                          <a:latin typeface="微软雅黑" pitchFamily="34" charset="-122"/>
                          <a:ea typeface="微软雅黑" pitchFamily="34" charset="-122"/>
                        </a:rPr>
                        <a:t>F</a:t>
                      </a:r>
                      <a:r>
                        <a:rPr lang="en-US" sz="1800" kern="0" baseline="-25000">
                          <a:solidFill>
                            <a:schemeClr val="bg1"/>
                          </a:solidFill>
                          <a:effectLst/>
                          <a:latin typeface="微软雅黑" pitchFamily="34" charset="-122"/>
                          <a:ea typeface="微软雅黑" pitchFamily="34" charset="-122"/>
                        </a:rPr>
                        <a:t>3</a:t>
                      </a:r>
                      <a:endParaRPr lang="zh-CN" sz="2000" kern="100">
                        <a:solidFill>
                          <a:schemeClr val="bg1"/>
                        </a:solidFill>
                        <a:effectLst/>
                        <a:latin typeface="微软雅黑" pitchFamily="34" charset="-122"/>
                        <a:ea typeface="微软雅黑" pitchFamily="34" charset="-122"/>
                      </a:endParaRPr>
                    </a:p>
                    <a:p>
                      <a:pPr indent="127000" algn="ctr">
                        <a:lnSpc>
                          <a:spcPct val="125000"/>
                        </a:lnSpc>
                        <a:spcAft>
                          <a:spcPts val="0"/>
                        </a:spcAft>
                      </a:pPr>
                      <a:r>
                        <a:rPr lang="zh-CN" sz="1800" kern="0">
                          <a:solidFill>
                            <a:schemeClr val="bg1"/>
                          </a:solidFill>
                          <a:effectLst/>
                          <a:latin typeface="微软雅黑" pitchFamily="34" charset="-122"/>
                          <a:ea typeface="微软雅黑" pitchFamily="34" charset="-122"/>
                        </a:rPr>
                        <a:t>区位环境因素</a:t>
                      </a:r>
                      <a:endParaRPr lang="zh-CN" sz="2000" kern="100">
                        <a:solidFill>
                          <a:schemeClr val="bg1"/>
                        </a:solidFill>
                        <a:effectLst/>
                        <a:latin typeface="微软雅黑" pitchFamily="34" charset="-122"/>
                        <a:ea typeface="微软雅黑" pitchFamily="34" charset="-122"/>
                      </a:endParaRPr>
                    </a:p>
                  </a:txBody>
                  <a:tcPr marL="23014" marR="23014" marT="0" marB="0" anchor="ctr">
                    <a:solidFill>
                      <a:schemeClr val="accent5">
                        <a:lumMod val="75000"/>
                      </a:schemeClr>
                    </a:solidFill>
                  </a:tcPr>
                </a:tc>
                <a:tc>
                  <a:txBody>
                    <a:bodyPr/>
                    <a:lstStyle/>
                    <a:p>
                      <a:pPr indent="127000" algn="l">
                        <a:lnSpc>
                          <a:spcPct val="125000"/>
                        </a:lnSpc>
                        <a:spcAft>
                          <a:spcPts val="0"/>
                        </a:spcAft>
                      </a:pPr>
                      <a:r>
                        <a:rPr lang="zh-CN" sz="1200" kern="0">
                          <a:effectLst/>
                          <a:latin typeface="微软雅黑" pitchFamily="34" charset="-122"/>
                          <a:ea typeface="微软雅黑" pitchFamily="34" charset="-122"/>
                        </a:rPr>
                        <a:t>区位环境（产地政府支持）</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.612</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rowSpan="4">
                  <a:txBody>
                    <a:bodyPr/>
                    <a:lstStyle/>
                    <a:p>
                      <a:pPr indent="127000" algn="ctr">
                        <a:lnSpc>
                          <a:spcPct val="125000"/>
                        </a:lnSpc>
                        <a:spcAft>
                          <a:spcPts val="0"/>
                        </a:spcAft>
                      </a:pPr>
                      <a:r>
                        <a:rPr lang="en-US" sz="1200" kern="0" dirty="0">
                          <a:solidFill>
                            <a:schemeClr val="bg1"/>
                          </a:solidFill>
                          <a:effectLst/>
                          <a:latin typeface="微软雅黑" pitchFamily="34" charset="-122"/>
                          <a:ea typeface="微软雅黑" pitchFamily="34" charset="-122"/>
                        </a:rPr>
                        <a:t>3.214</a:t>
                      </a:r>
                      <a:endParaRPr lang="zh-CN" sz="1400" kern="100" dirty="0">
                        <a:solidFill>
                          <a:schemeClr val="bg1"/>
                        </a:solidFill>
                        <a:effectLst/>
                        <a:latin typeface="微软雅黑" pitchFamily="34" charset="-122"/>
                        <a:ea typeface="微软雅黑" pitchFamily="34" charset="-122"/>
                      </a:endParaRPr>
                    </a:p>
                  </a:txBody>
                  <a:tcPr marL="23014" marR="23014" marT="23014" marB="23014" anchor="ctr">
                    <a:solidFill>
                      <a:schemeClr val="accent6">
                        <a:lumMod val="75000"/>
                      </a:schemeClr>
                    </a:solidFill>
                  </a:tcPr>
                </a:tc>
              </a:tr>
              <a:tr h="240117">
                <a:tc vMerge="1">
                  <a:txBody>
                    <a:bodyPr/>
                    <a:lstStyle/>
                    <a:p>
                      <a:endParaRPr lang="zh-CN" altLang="en-US"/>
                    </a:p>
                  </a:txBody>
                  <a:tcPr/>
                </a:tc>
                <a:tc>
                  <a:txBody>
                    <a:bodyPr/>
                    <a:lstStyle/>
                    <a:p>
                      <a:pPr indent="127000" algn="l">
                        <a:lnSpc>
                          <a:spcPct val="125000"/>
                        </a:lnSpc>
                        <a:spcAft>
                          <a:spcPts val="0"/>
                        </a:spcAft>
                      </a:pPr>
                      <a:r>
                        <a:rPr lang="zh-CN" sz="1200" kern="0">
                          <a:effectLst/>
                          <a:latin typeface="微软雅黑" pitchFamily="34" charset="-122"/>
                          <a:ea typeface="微软雅黑" pitchFamily="34" charset="-122"/>
                        </a:rPr>
                        <a:t>区位环境（产地地理位置）</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.798</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vMerge="1">
                  <a:txBody>
                    <a:bodyPr/>
                    <a:lstStyle/>
                    <a:p>
                      <a:endParaRPr lang="zh-CN" altLang="en-US"/>
                    </a:p>
                  </a:txBody>
                  <a:tcPr/>
                </a:tc>
              </a:tr>
              <a:tr h="240117">
                <a:tc vMerge="1">
                  <a:txBody>
                    <a:bodyPr/>
                    <a:lstStyle/>
                    <a:p>
                      <a:endParaRPr lang="zh-CN" altLang="en-US"/>
                    </a:p>
                  </a:txBody>
                  <a:tcPr/>
                </a:tc>
                <a:tc>
                  <a:txBody>
                    <a:bodyPr/>
                    <a:lstStyle/>
                    <a:p>
                      <a:pPr indent="127000" algn="l">
                        <a:lnSpc>
                          <a:spcPct val="125000"/>
                        </a:lnSpc>
                        <a:spcAft>
                          <a:spcPts val="0"/>
                        </a:spcAft>
                      </a:pPr>
                      <a:r>
                        <a:rPr lang="zh-CN" sz="1200" kern="0">
                          <a:effectLst/>
                          <a:latin typeface="微软雅黑" pitchFamily="34" charset="-122"/>
                          <a:ea typeface="微软雅黑" pitchFamily="34" charset="-122"/>
                        </a:rPr>
                        <a:t>区位环境（产地交通设施）</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.749</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vMerge="1">
                  <a:txBody>
                    <a:bodyPr/>
                    <a:lstStyle/>
                    <a:p>
                      <a:endParaRPr lang="zh-CN" altLang="en-US"/>
                    </a:p>
                  </a:txBody>
                  <a:tcPr/>
                </a:tc>
              </a:tr>
              <a:tr h="240117">
                <a:tc vMerge="1">
                  <a:txBody>
                    <a:bodyPr/>
                    <a:lstStyle/>
                    <a:p>
                      <a:endParaRPr lang="zh-CN" altLang="en-US"/>
                    </a:p>
                  </a:txBody>
                  <a:tcPr/>
                </a:tc>
                <a:tc>
                  <a:txBody>
                    <a:bodyPr/>
                    <a:lstStyle/>
                    <a:p>
                      <a:pPr indent="127000" algn="l">
                        <a:lnSpc>
                          <a:spcPct val="125000"/>
                        </a:lnSpc>
                        <a:spcAft>
                          <a:spcPts val="0"/>
                        </a:spcAft>
                      </a:pPr>
                      <a:r>
                        <a:rPr lang="zh-CN" sz="1200" kern="0">
                          <a:effectLst/>
                          <a:latin typeface="微软雅黑" pitchFamily="34" charset="-122"/>
                          <a:ea typeface="微软雅黑" pitchFamily="34" charset="-122"/>
                        </a:rPr>
                        <a:t>区位环境（产地通讯设施）</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.674</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vMerge="1">
                  <a:txBody>
                    <a:bodyPr/>
                    <a:lstStyle/>
                    <a:p>
                      <a:endParaRPr lang="zh-CN" altLang="en-US"/>
                    </a:p>
                  </a:txBody>
                  <a:tcPr/>
                </a:tc>
              </a:tr>
              <a:tr h="240117">
                <a:tc rowSpan="4">
                  <a:txBody>
                    <a:bodyPr/>
                    <a:lstStyle/>
                    <a:p>
                      <a:pPr indent="127000" algn="ctr">
                        <a:lnSpc>
                          <a:spcPct val="125000"/>
                        </a:lnSpc>
                        <a:spcAft>
                          <a:spcPts val="0"/>
                        </a:spcAft>
                      </a:pPr>
                      <a:r>
                        <a:rPr lang="en-US" sz="1800" kern="0" dirty="0">
                          <a:solidFill>
                            <a:schemeClr val="bg1"/>
                          </a:solidFill>
                          <a:effectLst/>
                          <a:latin typeface="微软雅黑" pitchFamily="34" charset="-122"/>
                          <a:ea typeface="微软雅黑" pitchFamily="34" charset="-122"/>
                        </a:rPr>
                        <a:t>F</a:t>
                      </a:r>
                      <a:r>
                        <a:rPr lang="en-US" sz="1800" kern="0" baseline="-25000" dirty="0">
                          <a:solidFill>
                            <a:schemeClr val="bg1"/>
                          </a:solidFill>
                          <a:effectLst/>
                          <a:latin typeface="微软雅黑" pitchFamily="34" charset="-122"/>
                          <a:ea typeface="微软雅黑" pitchFamily="34" charset="-122"/>
                        </a:rPr>
                        <a:t>4</a:t>
                      </a:r>
                      <a:endParaRPr lang="zh-CN" sz="2000" kern="100" dirty="0">
                        <a:solidFill>
                          <a:schemeClr val="bg1"/>
                        </a:solidFill>
                        <a:effectLst/>
                        <a:latin typeface="微软雅黑" pitchFamily="34" charset="-122"/>
                        <a:ea typeface="微软雅黑" pitchFamily="34" charset="-122"/>
                      </a:endParaRPr>
                    </a:p>
                    <a:p>
                      <a:pPr indent="127000" algn="ctr">
                        <a:lnSpc>
                          <a:spcPct val="125000"/>
                        </a:lnSpc>
                        <a:spcAft>
                          <a:spcPts val="0"/>
                        </a:spcAft>
                      </a:pPr>
                      <a:r>
                        <a:rPr lang="zh-CN" sz="1800" kern="0" dirty="0">
                          <a:solidFill>
                            <a:schemeClr val="bg1"/>
                          </a:solidFill>
                          <a:effectLst/>
                          <a:latin typeface="微软雅黑" pitchFamily="34" charset="-122"/>
                          <a:ea typeface="微软雅黑" pitchFamily="34" charset="-122"/>
                        </a:rPr>
                        <a:t>文化传承因素</a:t>
                      </a:r>
                      <a:endParaRPr lang="zh-CN" sz="2000" kern="100" dirty="0">
                        <a:solidFill>
                          <a:schemeClr val="bg1"/>
                        </a:solidFill>
                        <a:effectLst/>
                        <a:latin typeface="微软雅黑" pitchFamily="34" charset="-122"/>
                        <a:ea typeface="微软雅黑" pitchFamily="34" charset="-122"/>
                      </a:endParaRPr>
                    </a:p>
                  </a:txBody>
                  <a:tcPr marL="23014" marR="23014" marT="0" marB="0" anchor="ctr">
                    <a:solidFill>
                      <a:schemeClr val="accent5">
                        <a:lumMod val="75000"/>
                      </a:schemeClr>
                    </a:solidFill>
                  </a:tcPr>
                </a:tc>
                <a:tc>
                  <a:txBody>
                    <a:bodyPr/>
                    <a:lstStyle/>
                    <a:p>
                      <a:pPr indent="127000" algn="l">
                        <a:lnSpc>
                          <a:spcPct val="125000"/>
                        </a:lnSpc>
                        <a:spcAft>
                          <a:spcPts val="0"/>
                        </a:spcAft>
                      </a:pPr>
                      <a:r>
                        <a:rPr lang="zh-CN" sz="1200" kern="0">
                          <a:effectLst/>
                          <a:latin typeface="微软雅黑" pitchFamily="34" charset="-122"/>
                          <a:ea typeface="微软雅黑" pitchFamily="34" charset="-122"/>
                        </a:rPr>
                        <a:t>文化传承（产地风俗习惯）</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.701</a:t>
                      </a:r>
                      <a:endParaRPr lang="zh-CN" sz="1400" kern="100">
                        <a:effectLst/>
                        <a:latin typeface="微软雅黑" pitchFamily="34" charset="-122"/>
                        <a:ea typeface="微软雅黑" pitchFamily="34" charset="-122"/>
                      </a:endParaRPr>
                    </a:p>
                  </a:txBody>
                  <a:tcPr marL="23014" marR="23014" marT="23014" marB="23014"/>
                </a:tc>
                <a:tc rowSpan="4">
                  <a:txBody>
                    <a:bodyPr/>
                    <a:lstStyle/>
                    <a:p>
                      <a:pPr indent="127000" algn="ctr">
                        <a:lnSpc>
                          <a:spcPct val="125000"/>
                        </a:lnSpc>
                        <a:spcAft>
                          <a:spcPts val="0"/>
                        </a:spcAft>
                      </a:pPr>
                      <a:r>
                        <a:rPr lang="en-US" sz="1200" kern="0" dirty="0">
                          <a:solidFill>
                            <a:schemeClr val="bg1"/>
                          </a:solidFill>
                          <a:effectLst/>
                          <a:latin typeface="微软雅黑" pitchFamily="34" charset="-122"/>
                          <a:ea typeface="微软雅黑" pitchFamily="34" charset="-122"/>
                        </a:rPr>
                        <a:t>1.136</a:t>
                      </a:r>
                      <a:endParaRPr lang="zh-CN" sz="1400" kern="100" dirty="0">
                        <a:solidFill>
                          <a:schemeClr val="bg1"/>
                        </a:solidFill>
                        <a:effectLst/>
                        <a:latin typeface="微软雅黑" pitchFamily="34" charset="-122"/>
                        <a:ea typeface="微软雅黑" pitchFamily="34" charset="-122"/>
                      </a:endParaRPr>
                    </a:p>
                  </a:txBody>
                  <a:tcPr marL="23014" marR="23014" marT="23014" marB="23014" anchor="ctr">
                    <a:solidFill>
                      <a:schemeClr val="accent6">
                        <a:lumMod val="75000"/>
                      </a:schemeClr>
                    </a:solidFill>
                  </a:tcPr>
                </a:tc>
              </a:tr>
              <a:tr h="240117">
                <a:tc vMerge="1">
                  <a:txBody>
                    <a:bodyPr/>
                    <a:lstStyle/>
                    <a:p>
                      <a:endParaRPr lang="zh-CN" altLang="en-US"/>
                    </a:p>
                  </a:txBody>
                  <a:tcPr/>
                </a:tc>
                <a:tc>
                  <a:txBody>
                    <a:bodyPr/>
                    <a:lstStyle/>
                    <a:p>
                      <a:pPr indent="127000" algn="l">
                        <a:lnSpc>
                          <a:spcPct val="125000"/>
                        </a:lnSpc>
                        <a:spcAft>
                          <a:spcPts val="0"/>
                        </a:spcAft>
                      </a:pPr>
                      <a:r>
                        <a:rPr lang="zh-CN" sz="1200" kern="0">
                          <a:effectLst/>
                          <a:latin typeface="微软雅黑" pitchFamily="34" charset="-122"/>
                          <a:ea typeface="微软雅黑" pitchFamily="34" charset="-122"/>
                        </a:rPr>
                        <a:t>文化传承（产地历史积淀）</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.544</a:t>
                      </a:r>
                      <a:endParaRPr lang="zh-CN" sz="1400" kern="100">
                        <a:effectLst/>
                        <a:latin typeface="微软雅黑" pitchFamily="34" charset="-122"/>
                        <a:ea typeface="微软雅黑" pitchFamily="34" charset="-122"/>
                      </a:endParaRPr>
                    </a:p>
                  </a:txBody>
                  <a:tcPr marL="23014" marR="23014" marT="23014" marB="23014"/>
                </a:tc>
                <a:tc vMerge="1">
                  <a:txBody>
                    <a:bodyPr/>
                    <a:lstStyle/>
                    <a:p>
                      <a:endParaRPr lang="zh-CN" altLang="en-US"/>
                    </a:p>
                  </a:txBody>
                  <a:tcPr/>
                </a:tc>
              </a:tr>
              <a:tr h="240117">
                <a:tc vMerge="1">
                  <a:txBody>
                    <a:bodyPr/>
                    <a:lstStyle/>
                    <a:p>
                      <a:endParaRPr lang="zh-CN" altLang="en-US"/>
                    </a:p>
                  </a:txBody>
                  <a:tcPr/>
                </a:tc>
                <a:tc>
                  <a:txBody>
                    <a:bodyPr/>
                    <a:lstStyle/>
                    <a:p>
                      <a:pPr indent="127000" algn="l">
                        <a:lnSpc>
                          <a:spcPct val="125000"/>
                        </a:lnSpc>
                        <a:spcAft>
                          <a:spcPts val="0"/>
                        </a:spcAft>
                      </a:pPr>
                      <a:r>
                        <a:rPr lang="zh-CN" sz="1200" kern="0">
                          <a:effectLst/>
                          <a:latin typeface="微软雅黑" pitchFamily="34" charset="-122"/>
                          <a:ea typeface="微软雅黑" pitchFamily="34" charset="-122"/>
                        </a:rPr>
                        <a:t>文化传承（流传着许多生动的故事 ）</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.682</a:t>
                      </a:r>
                      <a:endParaRPr lang="zh-CN" sz="1400" kern="100">
                        <a:effectLst/>
                        <a:latin typeface="微软雅黑" pitchFamily="34" charset="-122"/>
                        <a:ea typeface="微软雅黑" pitchFamily="34" charset="-122"/>
                      </a:endParaRPr>
                    </a:p>
                  </a:txBody>
                  <a:tcPr marL="23014" marR="23014" marT="23014" marB="23014"/>
                </a:tc>
                <a:tc vMerge="1">
                  <a:txBody>
                    <a:bodyPr/>
                    <a:lstStyle/>
                    <a:p>
                      <a:endParaRPr lang="zh-CN" altLang="en-US"/>
                    </a:p>
                  </a:txBody>
                  <a:tcPr/>
                </a:tc>
              </a:tr>
              <a:tr h="240117">
                <a:tc vMerge="1">
                  <a:txBody>
                    <a:bodyPr/>
                    <a:lstStyle/>
                    <a:p>
                      <a:endParaRPr lang="zh-CN" altLang="en-US"/>
                    </a:p>
                  </a:txBody>
                  <a:tcPr/>
                </a:tc>
                <a:tc>
                  <a:txBody>
                    <a:bodyPr/>
                    <a:lstStyle/>
                    <a:p>
                      <a:pPr indent="127000" algn="l">
                        <a:lnSpc>
                          <a:spcPct val="125000"/>
                        </a:lnSpc>
                        <a:spcAft>
                          <a:spcPts val="0"/>
                        </a:spcAft>
                      </a:pPr>
                      <a:r>
                        <a:rPr lang="zh-CN" sz="1200" kern="0">
                          <a:effectLst/>
                          <a:latin typeface="微软雅黑" pitchFamily="34" charset="-122"/>
                          <a:ea typeface="微软雅黑" pitchFamily="34" charset="-122"/>
                        </a:rPr>
                        <a:t>文化传承（产地文化积淀）</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dirty="0">
                          <a:effectLst/>
                          <a:latin typeface="微软雅黑" pitchFamily="34" charset="-122"/>
                          <a:ea typeface="微软雅黑" pitchFamily="34" charset="-122"/>
                        </a:rPr>
                        <a:t> </a:t>
                      </a:r>
                      <a:endParaRPr lang="zh-CN" sz="1400" kern="100" dirty="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a:effectLst/>
                          <a:latin typeface="微软雅黑" pitchFamily="34" charset="-122"/>
                          <a:ea typeface="微软雅黑" pitchFamily="34" charset="-122"/>
                        </a:rPr>
                        <a:t> </a:t>
                      </a:r>
                      <a:endParaRPr lang="zh-CN" sz="1400" kern="100">
                        <a:effectLst/>
                        <a:latin typeface="微软雅黑" pitchFamily="34" charset="-122"/>
                        <a:ea typeface="微软雅黑" pitchFamily="34" charset="-122"/>
                      </a:endParaRPr>
                    </a:p>
                  </a:txBody>
                  <a:tcPr marL="23014" marR="23014" marT="23014" marB="23014"/>
                </a:tc>
                <a:tc>
                  <a:txBody>
                    <a:bodyPr/>
                    <a:lstStyle/>
                    <a:p>
                      <a:pPr indent="127000" algn="r">
                        <a:lnSpc>
                          <a:spcPct val="125000"/>
                        </a:lnSpc>
                        <a:spcAft>
                          <a:spcPts val="0"/>
                        </a:spcAft>
                      </a:pPr>
                      <a:r>
                        <a:rPr lang="en-US" sz="1200" kern="0" dirty="0">
                          <a:effectLst/>
                          <a:latin typeface="微软雅黑" pitchFamily="34" charset="-122"/>
                          <a:ea typeface="微软雅黑" pitchFamily="34" charset="-122"/>
                        </a:rPr>
                        <a:t>.663</a:t>
                      </a:r>
                      <a:endParaRPr lang="zh-CN" sz="1400" kern="100" dirty="0">
                        <a:effectLst/>
                        <a:latin typeface="微软雅黑" pitchFamily="34" charset="-122"/>
                        <a:ea typeface="微软雅黑" pitchFamily="34" charset="-122"/>
                      </a:endParaRPr>
                    </a:p>
                  </a:txBody>
                  <a:tcPr marL="23014" marR="23014" marT="23014" marB="23014"/>
                </a:tc>
                <a:tc vMerge="1">
                  <a:txBody>
                    <a:bodyPr/>
                    <a:lstStyle/>
                    <a:p>
                      <a:endParaRPr lang="zh-CN" altLang="en-US"/>
                    </a:p>
                  </a:txBody>
                  <a:tcPr/>
                </a:tc>
              </a:tr>
            </a:tbl>
          </a:graphicData>
        </a:graphic>
      </p:graphicFrame>
    </p:spTree>
    <p:extLst>
      <p:ext uri="{BB962C8B-B14F-4D97-AF65-F5344CB8AC3E}">
        <p14:creationId xmlns:p14="http://schemas.microsoft.com/office/powerpoint/2010/main" val="10218979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85707" y="43542"/>
            <a:ext cx="5040560" cy="461665"/>
          </a:xfrm>
          <a:prstGeom prst="rect">
            <a:avLst/>
          </a:prstGeom>
          <a:noFill/>
        </p:spPr>
        <p:txBody>
          <a:bodyPr wrap="square" rtlCol="0">
            <a:spAutoFit/>
          </a:bodyPr>
          <a:lstStyle/>
          <a:p>
            <a:r>
              <a:rPr lang="zh-CN" altLang="en-US" sz="2400" dirty="0">
                <a:latin typeface="微软雅黑" pitchFamily="34" charset="-122"/>
                <a:ea typeface="微软雅黑" pitchFamily="34" charset="-122"/>
              </a:rPr>
              <a:t>认知的影响因素各指标评分</a:t>
            </a:r>
          </a:p>
        </p:txBody>
      </p:sp>
      <p:grpSp>
        <p:nvGrpSpPr>
          <p:cNvPr id="8" name="组合 7"/>
          <p:cNvGrpSpPr/>
          <p:nvPr/>
        </p:nvGrpSpPr>
        <p:grpSpPr>
          <a:xfrm>
            <a:off x="1197075" y="1412776"/>
            <a:ext cx="9793088" cy="4392488"/>
            <a:chOff x="332979" y="1340768"/>
            <a:chExt cx="9793088" cy="4392488"/>
          </a:xfrm>
        </p:grpSpPr>
        <mc:AlternateContent xmlns:mc="http://schemas.openxmlformats.org/markup-compatibility/2006" xmlns:a14="http://schemas.microsoft.com/office/drawing/2010/main">
          <mc:Choice Requires="a14">
            <p:sp>
              <p:nvSpPr>
                <p:cNvPr id="4" name="矩形 3"/>
                <p:cNvSpPr/>
                <p:nvPr/>
              </p:nvSpPr>
              <p:spPr>
                <a:xfrm>
                  <a:off x="332979" y="1340768"/>
                  <a:ext cx="9793088" cy="100811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a:rPr>
                              <m:t>𝐹</m:t>
                            </m:r>
                          </m:e>
                          <m:sub>
                            <m:r>
                              <a:rPr lang="en-US" altLang="zh-CN" i="1">
                                <a:latin typeface="Cambria Math"/>
                              </a:rPr>
                              <m:t>1</m:t>
                            </m:r>
                          </m:sub>
                        </m:sSub>
                        <m:r>
                          <a:rPr lang="en-US" altLang="zh-CN" i="1">
                            <a:latin typeface="Cambria Math"/>
                          </a:rPr>
                          <m:t>=0.191×1+.0222×2+0.160.×3−0.009×4+0.064×5+0.189×6+0.287×7+0.112×8+0.023×9+0.060×10+0.677×11+0.621×12+0.583×13+0.781×14+0.777×15+0.880×16×1.111×17+1.137×18(4.1)</m:t>
                        </m:r>
                      </m:oMath>
                    </m:oMathPara>
                  </a14:m>
                  <a:endParaRPr lang="zh-CN" altLang="zh-CN" dirty="0"/>
                </a:p>
              </p:txBody>
            </p:sp>
          </mc:Choice>
          <mc:Fallback xmlns="">
            <p:sp>
              <p:nvSpPr>
                <p:cNvPr id="4" name="矩形 3"/>
                <p:cNvSpPr>
                  <a:spLocks noRot="1" noChangeAspect="1" noMove="1" noResize="1" noEditPoints="1" noAdjustHandles="1" noChangeArrowheads="1" noChangeShapeType="1" noTextEdit="1"/>
                </p:cNvSpPr>
                <p:nvPr/>
              </p:nvSpPr>
              <p:spPr>
                <a:xfrm>
                  <a:off x="332979" y="1340768"/>
                  <a:ext cx="9793088" cy="1008112"/>
                </a:xfrm>
                <a:prstGeom prst="rect">
                  <a:avLst/>
                </a:prstGeom>
                <a:blipFill rotWithShape="1">
                  <a:blip r:embed="rId2" cstate="print"/>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32979" y="3629512"/>
                  <a:ext cx="9793088" cy="100811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a:rPr>
                              <m:t>𝐹</m:t>
                            </m:r>
                          </m:e>
                          <m:sub>
                            <m:r>
                              <a:rPr lang="en-US" altLang="zh-CN" i="1">
                                <a:latin typeface="Cambria Math"/>
                              </a:rPr>
                              <m:t>3</m:t>
                            </m:r>
                          </m:sub>
                        </m:sSub>
                        <m:r>
                          <a:rPr lang="en-US" altLang="zh-CN" i="1">
                            <a:latin typeface="Cambria Math"/>
                          </a:rPr>
                          <m:t>=0.149×1+0.233×2+0.392×3+0.071×4+0.116×5−0.162×6−0.060×7−0.183×8−0.203×9−0.253×10+0.426×11+0.446×12+0.344×13+0.071×14−0.425×15=0.618×16−0.418×17−0.408×18(4.3)</m:t>
                        </m:r>
                      </m:oMath>
                    </m:oMathPara>
                  </a14:m>
                  <a:endParaRPr lang="zh-CN" altLang="zh-CN" dirty="0"/>
                </a:p>
              </p:txBody>
            </p:sp>
          </mc:Choice>
          <mc:Fallback xmlns="">
            <p:sp>
              <p:nvSpPr>
                <p:cNvPr id="6" name="矩形 5"/>
                <p:cNvSpPr>
                  <a:spLocks noRot="1" noChangeAspect="1" noMove="1" noResize="1" noEditPoints="1" noAdjustHandles="1" noChangeArrowheads="1" noChangeShapeType="1" noTextEdit="1"/>
                </p:cNvSpPr>
                <p:nvPr/>
              </p:nvSpPr>
              <p:spPr>
                <a:xfrm>
                  <a:off x="332979" y="3629512"/>
                  <a:ext cx="9793088" cy="1008112"/>
                </a:xfrm>
                <a:prstGeom prst="rect">
                  <a:avLst/>
                </a:prstGeom>
                <a:blipFill rotWithShape="1">
                  <a:blip r:embed="rId3" cstate="print"/>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332979" y="2533879"/>
                  <a:ext cx="9793088" cy="91063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a:rPr>
                              <m:t>𝐹</m:t>
                            </m:r>
                          </m:e>
                          <m:sub>
                            <m:r>
                              <a:rPr lang="en-US" altLang="zh-CN" i="1">
                                <a:latin typeface="Cambria Math"/>
                              </a:rPr>
                              <m:t>2</m:t>
                            </m:r>
                          </m:sub>
                        </m:sSub>
                        <m:r>
                          <a:rPr lang="en-US" altLang="zh-CN" i="1">
                            <a:latin typeface="Cambria Math"/>
                          </a:rPr>
                          <m:t>=−0.075×1+0.000×2+0.367×3+0.633×4+0.686×5×0.493×6+0.323×7+0.626×8+0.690×9+0.672×10−0.014×11+0.000×12−0.008×13−0.069×14−0.198×15−0.216×16−0.146×17−0.168×18(4.2</m:t>
                        </m:r>
                        <m:r>
                          <a:rPr lang="en-US" altLang="zh-CN">
                            <a:latin typeface="Cambria Math"/>
                          </a:rPr>
                          <m:t>)</m:t>
                        </m:r>
                      </m:oMath>
                    </m:oMathPara>
                  </a14:m>
                  <a:endParaRPr lang="zh-CN" altLang="zh-CN" dirty="0"/>
                </a:p>
              </p:txBody>
            </p:sp>
          </mc:Choice>
          <mc:Fallback xmlns="">
            <p:sp>
              <p:nvSpPr>
                <p:cNvPr id="5" name="矩形 4"/>
                <p:cNvSpPr>
                  <a:spLocks noRot="1" noChangeAspect="1" noMove="1" noResize="1" noEditPoints="1" noAdjustHandles="1" noChangeArrowheads="1" noChangeShapeType="1" noTextEdit="1"/>
                </p:cNvSpPr>
                <p:nvPr/>
              </p:nvSpPr>
              <p:spPr>
                <a:xfrm>
                  <a:off x="332979" y="2533879"/>
                  <a:ext cx="9793088" cy="910634"/>
                </a:xfrm>
                <a:prstGeom prst="rect">
                  <a:avLst/>
                </a:prstGeom>
                <a:blipFill rotWithShape="1">
                  <a:blip r:embed="rId4" cstate="print"/>
                  <a:stretch>
                    <a:fillRect b="-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332979" y="4822622"/>
                  <a:ext cx="9793087" cy="91063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a:rPr>
                              <m:t>𝐹</m:t>
                            </m:r>
                          </m:e>
                          <m:sub>
                            <m:r>
                              <a:rPr lang="en-US" altLang="zh-CN" i="1">
                                <a:latin typeface="Cambria Math"/>
                              </a:rPr>
                              <m:t>4</m:t>
                            </m:r>
                          </m:sub>
                        </m:sSub>
                        <m:r>
                          <a:rPr lang="en-US" altLang="zh-CN" i="1">
                            <a:latin typeface="Cambria Math"/>
                          </a:rPr>
                          <m:t>=0.197×1+0.223×2−0.048×3+0.363×4+0.175×5+0.109×6−0.108×7−0.263×8−0.230×9−0.075×10+0.063×11−0.148×12−0.559×13−0.602×14−0.158×15+0.475×16+0.296×17+0.078(4.4)</m:t>
                        </m:r>
                      </m:oMath>
                    </m:oMathPara>
                  </a14:m>
                  <a:endParaRPr lang="zh-CN" altLang="zh-CN" dirty="0"/>
                </a:p>
              </p:txBody>
            </p:sp>
          </mc:Choice>
          <mc:Fallback xmlns="">
            <p:sp>
              <p:nvSpPr>
                <p:cNvPr id="7" name="矩形 6"/>
                <p:cNvSpPr>
                  <a:spLocks noRot="1" noChangeAspect="1" noMove="1" noResize="1" noEditPoints="1" noAdjustHandles="1" noChangeArrowheads="1" noChangeShapeType="1" noTextEdit="1"/>
                </p:cNvSpPr>
                <p:nvPr/>
              </p:nvSpPr>
              <p:spPr>
                <a:xfrm>
                  <a:off x="332979" y="4822622"/>
                  <a:ext cx="9793087" cy="910634"/>
                </a:xfrm>
                <a:prstGeom prst="rect">
                  <a:avLst/>
                </a:prstGeom>
                <a:blipFill rotWithShape="1">
                  <a:blip r:embed="rId5" cstate="print"/>
                  <a:stretch>
                    <a:fillRect b="-4698"/>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2277924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31401" y="476672"/>
            <a:ext cx="3924436" cy="830997"/>
          </a:xfrm>
          <a:prstGeom prst="rect">
            <a:avLst/>
          </a:prstGeom>
          <a:noFill/>
        </p:spPr>
        <p:txBody>
          <a:bodyPr wrap="square" rtlCol="0">
            <a:spAutoFit/>
          </a:bodyPr>
          <a:lstStyle/>
          <a:p>
            <a:pPr algn="ctr"/>
            <a:r>
              <a:rPr lang="zh-CN" altLang="en-US" sz="4800" b="1" dirty="0" smtClean="0">
                <a:solidFill>
                  <a:schemeClr val="bg1"/>
                </a:solidFill>
                <a:latin typeface="微软雅黑" pitchFamily="34" charset="-122"/>
                <a:ea typeface="微软雅黑" pitchFamily="34" charset="-122"/>
              </a:rPr>
              <a:t>给什么建议？</a:t>
            </a:r>
            <a:endParaRPr lang="zh-CN" altLang="en-US" sz="48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9454170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85707" y="43542"/>
            <a:ext cx="5040560"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提升公众认知度的政策建议</a:t>
            </a:r>
            <a:endParaRPr lang="zh-CN" altLang="en-US" sz="2400" dirty="0">
              <a:latin typeface="微软雅黑" pitchFamily="34" charset="-122"/>
              <a:ea typeface="微软雅黑" pitchFamily="34" charset="-122"/>
            </a:endParaRPr>
          </a:p>
        </p:txBody>
      </p:sp>
      <p:sp>
        <p:nvSpPr>
          <p:cNvPr id="3" name="矩形 2"/>
          <p:cNvSpPr/>
          <p:nvPr/>
        </p:nvSpPr>
        <p:spPr>
          <a:xfrm>
            <a:off x="188963" y="1196752"/>
            <a:ext cx="9155335" cy="923330"/>
          </a:xfrm>
          <a:prstGeom prst="rect">
            <a:avLst/>
          </a:prstGeom>
        </p:spPr>
        <p:txBody>
          <a:bodyPr wrap="square">
            <a:spAutoFit/>
          </a:bodyPr>
          <a:lstStyle/>
          <a:p>
            <a:r>
              <a:rPr lang="zh-CN" altLang="en-US" dirty="0" smtClean="0">
                <a:solidFill>
                  <a:schemeClr val="tx1">
                    <a:lumMod val="75000"/>
                    <a:lumOff val="25000"/>
                  </a:schemeClr>
                </a:solidFill>
                <a:latin typeface="微软雅黑" pitchFamily="34" charset="-122"/>
                <a:ea typeface="微软雅黑" pitchFamily="34" charset="-122"/>
              </a:rPr>
              <a:t>分析可知</a:t>
            </a:r>
            <a:r>
              <a:rPr lang="zh-CN" altLang="zh-CN" dirty="0" smtClean="0">
                <a:solidFill>
                  <a:schemeClr val="tx1">
                    <a:lumMod val="75000"/>
                    <a:lumOff val="25000"/>
                  </a:schemeClr>
                </a:solidFill>
                <a:latin typeface="微软雅黑" pitchFamily="34" charset="-122"/>
                <a:ea typeface="微软雅黑" pitchFamily="34" charset="-122"/>
              </a:rPr>
              <a:t>，</a:t>
            </a:r>
            <a:r>
              <a:rPr lang="zh-CN" altLang="zh-CN" dirty="0">
                <a:solidFill>
                  <a:schemeClr val="tx1">
                    <a:lumMod val="75000"/>
                    <a:lumOff val="25000"/>
                  </a:schemeClr>
                </a:solidFill>
                <a:latin typeface="微软雅黑" pitchFamily="34" charset="-122"/>
                <a:ea typeface="微软雅黑" pitchFamily="34" charset="-122"/>
              </a:rPr>
              <a:t>产品形象、产品形象、区位环境以及文化传承是提升公众对品牌价值和辨识度的重要因素。而产业形象统一、产品区位环境的凸显、产品形象的和文化传承的凝练和提升需要通过建立区域品牌才能实现。</a:t>
            </a:r>
          </a:p>
        </p:txBody>
      </p:sp>
      <p:cxnSp>
        <p:nvCxnSpPr>
          <p:cNvPr id="5" name="直接连接符 4"/>
          <p:cNvCxnSpPr/>
          <p:nvPr/>
        </p:nvCxnSpPr>
        <p:spPr>
          <a:xfrm>
            <a:off x="34627" y="2204864"/>
            <a:ext cx="10091440" cy="0"/>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60971" y="2726705"/>
            <a:ext cx="1192626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60971" y="2540967"/>
            <a:ext cx="0" cy="25241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35646" y="2540967"/>
            <a:ext cx="0" cy="25241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873649" y="2540967"/>
            <a:ext cx="0" cy="25241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695776" y="2540967"/>
            <a:ext cx="0" cy="25241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533779" y="2540967"/>
            <a:ext cx="0" cy="25241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60970" y="2871167"/>
            <a:ext cx="1774675" cy="32221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fontAlgn="auto">
              <a:spcBef>
                <a:spcPts val="0"/>
              </a:spcBef>
              <a:spcAft>
                <a:spcPts val="0"/>
              </a:spcAft>
            </a:pPr>
            <a:r>
              <a:rPr lang="zh-CN" altLang="en-US" dirty="0" smtClean="0">
                <a:latin typeface="微软雅黑" pitchFamily="34" charset="-122"/>
                <a:ea typeface="微软雅黑" pitchFamily="34" charset="-122"/>
              </a:rPr>
              <a:t>政府主导推动“临安山核桃”区域品牌建设</a:t>
            </a:r>
            <a:endParaRPr lang="en-US" altLang="zh-CN" dirty="0" smtClean="0">
              <a:latin typeface="微软雅黑" pitchFamily="34" charset="-122"/>
              <a:ea typeface="微软雅黑" pitchFamily="34" charset="-122"/>
            </a:endParaRPr>
          </a:p>
          <a:p>
            <a:pPr fontAlgn="auto">
              <a:spcBef>
                <a:spcPts val="0"/>
              </a:spcBef>
              <a:spcAft>
                <a:spcPts val="0"/>
              </a:spcAft>
            </a:pPr>
            <a:endParaRPr lang="en-US" altLang="zh-CN" dirty="0">
              <a:latin typeface="微软雅黑" pitchFamily="34" charset="-122"/>
              <a:ea typeface="微软雅黑" pitchFamily="34" charset="-122"/>
            </a:endParaRPr>
          </a:p>
          <a:p>
            <a:pPr marL="285750" indent="-285750" fontAlgn="auto">
              <a:spcBef>
                <a:spcPts val="0"/>
              </a:spcBef>
              <a:spcAft>
                <a:spcPts val="0"/>
              </a:spcAft>
              <a:buFont typeface="Arial" pitchFamily="34" charset="0"/>
              <a:buChar char="•"/>
            </a:pPr>
            <a:r>
              <a:rPr lang="zh-CN" altLang="en-US" sz="1600" dirty="0" smtClean="0">
                <a:latin typeface="微软雅黑" pitchFamily="34" charset="-122"/>
                <a:ea typeface="微软雅黑" pitchFamily="34" charset="-122"/>
              </a:rPr>
              <a:t>外源融资</a:t>
            </a:r>
            <a:endParaRPr lang="en-US" altLang="zh-CN" sz="1600" dirty="0" smtClean="0">
              <a:latin typeface="微软雅黑" pitchFamily="34" charset="-122"/>
              <a:ea typeface="微软雅黑" pitchFamily="34" charset="-122"/>
            </a:endParaRPr>
          </a:p>
          <a:p>
            <a:pPr marL="285750" indent="-285750" fontAlgn="auto">
              <a:spcBef>
                <a:spcPts val="0"/>
              </a:spcBef>
              <a:spcAft>
                <a:spcPts val="0"/>
              </a:spcAft>
              <a:buFont typeface="Arial" pitchFamily="34" charset="0"/>
              <a:buChar char="•"/>
            </a:pPr>
            <a:r>
              <a:rPr lang="zh-CN" altLang="en-US" sz="1600" dirty="0" smtClean="0">
                <a:latin typeface="微软雅黑" pitchFamily="34" charset="-122"/>
                <a:ea typeface="微软雅黑" pitchFamily="34" charset="-122"/>
              </a:rPr>
              <a:t>社会部门协作</a:t>
            </a:r>
            <a:endParaRPr lang="zh-CN" altLang="en-US" sz="1600" dirty="0">
              <a:latin typeface="微软雅黑" pitchFamily="34" charset="-122"/>
              <a:ea typeface="微软雅黑" pitchFamily="34" charset="-122"/>
            </a:endParaRPr>
          </a:p>
        </p:txBody>
      </p:sp>
      <p:sp>
        <p:nvSpPr>
          <p:cNvPr id="19" name="TextBox 72"/>
          <p:cNvSpPr txBox="1">
            <a:spLocks noChangeArrowheads="1"/>
          </p:cNvSpPr>
          <p:nvPr/>
        </p:nvSpPr>
        <p:spPr bwMode="auto">
          <a:xfrm>
            <a:off x="880813" y="5026511"/>
            <a:ext cx="534987" cy="1209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4800" dirty="0">
                <a:solidFill>
                  <a:schemeClr val="bg1"/>
                </a:solidFill>
                <a:latin typeface="方正粗宋简体" pitchFamily="65" charset="-122"/>
                <a:ea typeface="方正粗宋简体" pitchFamily="65" charset="-122"/>
              </a:rPr>
              <a:t>1</a:t>
            </a:r>
            <a:endParaRPr lang="zh-CN" altLang="en-US" sz="4800" dirty="0">
              <a:solidFill>
                <a:schemeClr val="bg1"/>
              </a:solidFill>
              <a:latin typeface="方正粗宋简体" pitchFamily="65" charset="-122"/>
              <a:ea typeface="方正粗宋简体" pitchFamily="65" charset="-122"/>
            </a:endParaRPr>
          </a:p>
        </p:txBody>
      </p:sp>
      <p:sp>
        <p:nvSpPr>
          <p:cNvPr id="21" name="矩形 20"/>
          <p:cNvSpPr/>
          <p:nvPr/>
        </p:nvSpPr>
        <p:spPr>
          <a:xfrm>
            <a:off x="2053108" y="2871167"/>
            <a:ext cx="1805137" cy="3222129"/>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fontAlgn="auto">
              <a:spcBef>
                <a:spcPts val="0"/>
              </a:spcBef>
              <a:spcAft>
                <a:spcPts val="0"/>
              </a:spcAft>
              <a:defRPr/>
            </a:pPr>
            <a:r>
              <a:rPr lang="zh-CN" altLang="en-US" dirty="0" smtClean="0">
                <a:latin typeface="微软雅黑" pitchFamily="34" charset="-122"/>
                <a:ea typeface="微软雅黑" pitchFamily="34" charset="-122"/>
              </a:rPr>
              <a:t>积极组织各类型山核桃文化活动</a:t>
            </a:r>
            <a:endParaRPr lang="en-US" altLang="zh-CN" dirty="0" smtClean="0">
              <a:latin typeface="微软雅黑" pitchFamily="34" charset="-122"/>
              <a:ea typeface="微软雅黑" pitchFamily="34" charset="-122"/>
            </a:endParaRPr>
          </a:p>
          <a:p>
            <a:pPr algn="ctr" fontAlgn="auto">
              <a:spcBef>
                <a:spcPts val="0"/>
              </a:spcBef>
              <a:spcAft>
                <a:spcPts val="0"/>
              </a:spcAft>
              <a:defRPr/>
            </a:pPr>
            <a:endParaRPr lang="en-US" altLang="zh-CN" dirty="0" smtClean="0">
              <a:latin typeface="微软雅黑" pitchFamily="34" charset="-122"/>
              <a:ea typeface="微软雅黑" pitchFamily="34" charset="-122"/>
            </a:endParaRPr>
          </a:p>
          <a:p>
            <a:pPr algn="ctr" fontAlgn="auto">
              <a:spcBef>
                <a:spcPts val="0"/>
              </a:spcBef>
              <a:spcAft>
                <a:spcPts val="0"/>
              </a:spcAft>
              <a:defRPr/>
            </a:pPr>
            <a:endParaRPr lang="en-US" altLang="zh-CN" dirty="0">
              <a:latin typeface="微软雅黑" pitchFamily="34" charset="-122"/>
              <a:ea typeface="微软雅黑" pitchFamily="34" charset="-122"/>
            </a:endParaRPr>
          </a:p>
          <a:p>
            <a:pPr marL="285750" indent="-285750" algn="ctr" fontAlgn="auto">
              <a:spcBef>
                <a:spcPts val="0"/>
              </a:spcBef>
              <a:spcAft>
                <a:spcPts val="0"/>
              </a:spcAft>
              <a:buFont typeface="Arial" pitchFamily="34" charset="0"/>
              <a:buChar char="•"/>
              <a:defRPr/>
            </a:pPr>
            <a:r>
              <a:rPr lang="zh-CN" altLang="en-US" sz="1600" dirty="0" smtClean="0">
                <a:latin typeface="微软雅黑" pitchFamily="34" charset="-122"/>
                <a:ea typeface="微软雅黑" pitchFamily="34" charset="-122"/>
              </a:rPr>
              <a:t>山核桃文化馆</a:t>
            </a:r>
            <a:endParaRPr lang="en-US" altLang="zh-CN" sz="1600" dirty="0" smtClean="0">
              <a:latin typeface="微软雅黑" pitchFamily="34" charset="-122"/>
              <a:ea typeface="微软雅黑" pitchFamily="34" charset="-122"/>
            </a:endParaRPr>
          </a:p>
          <a:p>
            <a:pPr marL="285750" indent="-285750" algn="ctr" fontAlgn="auto">
              <a:spcBef>
                <a:spcPts val="0"/>
              </a:spcBef>
              <a:spcAft>
                <a:spcPts val="0"/>
              </a:spcAft>
              <a:buFont typeface="Arial" pitchFamily="34" charset="0"/>
              <a:buChar char="•"/>
              <a:defRPr/>
            </a:pPr>
            <a:r>
              <a:rPr lang="zh-CN" altLang="en-US" sz="1600" dirty="0" smtClean="0">
                <a:latin typeface="微软雅黑" pitchFamily="34" charset="-122"/>
                <a:ea typeface="微软雅黑" pitchFamily="34" charset="-122"/>
              </a:rPr>
              <a:t>景区旅游文化</a:t>
            </a:r>
            <a:endParaRPr lang="en-US" altLang="zh-CN" sz="1600" dirty="0" smtClean="0">
              <a:latin typeface="微软雅黑" pitchFamily="34" charset="-122"/>
              <a:ea typeface="微软雅黑" pitchFamily="34" charset="-122"/>
            </a:endParaRPr>
          </a:p>
          <a:p>
            <a:pPr marL="285750" indent="-285750" algn="ctr" fontAlgn="auto">
              <a:spcBef>
                <a:spcPts val="0"/>
              </a:spcBef>
              <a:spcAft>
                <a:spcPts val="0"/>
              </a:spcAft>
              <a:buFont typeface="Arial" pitchFamily="34" charset="0"/>
              <a:buChar char="•"/>
              <a:defRPr/>
            </a:pPr>
            <a:r>
              <a:rPr lang="zh-CN" altLang="en-US" sz="1600" dirty="0" smtClean="0">
                <a:latin typeface="微软雅黑" pitchFamily="34" charset="-122"/>
                <a:ea typeface="微软雅黑" pitchFamily="34" charset="-122"/>
              </a:rPr>
              <a:t>文化展会活动</a:t>
            </a:r>
            <a:endParaRPr lang="zh-CN" altLang="en-US" sz="1600" dirty="0">
              <a:latin typeface="微软雅黑" pitchFamily="34" charset="-122"/>
              <a:ea typeface="微软雅黑" pitchFamily="34" charset="-122"/>
            </a:endParaRPr>
          </a:p>
        </p:txBody>
      </p:sp>
      <p:sp>
        <p:nvSpPr>
          <p:cNvPr id="23" name="TextBox 77"/>
          <p:cNvSpPr txBox="1">
            <a:spLocks noChangeArrowheads="1"/>
          </p:cNvSpPr>
          <p:nvPr/>
        </p:nvSpPr>
        <p:spPr bwMode="auto">
          <a:xfrm>
            <a:off x="2705086" y="5022255"/>
            <a:ext cx="536575" cy="1218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4800">
                <a:solidFill>
                  <a:schemeClr val="bg1"/>
                </a:solidFill>
                <a:latin typeface="方正粗宋简体" pitchFamily="65" charset="-122"/>
                <a:ea typeface="方正粗宋简体" pitchFamily="65" charset="-122"/>
              </a:rPr>
              <a:t>2</a:t>
            </a:r>
            <a:endParaRPr lang="zh-CN" altLang="en-US" sz="4800">
              <a:solidFill>
                <a:schemeClr val="bg1"/>
              </a:solidFill>
              <a:latin typeface="方正粗宋简体" pitchFamily="65" charset="-122"/>
              <a:ea typeface="方正粗宋简体" pitchFamily="65" charset="-122"/>
            </a:endParaRPr>
          </a:p>
        </p:txBody>
      </p:sp>
      <p:sp>
        <p:nvSpPr>
          <p:cNvPr id="25" name="矩形 24"/>
          <p:cNvSpPr/>
          <p:nvPr/>
        </p:nvSpPr>
        <p:spPr>
          <a:xfrm>
            <a:off x="3884761" y="2871167"/>
            <a:ext cx="1811015" cy="322212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fontAlgn="auto">
              <a:spcBef>
                <a:spcPts val="0"/>
              </a:spcBef>
              <a:spcAft>
                <a:spcPts val="0"/>
              </a:spcAft>
              <a:defRPr/>
            </a:pPr>
            <a:r>
              <a:rPr lang="zh-CN" altLang="en-US" dirty="0" smtClean="0">
                <a:latin typeface="微软雅黑" pitchFamily="34" charset="-122"/>
                <a:ea typeface="微软雅黑" pitchFamily="34" charset="-122"/>
              </a:rPr>
              <a:t>强化山核桃产品质量监督</a:t>
            </a:r>
            <a:endParaRPr lang="zh-CN" altLang="en-US" dirty="0">
              <a:latin typeface="微软雅黑" pitchFamily="34" charset="-122"/>
              <a:ea typeface="微软雅黑" pitchFamily="34" charset="-122"/>
            </a:endParaRPr>
          </a:p>
        </p:txBody>
      </p:sp>
      <p:sp>
        <p:nvSpPr>
          <p:cNvPr id="27" name="TextBox 81"/>
          <p:cNvSpPr txBox="1">
            <a:spLocks noChangeArrowheads="1"/>
          </p:cNvSpPr>
          <p:nvPr/>
        </p:nvSpPr>
        <p:spPr bwMode="auto">
          <a:xfrm>
            <a:off x="4530947" y="5022255"/>
            <a:ext cx="536575" cy="1218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4800">
                <a:solidFill>
                  <a:schemeClr val="bg1"/>
                </a:solidFill>
                <a:latin typeface="方正粗宋简体" pitchFamily="65" charset="-122"/>
                <a:ea typeface="方正粗宋简体" pitchFamily="65" charset="-122"/>
              </a:rPr>
              <a:t>3</a:t>
            </a:r>
            <a:endParaRPr lang="zh-CN" altLang="en-US" sz="4800">
              <a:solidFill>
                <a:schemeClr val="bg1"/>
              </a:solidFill>
              <a:latin typeface="方正粗宋简体" pitchFamily="65" charset="-122"/>
              <a:ea typeface="方正粗宋简体" pitchFamily="65" charset="-122"/>
            </a:endParaRPr>
          </a:p>
        </p:txBody>
      </p:sp>
      <p:sp>
        <p:nvSpPr>
          <p:cNvPr id="29" name="矩形 28"/>
          <p:cNvSpPr/>
          <p:nvPr/>
        </p:nvSpPr>
        <p:spPr>
          <a:xfrm>
            <a:off x="5714826" y="2871167"/>
            <a:ext cx="1818953" cy="3222129"/>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fontAlgn="auto">
              <a:spcBef>
                <a:spcPts val="0"/>
              </a:spcBef>
              <a:spcAft>
                <a:spcPts val="0"/>
              </a:spcAft>
              <a:defRPr/>
            </a:pPr>
            <a:r>
              <a:rPr lang="zh-CN" altLang="en-US" dirty="0" smtClean="0">
                <a:latin typeface="微软雅黑" pitchFamily="34" charset="-122"/>
                <a:ea typeface="微软雅黑" pitchFamily="34" charset="-122"/>
              </a:rPr>
              <a:t>强化品牌相关配套设施建设</a:t>
            </a:r>
            <a:endParaRPr lang="en-US" altLang="zh-CN" dirty="0" smtClean="0">
              <a:latin typeface="微软雅黑" pitchFamily="34" charset="-122"/>
              <a:ea typeface="微软雅黑" pitchFamily="34" charset="-122"/>
            </a:endParaRPr>
          </a:p>
          <a:p>
            <a:pPr algn="ctr" fontAlgn="auto">
              <a:spcBef>
                <a:spcPts val="0"/>
              </a:spcBef>
              <a:spcAft>
                <a:spcPts val="0"/>
              </a:spcAft>
              <a:defRPr/>
            </a:pPr>
            <a:endParaRPr lang="en-US" altLang="zh-CN" dirty="0" smtClean="0">
              <a:latin typeface="微软雅黑" pitchFamily="34" charset="-122"/>
              <a:ea typeface="微软雅黑" pitchFamily="34" charset="-122"/>
            </a:endParaRPr>
          </a:p>
          <a:p>
            <a:pPr algn="ctr" fontAlgn="auto">
              <a:spcBef>
                <a:spcPts val="0"/>
              </a:spcBef>
              <a:spcAft>
                <a:spcPts val="0"/>
              </a:spcAft>
              <a:defRPr/>
            </a:pPr>
            <a:endParaRPr lang="en-US" altLang="zh-CN" dirty="0">
              <a:latin typeface="微软雅黑" pitchFamily="34" charset="-122"/>
              <a:ea typeface="微软雅黑" pitchFamily="34" charset="-122"/>
            </a:endParaRPr>
          </a:p>
          <a:p>
            <a:pPr marL="285750" indent="-285750" algn="ctr" fontAlgn="auto">
              <a:spcBef>
                <a:spcPts val="0"/>
              </a:spcBef>
              <a:spcAft>
                <a:spcPts val="0"/>
              </a:spcAft>
              <a:buFont typeface="Arial" pitchFamily="34" charset="0"/>
              <a:buChar char="•"/>
              <a:defRPr/>
            </a:pPr>
            <a:r>
              <a:rPr lang="zh-CN" altLang="en-US" sz="1600" dirty="0" smtClean="0">
                <a:latin typeface="微软雅黑" pitchFamily="34" charset="-122"/>
                <a:ea typeface="微软雅黑" pitchFamily="34" charset="-122"/>
              </a:rPr>
              <a:t>产区道路建设</a:t>
            </a:r>
            <a:endParaRPr lang="en-US" altLang="zh-CN" sz="1600" dirty="0" smtClean="0">
              <a:latin typeface="微软雅黑" pitchFamily="34" charset="-122"/>
              <a:ea typeface="微软雅黑" pitchFamily="34" charset="-122"/>
            </a:endParaRPr>
          </a:p>
          <a:p>
            <a:pPr marL="285750" indent="-285750" algn="ctr" fontAlgn="auto">
              <a:spcBef>
                <a:spcPts val="0"/>
              </a:spcBef>
              <a:spcAft>
                <a:spcPts val="0"/>
              </a:spcAft>
              <a:buFont typeface="Arial" pitchFamily="34" charset="0"/>
              <a:buChar char="•"/>
              <a:defRPr/>
            </a:pPr>
            <a:r>
              <a:rPr lang="zh-CN" altLang="en-US" sz="1600" dirty="0" smtClean="0">
                <a:latin typeface="微软雅黑" pitchFamily="34" charset="-122"/>
                <a:ea typeface="微软雅黑" pitchFamily="34" charset="-122"/>
              </a:rPr>
              <a:t>生产技术引进</a:t>
            </a:r>
            <a:endParaRPr lang="zh-CN" altLang="en-US" sz="1600" dirty="0">
              <a:latin typeface="微软雅黑" pitchFamily="34" charset="-122"/>
              <a:ea typeface="微软雅黑" pitchFamily="34" charset="-122"/>
            </a:endParaRPr>
          </a:p>
        </p:txBody>
      </p:sp>
      <p:sp>
        <p:nvSpPr>
          <p:cNvPr id="31" name="TextBox 82"/>
          <p:cNvSpPr txBox="1">
            <a:spLocks noChangeArrowheads="1"/>
          </p:cNvSpPr>
          <p:nvPr/>
        </p:nvSpPr>
        <p:spPr bwMode="auto">
          <a:xfrm>
            <a:off x="6356808" y="5022255"/>
            <a:ext cx="534988" cy="1218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4800" dirty="0">
                <a:solidFill>
                  <a:schemeClr val="bg1"/>
                </a:solidFill>
                <a:latin typeface="方正粗宋简体" pitchFamily="65" charset="-122"/>
                <a:ea typeface="方正粗宋简体" pitchFamily="65" charset="-122"/>
              </a:rPr>
              <a:t>4</a:t>
            </a:r>
            <a:endParaRPr lang="zh-CN" altLang="en-US" sz="4800" dirty="0">
              <a:solidFill>
                <a:schemeClr val="bg1"/>
              </a:solidFill>
              <a:latin typeface="方正粗宋简体" pitchFamily="65" charset="-122"/>
              <a:ea typeface="方正粗宋简体" pitchFamily="65" charset="-122"/>
            </a:endParaRPr>
          </a:p>
        </p:txBody>
      </p:sp>
      <p:sp>
        <p:nvSpPr>
          <p:cNvPr id="32" name="AutoShape 2" descr="http://cdn.duitang.com/uploads/item/201210/08/20121008093644_xArai.jpe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2292" name="Picture 4" descr="http://cdn.duitang.com/uploads/item/201210/08/20121008093644_xArai.jpeg"/>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rcRect r="20059"/>
          <a:stretch/>
        </p:blipFill>
        <p:spPr bwMode="auto">
          <a:xfrm>
            <a:off x="7605786" y="2871167"/>
            <a:ext cx="4581451" cy="3222129"/>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7629996" y="5262299"/>
            <a:ext cx="4581451" cy="830997"/>
          </a:xfrm>
          <a:prstGeom prst="rect">
            <a:avLst/>
          </a:prstGeom>
          <a:noFill/>
        </p:spPr>
        <p:txBody>
          <a:bodyPr wrap="square" rtlCol="0">
            <a:spAutoFit/>
          </a:bodyPr>
          <a:lstStyle/>
          <a:p>
            <a:pPr algn="ctr"/>
            <a:r>
              <a:rPr lang="en-US" altLang="zh-CN" sz="4800" b="1" dirty="0" smtClean="0">
                <a:solidFill>
                  <a:schemeClr val="bg1"/>
                </a:solidFill>
                <a:latin typeface="微软雅黑" pitchFamily="34" charset="-122"/>
                <a:ea typeface="微软雅黑" pitchFamily="34" charset="-122"/>
              </a:rPr>
              <a:t>SUGGESTION</a:t>
            </a:r>
            <a:endParaRPr lang="zh-CN" altLang="en-US" sz="48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854459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44440" y="-744"/>
            <a:ext cx="216024" cy="18265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79523" y="912515"/>
            <a:ext cx="216024" cy="913259"/>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428652" y="814809"/>
            <a:ext cx="1640631" cy="646331"/>
          </a:xfrm>
          <a:prstGeom prst="rect">
            <a:avLst/>
          </a:prstGeom>
          <a:noFill/>
        </p:spPr>
        <p:txBody>
          <a:bodyPr wrap="square" rtlCol="0">
            <a:spAutoFit/>
          </a:bodyPr>
          <a:lstStyle/>
          <a:p>
            <a:pPr algn="ctr"/>
            <a:r>
              <a:rPr lang="zh-CN" altLang="en-US" sz="3600" b="1" dirty="0">
                <a:solidFill>
                  <a:schemeClr val="accent5">
                    <a:lumMod val="50000"/>
                  </a:schemeClr>
                </a:solidFill>
                <a:latin typeface="微软雅黑" pitchFamily="34" charset="-122"/>
                <a:ea typeface="微软雅黑" pitchFamily="34" charset="-122"/>
              </a:rPr>
              <a:t>目录页</a:t>
            </a:r>
          </a:p>
        </p:txBody>
      </p:sp>
      <p:sp>
        <p:nvSpPr>
          <p:cNvPr id="8" name="TextBox 7"/>
          <p:cNvSpPr txBox="1"/>
          <p:nvPr/>
        </p:nvSpPr>
        <p:spPr>
          <a:xfrm>
            <a:off x="1499965" y="1569090"/>
            <a:ext cx="2073374" cy="369332"/>
          </a:xfrm>
          <a:prstGeom prst="rect">
            <a:avLst/>
          </a:prstGeom>
          <a:noFill/>
        </p:spPr>
        <p:txBody>
          <a:bodyPr wrap="square" rtlCol="0">
            <a:spAutoFit/>
          </a:bodyPr>
          <a:lstStyle/>
          <a:p>
            <a:pPr algn="ctr"/>
            <a:r>
              <a:rPr lang="en-US" altLang="zh-CN" dirty="0" smtClean="0">
                <a:solidFill>
                  <a:schemeClr val="tx1">
                    <a:lumMod val="65000"/>
                    <a:lumOff val="35000"/>
                  </a:schemeClr>
                </a:solidFill>
                <a:latin typeface="微软雅黑" pitchFamily="34" charset="-122"/>
                <a:ea typeface="微软雅黑" pitchFamily="34" charset="-122"/>
              </a:rPr>
              <a:t>CONTENTS PAGE</a:t>
            </a:r>
            <a:endParaRPr lang="zh-CN" altLang="en-US" dirty="0">
              <a:solidFill>
                <a:schemeClr val="tx1">
                  <a:lumMod val="65000"/>
                  <a:lumOff val="35000"/>
                </a:schemeClr>
              </a:solidFill>
              <a:latin typeface="微软雅黑" pitchFamily="34" charset="-122"/>
              <a:ea typeface="微软雅黑" pitchFamily="34" charset="-122"/>
            </a:endParaRPr>
          </a:p>
        </p:txBody>
      </p:sp>
      <p:sp>
        <p:nvSpPr>
          <p:cNvPr id="13" name="任意多边形 12"/>
          <p:cNvSpPr/>
          <p:nvPr/>
        </p:nvSpPr>
        <p:spPr>
          <a:xfrm>
            <a:off x="1353107" y="2778905"/>
            <a:ext cx="1963271" cy="1672070"/>
          </a:xfrm>
          <a:custGeom>
            <a:avLst/>
            <a:gdLst>
              <a:gd name="connsiteX0" fmla="*/ 0 w 1963271"/>
              <a:gd name="connsiteY0" fmla="*/ 0 h 1672070"/>
              <a:gd name="connsiteX1" fmla="*/ 1963271 w 1963271"/>
              <a:gd name="connsiteY1" fmla="*/ 0 h 1672070"/>
              <a:gd name="connsiteX2" fmla="*/ 1963271 w 1963271"/>
              <a:gd name="connsiteY2" fmla="*/ 1358153 h 1672070"/>
              <a:gd name="connsiteX3" fmla="*/ 1140337 w 1963271"/>
              <a:gd name="connsiteY3" fmla="*/ 1358153 h 1672070"/>
              <a:gd name="connsiteX4" fmla="*/ 981635 w 1963271"/>
              <a:gd name="connsiteY4" fmla="*/ 1672070 h 1672070"/>
              <a:gd name="connsiteX5" fmla="*/ 822932 w 1963271"/>
              <a:gd name="connsiteY5" fmla="*/ 1358153 h 1672070"/>
              <a:gd name="connsiteX6" fmla="*/ 0 w 1963271"/>
              <a:gd name="connsiteY6" fmla="*/ 1358153 h 167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63271" h="1672070">
                <a:moveTo>
                  <a:pt x="0" y="0"/>
                </a:moveTo>
                <a:lnTo>
                  <a:pt x="1963271" y="0"/>
                </a:lnTo>
                <a:lnTo>
                  <a:pt x="1963271" y="1358153"/>
                </a:lnTo>
                <a:lnTo>
                  <a:pt x="1140337" y="1358153"/>
                </a:lnTo>
                <a:lnTo>
                  <a:pt x="981635" y="1672070"/>
                </a:lnTo>
                <a:lnTo>
                  <a:pt x="822932" y="1358153"/>
                </a:lnTo>
                <a:lnTo>
                  <a:pt x="0" y="1358153"/>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3963236" y="2778905"/>
            <a:ext cx="1963271" cy="1672070"/>
          </a:xfrm>
          <a:custGeom>
            <a:avLst/>
            <a:gdLst>
              <a:gd name="connsiteX0" fmla="*/ 0 w 1963271"/>
              <a:gd name="connsiteY0" fmla="*/ 0 h 1672070"/>
              <a:gd name="connsiteX1" fmla="*/ 1963271 w 1963271"/>
              <a:gd name="connsiteY1" fmla="*/ 0 h 1672070"/>
              <a:gd name="connsiteX2" fmla="*/ 1963271 w 1963271"/>
              <a:gd name="connsiteY2" fmla="*/ 1358153 h 1672070"/>
              <a:gd name="connsiteX3" fmla="*/ 1136276 w 1963271"/>
              <a:gd name="connsiteY3" fmla="*/ 1358153 h 1672070"/>
              <a:gd name="connsiteX4" fmla="*/ 977574 w 1963271"/>
              <a:gd name="connsiteY4" fmla="*/ 1672070 h 1672070"/>
              <a:gd name="connsiteX5" fmla="*/ 818871 w 1963271"/>
              <a:gd name="connsiteY5" fmla="*/ 1358153 h 1672070"/>
              <a:gd name="connsiteX6" fmla="*/ 0 w 1963271"/>
              <a:gd name="connsiteY6" fmla="*/ 1358153 h 167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63271" h="1672070">
                <a:moveTo>
                  <a:pt x="0" y="0"/>
                </a:moveTo>
                <a:lnTo>
                  <a:pt x="1963271" y="0"/>
                </a:lnTo>
                <a:lnTo>
                  <a:pt x="1963271" y="1358153"/>
                </a:lnTo>
                <a:lnTo>
                  <a:pt x="1136276" y="1358153"/>
                </a:lnTo>
                <a:lnTo>
                  <a:pt x="977574" y="1672070"/>
                </a:lnTo>
                <a:lnTo>
                  <a:pt x="818871" y="1358153"/>
                </a:lnTo>
                <a:lnTo>
                  <a:pt x="0" y="1358153"/>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6573365" y="2778905"/>
            <a:ext cx="1963271" cy="1672070"/>
          </a:xfrm>
          <a:custGeom>
            <a:avLst/>
            <a:gdLst>
              <a:gd name="connsiteX0" fmla="*/ 0 w 1963271"/>
              <a:gd name="connsiteY0" fmla="*/ 0 h 1672070"/>
              <a:gd name="connsiteX1" fmla="*/ 1963271 w 1963271"/>
              <a:gd name="connsiteY1" fmla="*/ 0 h 1672070"/>
              <a:gd name="connsiteX2" fmla="*/ 1963271 w 1963271"/>
              <a:gd name="connsiteY2" fmla="*/ 1358153 h 1672070"/>
              <a:gd name="connsiteX3" fmla="*/ 1140337 w 1963271"/>
              <a:gd name="connsiteY3" fmla="*/ 1358153 h 1672070"/>
              <a:gd name="connsiteX4" fmla="*/ 981635 w 1963271"/>
              <a:gd name="connsiteY4" fmla="*/ 1672070 h 1672070"/>
              <a:gd name="connsiteX5" fmla="*/ 822932 w 1963271"/>
              <a:gd name="connsiteY5" fmla="*/ 1358153 h 1672070"/>
              <a:gd name="connsiteX6" fmla="*/ 0 w 1963271"/>
              <a:gd name="connsiteY6" fmla="*/ 1358153 h 167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63271" h="1672070">
                <a:moveTo>
                  <a:pt x="0" y="0"/>
                </a:moveTo>
                <a:lnTo>
                  <a:pt x="1963271" y="0"/>
                </a:lnTo>
                <a:lnTo>
                  <a:pt x="1963271" y="1358153"/>
                </a:lnTo>
                <a:lnTo>
                  <a:pt x="1140337" y="1358153"/>
                </a:lnTo>
                <a:lnTo>
                  <a:pt x="981635" y="1672070"/>
                </a:lnTo>
                <a:lnTo>
                  <a:pt x="822932" y="1358153"/>
                </a:lnTo>
                <a:lnTo>
                  <a:pt x="0" y="1358153"/>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9183494" y="2778905"/>
            <a:ext cx="1963271" cy="1672070"/>
          </a:xfrm>
          <a:custGeom>
            <a:avLst/>
            <a:gdLst>
              <a:gd name="connsiteX0" fmla="*/ 0 w 1963271"/>
              <a:gd name="connsiteY0" fmla="*/ 0 h 1672070"/>
              <a:gd name="connsiteX1" fmla="*/ 1963271 w 1963271"/>
              <a:gd name="connsiteY1" fmla="*/ 0 h 1672070"/>
              <a:gd name="connsiteX2" fmla="*/ 1963271 w 1963271"/>
              <a:gd name="connsiteY2" fmla="*/ 1358153 h 1672070"/>
              <a:gd name="connsiteX3" fmla="*/ 1140337 w 1963271"/>
              <a:gd name="connsiteY3" fmla="*/ 1358153 h 1672070"/>
              <a:gd name="connsiteX4" fmla="*/ 981634 w 1963271"/>
              <a:gd name="connsiteY4" fmla="*/ 1672070 h 1672070"/>
              <a:gd name="connsiteX5" fmla="*/ 822932 w 1963271"/>
              <a:gd name="connsiteY5" fmla="*/ 1358153 h 1672070"/>
              <a:gd name="connsiteX6" fmla="*/ 0 w 1963271"/>
              <a:gd name="connsiteY6" fmla="*/ 1358153 h 167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63271" h="1672070">
                <a:moveTo>
                  <a:pt x="0" y="0"/>
                </a:moveTo>
                <a:lnTo>
                  <a:pt x="1963271" y="0"/>
                </a:lnTo>
                <a:lnTo>
                  <a:pt x="1963271" y="1358153"/>
                </a:lnTo>
                <a:lnTo>
                  <a:pt x="1140337" y="1358153"/>
                </a:lnTo>
                <a:lnTo>
                  <a:pt x="981634" y="1672070"/>
                </a:lnTo>
                <a:lnTo>
                  <a:pt x="822932" y="1358153"/>
                </a:lnTo>
                <a:lnTo>
                  <a:pt x="0" y="1358153"/>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9621410" y="3069157"/>
            <a:ext cx="1087437" cy="756040"/>
            <a:chOff x="10571163" y="5337175"/>
            <a:chExt cx="1370013" cy="952501"/>
          </a:xfrm>
          <a:solidFill>
            <a:schemeClr val="bg1"/>
          </a:solidFill>
        </p:grpSpPr>
        <p:sp>
          <p:nvSpPr>
            <p:cNvPr id="26" name="Freeform 68"/>
            <p:cNvSpPr>
              <a:spLocks/>
            </p:cNvSpPr>
            <p:nvPr/>
          </p:nvSpPr>
          <p:spPr bwMode="auto">
            <a:xfrm>
              <a:off x="11684001" y="5337175"/>
              <a:ext cx="90488" cy="142875"/>
            </a:xfrm>
            <a:custGeom>
              <a:avLst/>
              <a:gdLst>
                <a:gd name="T0" fmla="*/ 9 w 31"/>
                <a:gd name="T1" fmla="*/ 49 h 49"/>
                <a:gd name="T2" fmla="*/ 1 w 31"/>
                <a:gd name="T3" fmla="*/ 35 h 49"/>
                <a:gd name="T4" fmla="*/ 1 w 31"/>
                <a:gd name="T5" fmla="*/ 35 h 49"/>
                <a:gd name="T6" fmla="*/ 8 w 31"/>
                <a:gd name="T7" fmla="*/ 9 h 49"/>
                <a:gd name="T8" fmla="*/ 22 w 31"/>
                <a:gd name="T9" fmla="*/ 1 h 49"/>
                <a:gd name="T10" fmla="*/ 22 w 31"/>
                <a:gd name="T11" fmla="*/ 1 h 49"/>
                <a:gd name="T12" fmla="*/ 30 w 31"/>
                <a:gd name="T13" fmla="*/ 15 h 49"/>
                <a:gd name="T14" fmla="*/ 30 w 31"/>
                <a:gd name="T15" fmla="*/ 15 h 49"/>
                <a:gd name="T16" fmla="*/ 22 w 31"/>
                <a:gd name="T17" fmla="*/ 41 h 49"/>
                <a:gd name="T18" fmla="*/ 12 w 31"/>
                <a:gd name="T19" fmla="*/ 49 h 49"/>
                <a:gd name="T20" fmla="*/ 12 w 31"/>
                <a:gd name="T21" fmla="*/ 49 h 49"/>
                <a:gd name="T22" fmla="*/ 9 w 31"/>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49">
                  <a:moveTo>
                    <a:pt x="9" y="49"/>
                  </a:moveTo>
                  <a:cubicBezTo>
                    <a:pt x="3" y="47"/>
                    <a:pt x="0" y="41"/>
                    <a:pt x="1" y="35"/>
                  </a:cubicBezTo>
                  <a:cubicBezTo>
                    <a:pt x="1" y="35"/>
                    <a:pt x="1" y="35"/>
                    <a:pt x="1" y="35"/>
                  </a:cubicBezTo>
                  <a:cubicBezTo>
                    <a:pt x="8" y="9"/>
                    <a:pt x="8" y="9"/>
                    <a:pt x="8" y="9"/>
                  </a:cubicBezTo>
                  <a:cubicBezTo>
                    <a:pt x="10" y="3"/>
                    <a:pt x="16" y="0"/>
                    <a:pt x="22" y="1"/>
                  </a:cubicBezTo>
                  <a:cubicBezTo>
                    <a:pt x="22" y="1"/>
                    <a:pt x="22" y="1"/>
                    <a:pt x="22" y="1"/>
                  </a:cubicBezTo>
                  <a:cubicBezTo>
                    <a:pt x="28" y="3"/>
                    <a:pt x="31" y="9"/>
                    <a:pt x="30" y="15"/>
                  </a:cubicBezTo>
                  <a:cubicBezTo>
                    <a:pt x="30" y="15"/>
                    <a:pt x="30" y="15"/>
                    <a:pt x="30" y="15"/>
                  </a:cubicBezTo>
                  <a:cubicBezTo>
                    <a:pt x="22" y="41"/>
                    <a:pt x="22" y="41"/>
                    <a:pt x="22" y="41"/>
                  </a:cubicBezTo>
                  <a:cubicBezTo>
                    <a:pt x="21" y="46"/>
                    <a:pt x="17" y="49"/>
                    <a:pt x="12" y="49"/>
                  </a:cubicBezTo>
                  <a:cubicBezTo>
                    <a:pt x="12" y="49"/>
                    <a:pt x="12" y="49"/>
                    <a:pt x="12" y="49"/>
                  </a:cubicBezTo>
                  <a:cubicBezTo>
                    <a:pt x="11" y="49"/>
                    <a:pt x="10" y="49"/>
                    <a:pt x="9"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69"/>
            <p:cNvSpPr>
              <a:spLocks/>
            </p:cNvSpPr>
            <p:nvPr/>
          </p:nvSpPr>
          <p:spPr bwMode="auto">
            <a:xfrm>
              <a:off x="11772901" y="5413375"/>
              <a:ext cx="139700" cy="111125"/>
            </a:xfrm>
            <a:custGeom>
              <a:avLst/>
              <a:gdLst>
                <a:gd name="T0" fmla="*/ 3 w 48"/>
                <a:gd name="T1" fmla="*/ 32 h 38"/>
                <a:gd name="T2" fmla="*/ 7 w 48"/>
                <a:gd name="T3" fmla="*/ 17 h 38"/>
                <a:gd name="T4" fmla="*/ 7 w 48"/>
                <a:gd name="T5" fmla="*/ 17 h 38"/>
                <a:gd name="T6" fmla="*/ 30 w 48"/>
                <a:gd name="T7" fmla="*/ 3 h 38"/>
                <a:gd name="T8" fmla="*/ 45 w 48"/>
                <a:gd name="T9" fmla="*/ 7 h 38"/>
                <a:gd name="T10" fmla="*/ 45 w 48"/>
                <a:gd name="T11" fmla="*/ 7 h 38"/>
                <a:gd name="T12" fmla="*/ 41 w 48"/>
                <a:gd name="T13" fmla="*/ 22 h 38"/>
                <a:gd name="T14" fmla="*/ 41 w 48"/>
                <a:gd name="T15" fmla="*/ 22 h 38"/>
                <a:gd name="T16" fmla="*/ 18 w 48"/>
                <a:gd name="T17" fmla="*/ 36 h 38"/>
                <a:gd name="T18" fmla="*/ 15 w 48"/>
                <a:gd name="T19" fmla="*/ 37 h 38"/>
                <a:gd name="T20" fmla="*/ 15 w 48"/>
                <a:gd name="T21" fmla="*/ 37 h 38"/>
                <a:gd name="T22" fmla="*/ 3 w 48"/>
                <a:gd name="T23" fmla="*/ 3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38">
                  <a:moveTo>
                    <a:pt x="3" y="32"/>
                  </a:moveTo>
                  <a:cubicBezTo>
                    <a:pt x="0" y="27"/>
                    <a:pt x="2" y="20"/>
                    <a:pt x="7" y="17"/>
                  </a:cubicBezTo>
                  <a:cubicBezTo>
                    <a:pt x="7" y="17"/>
                    <a:pt x="7" y="17"/>
                    <a:pt x="7" y="17"/>
                  </a:cubicBezTo>
                  <a:cubicBezTo>
                    <a:pt x="30" y="3"/>
                    <a:pt x="30" y="3"/>
                    <a:pt x="30" y="3"/>
                  </a:cubicBezTo>
                  <a:cubicBezTo>
                    <a:pt x="35" y="0"/>
                    <a:pt x="42" y="2"/>
                    <a:pt x="45" y="7"/>
                  </a:cubicBezTo>
                  <a:cubicBezTo>
                    <a:pt x="45" y="7"/>
                    <a:pt x="45" y="7"/>
                    <a:pt x="45" y="7"/>
                  </a:cubicBezTo>
                  <a:cubicBezTo>
                    <a:pt x="48" y="12"/>
                    <a:pt x="46" y="19"/>
                    <a:pt x="41" y="22"/>
                  </a:cubicBezTo>
                  <a:cubicBezTo>
                    <a:pt x="41" y="22"/>
                    <a:pt x="41" y="22"/>
                    <a:pt x="41" y="22"/>
                  </a:cubicBezTo>
                  <a:cubicBezTo>
                    <a:pt x="18" y="36"/>
                    <a:pt x="18" y="36"/>
                    <a:pt x="18" y="36"/>
                  </a:cubicBezTo>
                  <a:cubicBezTo>
                    <a:pt x="17" y="36"/>
                    <a:pt x="16" y="37"/>
                    <a:pt x="15" y="37"/>
                  </a:cubicBezTo>
                  <a:cubicBezTo>
                    <a:pt x="15" y="37"/>
                    <a:pt x="15" y="37"/>
                    <a:pt x="15" y="37"/>
                  </a:cubicBezTo>
                  <a:cubicBezTo>
                    <a:pt x="10" y="38"/>
                    <a:pt x="5" y="36"/>
                    <a:pt x="3"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70"/>
            <p:cNvSpPr>
              <a:spLocks/>
            </p:cNvSpPr>
            <p:nvPr/>
          </p:nvSpPr>
          <p:spPr bwMode="auto">
            <a:xfrm>
              <a:off x="11506201" y="5702300"/>
              <a:ext cx="434975" cy="482600"/>
            </a:xfrm>
            <a:custGeom>
              <a:avLst/>
              <a:gdLst>
                <a:gd name="T0" fmla="*/ 136 w 149"/>
                <a:gd name="T1" fmla="*/ 86 h 165"/>
                <a:gd name="T2" fmla="*/ 74 w 149"/>
                <a:gd name="T3" fmla="*/ 34 h 165"/>
                <a:gd name="T4" fmla="*/ 72 w 149"/>
                <a:gd name="T5" fmla="*/ 0 h 165"/>
                <a:gd name="T6" fmla="*/ 0 w 149"/>
                <a:gd name="T7" fmla="*/ 65 h 165"/>
                <a:gd name="T8" fmla="*/ 78 w 149"/>
                <a:gd name="T9" fmla="*/ 126 h 165"/>
                <a:gd name="T10" fmla="*/ 76 w 149"/>
                <a:gd name="T11" fmla="*/ 88 h 165"/>
                <a:gd name="T12" fmla="*/ 96 w 149"/>
                <a:gd name="T13" fmla="*/ 165 h 165"/>
                <a:gd name="T14" fmla="*/ 136 w 149"/>
                <a:gd name="T15" fmla="*/ 86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 h="165">
                  <a:moveTo>
                    <a:pt x="136" y="86"/>
                  </a:moveTo>
                  <a:cubicBezTo>
                    <a:pt x="127" y="45"/>
                    <a:pt x="91" y="36"/>
                    <a:pt x="74" y="34"/>
                  </a:cubicBezTo>
                  <a:cubicBezTo>
                    <a:pt x="72" y="0"/>
                    <a:pt x="72" y="0"/>
                    <a:pt x="72" y="0"/>
                  </a:cubicBezTo>
                  <a:cubicBezTo>
                    <a:pt x="0" y="65"/>
                    <a:pt x="0" y="65"/>
                    <a:pt x="0" y="65"/>
                  </a:cubicBezTo>
                  <a:cubicBezTo>
                    <a:pt x="78" y="126"/>
                    <a:pt x="78" y="126"/>
                    <a:pt x="78" y="126"/>
                  </a:cubicBezTo>
                  <a:cubicBezTo>
                    <a:pt x="76" y="88"/>
                    <a:pt x="76" y="88"/>
                    <a:pt x="76" y="88"/>
                  </a:cubicBezTo>
                  <a:cubicBezTo>
                    <a:pt x="138" y="106"/>
                    <a:pt x="96" y="165"/>
                    <a:pt x="96" y="165"/>
                  </a:cubicBezTo>
                  <a:cubicBezTo>
                    <a:pt x="96" y="165"/>
                    <a:pt x="149" y="142"/>
                    <a:pt x="136"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71"/>
            <p:cNvSpPr>
              <a:spLocks/>
            </p:cNvSpPr>
            <p:nvPr/>
          </p:nvSpPr>
          <p:spPr bwMode="auto">
            <a:xfrm>
              <a:off x="10571163" y="5345113"/>
              <a:ext cx="1093788" cy="787400"/>
            </a:xfrm>
            <a:custGeom>
              <a:avLst/>
              <a:gdLst>
                <a:gd name="T0" fmla="*/ 48 w 374"/>
                <a:gd name="T1" fmla="*/ 127 h 269"/>
                <a:gd name="T2" fmla="*/ 147 w 374"/>
                <a:gd name="T3" fmla="*/ 40 h 269"/>
                <a:gd name="T4" fmla="*/ 370 w 374"/>
                <a:gd name="T5" fmla="*/ 40 h 269"/>
                <a:gd name="T6" fmla="*/ 374 w 374"/>
                <a:gd name="T7" fmla="*/ 25 h 269"/>
                <a:gd name="T8" fmla="*/ 157 w 374"/>
                <a:gd name="T9" fmla="*/ 25 h 269"/>
                <a:gd name="T10" fmla="*/ 119 w 374"/>
                <a:gd name="T11" fmla="*/ 0 h 269"/>
                <a:gd name="T12" fmla="*/ 36 w 374"/>
                <a:gd name="T13" fmla="*/ 0 h 269"/>
                <a:gd name="T14" fmla="*/ 1 w 374"/>
                <a:gd name="T15" fmla="*/ 38 h 269"/>
                <a:gd name="T16" fmla="*/ 7 w 374"/>
                <a:gd name="T17" fmla="*/ 100 h 269"/>
                <a:gd name="T18" fmla="*/ 10 w 374"/>
                <a:gd name="T19" fmla="*/ 139 h 269"/>
                <a:gd name="T20" fmla="*/ 19 w 374"/>
                <a:gd name="T21" fmla="*/ 234 h 269"/>
                <a:gd name="T22" fmla="*/ 31 w 374"/>
                <a:gd name="T23" fmla="*/ 269 h 269"/>
                <a:gd name="T24" fmla="*/ 30 w 374"/>
                <a:gd name="T25" fmla="*/ 258 h 269"/>
                <a:gd name="T26" fmla="*/ 31 w 374"/>
                <a:gd name="T27" fmla="*/ 246 h 269"/>
                <a:gd name="T28" fmla="*/ 48 w 374"/>
                <a:gd name="T29" fmla="*/ 127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4" h="269">
                  <a:moveTo>
                    <a:pt x="48" y="127"/>
                  </a:moveTo>
                  <a:cubicBezTo>
                    <a:pt x="55" y="79"/>
                    <a:pt x="98" y="41"/>
                    <a:pt x="147" y="40"/>
                  </a:cubicBezTo>
                  <a:cubicBezTo>
                    <a:pt x="370" y="40"/>
                    <a:pt x="370" y="40"/>
                    <a:pt x="370" y="40"/>
                  </a:cubicBezTo>
                  <a:cubicBezTo>
                    <a:pt x="374" y="25"/>
                    <a:pt x="374" y="25"/>
                    <a:pt x="374" y="25"/>
                  </a:cubicBezTo>
                  <a:cubicBezTo>
                    <a:pt x="157" y="25"/>
                    <a:pt x="157" y="25"/>
                    <a:pt x="157" y="25"/>
                  </a:cubicBezTo>
                  <a:cubicBezTo>
                    <a:pt x="150" y="12"/>
                    <a:pt x="139" y="0"/>
                    <a:pt x="119" y="0"/>
                  </a:cubicBezTo>
                  <a:cubicBezTo>
                    <a:pt x="36" y="0"/>
                    <a:pt x="36" y="0"/>
                    <a:pt x="36" y="0"/>
                  </a:cubicBezTo>
                  <a:cubicBezTo>
                    <a:pt x="5" y="0"/>
                    <a:pt x="0" y="27"/>
                    <a:pt x="1" y="38"/>
                  </a:cubicBezTo>
                  <a:cubicBezTo>
                    <a:pt x="7" y="100"/>
                    <a:pt x="7" y="100"/>
                    <a:pt x="7" y="100"/>
                  </a:cubicBezTo>
                  <a:cubicBezTo>
                    <a:pt x="10" y="139"/>
                    <a:pt x="10" y="139"/>
                    <a:pt x="10" y="139"/>
                  </a:cubicBezTo>
                  <a:cubicBezTo>
                    <a:pt x="19" y="234"/>
                    <a:pt x="19" y="234"/>
                    <a:pt x="19" y="234"/>
                  </a:cubicBezTo>
                  <a:cubicBezTo>
                    <a:pt x="20" y="246"/>
                    <a:pt x="24" y="258"/>
                    <a:pt x="31" y="269"/>
                  </a:cubicBezTo>
                  <a:cubicBezTo>
                    <a:pt x="30" y="265"/>
                    <a:pt x="30" y="262"/>
                    <a:pt x="30" y="258"/>
                  </a:cubicBezTo>
                  <a:cubicBezTo>
                    <a:pt x="30" y="254"/>
                    <a:pt x="30" y="250"/>
                    <a:pt x="31" y="246"/>
                  </a:cubicBezTo>
                  <a:lnTo>
                    <a:pt x="48" y="1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72"/>
            <p:cNvSpPr>
              <a:spLocks/>
            </p:cNvSpPr>
            <p:nvPr/>
          </p:nvSpPr>
          <p:spPr bwMode="auto">
            <a:xfrm>
              <a:off x="10682288" y="5503863"/>
              <a:ext cx="1189038" cy="785813"/>
            </a:xfrm>
            <a:custGeom>
              <a:avLst/>
              <a:gdLst>
                <a:gd name="T0" fmla="*/ 336 w 407"/>
                <a:gd name="T1" fmla="*/ 0 h 269"/>
                <a:gd name="T2" fmla="*/ 109 w 407"/>
                <a:gd name="T3" fmla="*/ 0 h 269"/>
                <a:gd name="T4" fmla="*/ 23 w 407"/>
                <a:gd name="T5" fmla="*/ 75 h 269"/>
                <a:gd name="T6" fmla="*/ 6 w 407"/>
                <a:gd name="T7" fmla="*/ 194 h 269"/>
                <a:gd name="T8" fmla="*/ 71 w 407"/>
                <a:gd name="T9" fmla="*/ 269 h 269"/>
                <a:gd name="T10" fmla="*/ 298 w 407"/>
                <a:gd name="T11" fmla="*/ 269 h 269"/>
                <a:gd name="T12" fmla="*/ 369 w 407"/>
                <a:gd name="T13" fmla="*/ 231 h 269"/>
                <a:gd name="T14" fmla="*/ 370 w 407"/>
                <a:gd name="T15" fmla="*/ 228 h 269"/>
                <a:gd name="T16" fmla="*/ 371 w 407"/>
                <a:gd name="T17" fmla="*/ 227 h 269"/>
                <a:gd name="T18" fmla="*/ 372 w 407"/>
                <a:gd name="T19" fmla="*/ 225 h 269"/>
                <a:gd name="T20" fmla="*/ 376 w 407"/>
                <a:gd name="T21" fmla="*/ 217 h 269"/>
                <a:gd name="T22" fmla="*/ 382 w 407"/>
                <a:gd name="T23" fmla="*/ 194 h 269"/>
                <a:gd name="T24" fmla="*/ 377 w 407"/>
                <a:gd name="T25" fmla="*/ 178 h 269"/>
                <a:gd name="T26" fmla="*/ 369 w 407"/>
                <a:gd name="T27" fmla="*/ 171 h 269"/>
                <a:gd name="T28" fmla="*/ 370 w 407"/>
                <a:gd name="T29" fmla="*/ 194 h 269"/>
                <a:gd name="T30" fmla="*/ 365 w 407"/>
                <a:gd name="T31" fmla="*/ 203 h 269"/>
                <a:gd name="T32" fmla="*/ 354 w 407"/>
                <a:gd name="T33" fmla="*/ 202 h 269"/>
                <a:gd name="T34" fmla="*/ 276 w 407"/>
                <a:gd name="T35" fmla="*/ 141 h 269"/>
                <a:gd name="T36" fmla="*/ 272 w 407"/>
                <a:gd name="T37" fmla="*/ 134 h 269"/>
                <a:gd name="T38" fmla="*/ 276 w 407"/>
                <a:gd name="T39" fmla="*/ 126 h 269"/>
                <a:gd name="T40" fmla="*/ 347 w 407"/>
                <a:gd name="T41" fmla="*/ 61 h 269"/>
                <a:gd name="T42" fmla="*/ 358 w 407"/>
                <a:gd name="T43" fmla="*/ 59 h 269"/>
                <a:gd name="T44" fmla="*/ 364 w 407"/>
                <a:gd name="T45" fmla="*/ 67 h 269"/>
                <a:gd name="T46" fmla="*/ 365 w 407"/>
                <a:gd name="T47" fmla="*/ 94 h 269"/>
                <a:gd name="T48" fmla="*/ 395 w 407"/>
                <a:gd name="T49" fmla="*/ 105 h 269"/>
                <a:gd name="T50" fmla="*/ 396 w 407"/>
                <a:gd name="T51" fmla="*/ 106 h 269"/>
                <a:gd name="T52" fmla="*/ 401 w 407"/>
                <a:gd name="T53" fmla="*/ 75 h 269"/>
                <a:gd name="T54" fmla="*/ 336 w 407"/>
                <a:gd name="T55"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7" h="269">
                  <a:moveTo>
                    <a:pt x="336" y="0"/>
                  </a:moveTo>
                  <a:cubicBezTo>
                    <a:pt x="109" y="0"/>
                    <a:pt x="109" y="0"/>
                    <a:pt x="109" y="0"/>
                  </a:cubicBezTo>
                  <a:cubicBezTo>
                    <a:pt x="67" y="0"/>
                    <a:pt x="28" y="34"/>
                    <a:pt x="23" y="75"/>
                  </a:cubicBezTo>
                  <a:cubicBezTo>
                    <a:pt x="6" y="194"/>
                    <a:pt x="6" y="194"/>
                    <a:pt x="6" y="194"/>
                  </a:cubicBezTo>
                  <a:cubicBezTo>
                    <a:pt x="0" y="235"/>
                    <a:pt x="29" y="269"/>
                    <a:pt x="71" y="269"/>
                  </a:cubicBezTo>
                  <a:cubicBezTo>
                    <a:pt x="298" y="269"/>
                    <a:pt x="298" y="269"/>
                    <a:pt x="298" y="269"/>
                  </a:cubicBezTo>
                  <a:cubicBezTo>
                    <a:pt x="326" y="269"/>
                    <a:pt x="353" y="254"/>
                    <a:pt x="369" y="231"/>
                  </a:cubicBezTo>
                  <a:cubicBezTo>
                    <a:pt x="369" y="230"/>
                    <a:pt x="370" y="229"/>
                    <a:pt x="370" y="228"/>
                  </a:cubicBezTo>
                  <a:cubicBezTo>
                    <a:pt x="370" y="228"/>
                    <a:pt x="371" y="228"/>
                    <a:pt x="371" y="227"/>
                  </a:cubicBezTo>
                  <a:cubicBezTo>
                    <a:pt x="371" y="227"/>
                    <a:pt x="372" y="226"/>
                    <a:pt x="372" y="225"/>
                  </a:cubicBezTo>
                  <a:cubicBezTo>
                    <a:pt x="373" y="223"/>
                    <a:pt x="375" y="220"/>
                    <a:pt x="376" y="217"/>
                  </a:cubicBezTo>
                  <a:cubicBezTo>
                    <a:pt x="379" y="210"/>
                    <a:pt x="382" y="202"/>
                    <a:pt x="382" y="194"/>
                  </a:cubicBezTo>
                  <a:cubicBezTo>
                    <a:pt x="382" y="188"/>
                    <a:pt x="381" y="183"/>
                    <a:pt x="377" y="178"/>
                  </a:cubicBezTo>
                  <a:cubicBezTo>
                    <a:pt x="375" y="176"/>
                    <a:pt x="373" y="174"/>
                    <a:pt x="369" y="171"/>
                  </a:cubicBezTo>
                  <a:cubicBezTo>
                    <a:pt x="370" y="194"/>
                    <a:pt x="370" y="194"/>
                    <a:pt x="370" y="194"/>
                  </a:cubicBezTo>
                  <a:cubicBezTo>
                    <a:pt x="370" y="198"/>
                    <a:pt x="368" y="201"/>
                    <a:pt x="365" y="203"/>
                  </a:cubicBezTo>
                  <a:cubicBezTo>
                    <a:pt x="361" y="205"/>
                    <a:pt x="357" y="205"/>
                    <a:pt x="354" y="202"/>
                  </a:cubicBezTo>
                  <a:cubicBezTo>
                    <a:pt x="276" y="141"/>
                    <a:pt x="276" y="141"/>
                    <a:pt x="276" y="141"/>
                  </a:cubicBezTo>
                  <a:cubicBezTo>
                    <a:pt x="274" y="139"/>
                    <a:pt x="273" y="136"/>
                    <a:pt x="272" y="134"/>
                  </a:cubicBezTo>
                  <a:cubicBezTo>
                    <a:pt x="272" y="131"/>
                    <a:pt x="273" y="128"/>
                    <a:pt x="276" y="126"/>
                  </a:cubicBezTo>
                  <a:cubicBezTo>
                    <a:pt x="347" y="61"/>
                    <a:pt x="347" y="61"/>
                    <a:pt x="347" y="61"/>
                  </a:cubicBezTo>
                  <a:cubicBezTo>
                    <a:pt x="350" y="58"/>
                    <a:pt x="354" y="57"/>
                    <a:pt x="358" y="59"/>
                  </a:cubicBezTo>
                  <a:cubicBezTo>
                    <a:pt x="361" y="60"/>
                    <a:pt x="363" y="63"/>
                    <a:pt x="364" y="67"/>
                  </a:cubicBezTo>
                  <a:cubicBezTo>
                    <a:pt x="365" y="94"/>
                    <a:pt x="365" y="94"/>
                    <a:pt x="365" y="94"/>
                  </a:cubicBezTo>
                  <a:cubicBezTo>
                    <a:pt x="374" y="95"/>
                    <a:pt x="384" y="99"/>
                    <a:pt x="395" y="105"/>
                  </a:cubicBezTo>
                  <a:cubicBezTo>
                    <a:pt x="395" y="105"/>
                    <a:pt x="396" y="106"/>
                    <a:pt x="396" y="106"/>
                  </a:cubicBezTo>
                  <a:cubicBezTo>
                    <a:pt x="401" y="75"/>
                    <a:pt x="401" y="75"/>
                    <a:pt x="401" y="75"/>
                  </a:cubicBezTo>
                  <a:cubicBezTo>
                    <a:pt x="407" y="34"/>
                    <a:pt x="377" y="0"/>
                    <a:pt x="3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1" name="组合 30"/>
          <p:cNvGrpSpPr/>
          <p:nvPr/>
        </p:nvGrpSpPr>
        <p:grpSpPr>
          <a:xfrm>
            <a:off x="7153600" y="2915337"/>
            <a:ext cx="804799" cy="887270"/>
            <a:chOff x="5608638" y="1517650"/>
            <a:chExt cx="449263" cy="495301"/>
          </a:xfrm>
          <a:solidFill>
            <a:schemeClr val="bg1"/>
          </a:solidFill>
        </p:grpSpPr>
        <p:sp>
          <p:nvSpPr>
            <p:cNvPr id="32" name="Freeform 73"/>
            <p:cNvSpPr>
              <a:spLocks noEditPoints="1"/>
            </p:cNvSpPr>
            <p:nvPr/>
          </p:nvSpPr>
          <p:spPr bwMode="auto">
            <a:xfrm>
              <a:off x="5657850" y="1797050"/>
              <a:ext cx="400050" cy="185738"/>
            </a:xfrm>
            <a:custGeom>
              <a:avLst/>
              <a:gdLst>
                <a:gd name="T0" fmla="*/ 433 w 502"/>
                <a:gd name="T1" fmla="*/ 17 h 235"/>
                <a:gd name="T2" fmla="*/ 0 w 502"/>
                <a:gd name="T3" fmla="*/ 0 h 235"/>
                <a:gd name="T4" fmla="*/ 1 w 502"/>
                <a:gd name="T5" fmla="*/ 24 h 235"/>
                <a:gd name="T6" fmla="*/ 8 w 502"/>
                <a:gd name="T7" fmla="*/ 69 h 235"/>
                <a:gd name="T8" fmla="*/ 22 w 502"/>
                <a:gd name="T9" fmla="*/ 111 h 235"/>
                <a:gd name="T10" fmla="*/ 42 w 502"/>
                <a:gd name="T11" fmla="*/ 149 h 235"/>
                <a:gd name="T12" fmla="*/ 70 w 502"/>
                <a:gd name="T13" fmla="*/ 180 h 235"/>
                <a:gd name="T14" fmla="*/ 103 w 502"/>
                <a:gd name="T15" fmla="*/ 206 h 235"/>
                <a:gd name="T16" fmla="*/ 143 w 502"/>
                <a:gd name="T17" fmla="*/ 223 h 235"/>
                <a:gd name="T18" fmla="*/ 191 w 502"/>
                <a:gd name="T19" fmla="*/ 233 h 235"/>
                <a:gd name="T20" fmla="*/ 216 w 502"/>
                <a:gd name="T21" fmla="*/ 235 h 235"/>
                <a:gd name="T22" fmla="*/ 269 w 502"/>
                <a:gd name="T23" fmla="*/ 228 h 235"/>
                <a:gd name="T24" fmla="*/ 314 w 502"/>
                <a:gd name="T25" fmla="*/ 213 h 235"/>
                <a:gd name="T26" fmla="*/ 354 w 502"/>
                <a:gd name="T27" fmla="*/ 189 h 235"/>
                <a:gd name="T28" fmla="*/ 384 w 502"/>
                <a:gd name="T29" fmla="*/ 158 h 235"/>
                <a:gd name="T30" fmla="*/ 432 w 502"/>
                <a:gd name="T31" fmla="*/ 159 h 235"/>
                <a:gd name="T32" fmla="*/ 445 w 502"/>
                <a:gd name="T33" fmla="*/ 158 h 235"/>
                <a:gd name="T34" fmla="*/ 471 w 502"/>
                <a:gd name="T35" fmla="*/ 146 h 235"/>
                <a:gd name="T36" fmla="*/ 491 w 502"/>
                <a:gd name="T37" fmla="*/ 127 h 235"/>
                <a:gd name="T38" fmla="*/ 501 w 502"/>
                <a:gd name="T39" fmla="*/ 102 h 235"/>
                <a:gd name="T40" fmla="*/ 502 w 502"/>
                <a:gd name="T41" fmla="*/ 88 h 235"/>
                <a:gd name="T42" fmla="*/ 497 w 502"/>
                <a:gd name="T43" fmla="*/ 61 h 235"/>
                <a:gd name="T44" fmla="*/ 482 w 502"/>
                <a:gd name="T45" fmla="*/ 38 h 235"/>
                <a:gd name="T46" fmla="*/ 461 w 502"/>
                <a:gd name="T47" fmla="*/ 23 h 235"/>
                <a:gd name="T48" fmla="*/ 433 w 502"/>
                <a:gd name="T49" fmla="*/ 17 h 235"/>
                <a:gd name="T50" fmla="*/ 432 w 502"/>
                <a:gd name="T51" fmla="*/ 134 h 235"/>
                <a:gd name="T52" fmla="*/ 418 w 502"/>
                <a:gd name="T53" fmla="*/ 134 h 235"/>
                <a:gd name="T54" fmla="*/ 400 w 502"/>
                <a:gd name="T55" fmla="*/ 132 h 235"/>
                <a:gd name="T56" fmla="*/ 419 w 502"/>
                <a:gd name="T57" fmla="*/ 90 h 235"/>
                <a:gd name="T58" fmla="*/ 430 w 502"/>
                <a:gd name="T59" fmla="*/ 43 h 235"/>
                <a:gd name="T60" fmla="*/ 432 w 502"/>
                <a:gd name="T61" fmla="*/ 43 h 235"/>
                <a:gd name="T62" fmla="*/ 440 w 502"/>
                <a:gd name="T63" fmla="*/ 43 h 235"/>
                <a:gd name="T64" fmla="*/ 457 w 502"/>
                <a:gd name="T65" fmla="*/ 51 h 235"/>
                <a:gd name="T66" fmla="*/ 469 w 502"/>
                <a:gd name="T67" fmla="*/ 63 h 235"/>
                <a:gd name="T68" fmla="*/ 476 w 502"/>
                <a:gd name="T69" fmla="*/ 78 h 235"/>
                <a:gd name="T70" fmla="*/ 477 w 502"/>
                <a:gd name="T71" fmla="*/ 88 h 235"/>
                <a:gd name="T72" fmla="*/ 473 w 502"/>
                <a:gd name="T73" fmla="*/ 106 h 235"/>
                <a:gd name="T74" fmla="*/ 463 w 502"/>
                <a:gd name="T75" fmla="*/ 120 h 235"/>
                <a:gd name="T76" fmla="*/ 449 w 502"/>
                <a:gd name="T77" fmla="*/ 130 h 235"/>
                <a:gd name="T78" fmla="*/ 432 w 502"/>
                <a:gd name="T79" fmla="*/ 134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2" h="235">
                  <a:moveTo>
                    <a:pt x="433" y="17"/>
                  </a:moveTo>
                  <a:lnTo>
                    <a:pt x="433" y="17"/>
                  </a:lnTo>
                  <a:lnTo>
                    <a:pt x="434" y="0"/>
                  </a:lnTo>
                  <a:lnTo>
                    <a:pt x="0" y="0"/>
                  </a:lnTo>
                  <a:lnTo>
                    <a:pt x="0" y="0"/>
                  </a:lnTo>
                  <a:lnTo>
                    <a:pt x="1" y="24"/>
                  </a:lnTo>
                  <a:lnTo>
                    <a:pt x="3" y="47"/>
                  </a:lnTo>
                  <a:lnTo>
                    <a:pt x="8" y="69"/>
                  </a:lnTo>
                  <a:lnTo>
                    <a:pt x="15" y="91"/>
                  </a:lnTo>
                  <a:lnTo>
                    <a:pt x="22" y="111"/>
                  </a:lnTo>
                  <a:lnTo>
                    <a:pt x="31" y="131"/>
                  </a:lnTo>
                  <a:lnTo>
                    <a:pt x="42" y="149"/>
                  </a:lnTo>
                  <a:lnTo>
                    <a:pt x="55" y="165"/>
                  </a:lnTo>
                  <a:lnTo>
                    <a:pt x="70" y="180"/>
                  </a:lnTo>
                  <a:lnTo>
                    <a:pt x="85" y="194"/>
                  </a:lnTo>
                  <a:lnTo>
                    <a:pt x="103" y="206"/>
                  </a:lnTo>
                  <a:lnTo>
                    <a:pt x="123" y="216"/>
                  </a:lnTo>
                  <a:lnTo>
                    <a:pt x="143" y="223"/>
                  </a:lnTo>
                  <a:lnTo>
                    <a:pt x="166" y="229"/>
                  </a:lnTo>
                  <a:lnTo>
                    <a:pt x="191" y="233"/>
                  </a:lnTo>
                  <a:lnTo>
                    <a:pt x="216" y="235"/>
                  </a:lnTo>
                  <a:lnTo>
                    <a:pt x="216" y="235"/>
                  </a:lnTo>
                  <a:lnTo>
                    <a:pt x="244" y="232"/>
                  </a:lnTo>
                  <a:lnTo>
                    <a:pt x="269" y="228"/>
                  </a:lnTo>
                  <a:lnTo>
                    <a:pt x="293" y="222"/>
                  </a:lnTo>
                  <a:lnTo>
                    <a:pt x="314" y="213"/>
                  </a:lnTo>
                  <a:lnTo>
                    <a:pt x="335" y="203"/>
                  </a:lnTo>
                  <a:lnTo>
                    <a:pt x="354" y="189"/>
                  </a:lnTo>
                  <a:lnTo>
                    <a:pt x="370" y="175"/>
                  </a:lnTo>
                  <a:lnTo>
                    <a:pt x="384" y="158"/>
                  </a:lnTo>
                  <a:lnTo>
                    <a:pt x="384" y="158"/>
                  </a:lnTo>
                  <a:lnTo>
                    <a:pt x="432" y="159"/>
                  </a:lnTo>
                  <a:lnTo>
                    <a:pt x="432" y="159"/>
                  </a:lnTo>
                  <a:lnTo>
                    <a:pt x="445" y="158"/>
                  </a:lnTo>
                  <a:lnTo>
                    <a:pt x="459" y="154"/>
                  </a:lnTo>
                  <a:lnTo>
                    <a:pt x="471" y="146"/>
                  </a:lnTo>
                  <a:lnTo>
                    <a:pt x="482" y="137"/>
                  </a:lnTo>
                  <a:lnTo>
                    <a:pt x="491" y="127"/>
                  </a:lnTo>
                  <a:lnTo>
                    <a:pt x="497" y="116"/>
                  </a:lnTo>
                  <a:lnTo>
                    <a:pt x="501" y="102"/>
                  </a:lnTo>
                  <a:lnTo>
                    <a:pt x="502" y="88"/>
                  </a:lnTo>
                  <a:lnTo>
                    <a:pt x="502" y="88"/>
                  </a:lnTo>
                  <a:lnTo>
                    <a:pt x="501" y="73"/>
                  </a:lnTo>
                  <a:lnTo>
                    <a:pt x="497" y="61"/>
                  </a:lnTo>
                  <a:lnTo>
                    <a:pt x="491" y="49"/>
                  </a:lnTo>
                  <a:lnTo>
                    <a:pt x="482" y="38"/>
                  </a:lnTo>
                  <a:lnTo>
                    <a:pt x="472" y="29"/>
                  </a:lnTo>
                  <a:lnTo>
                    <a:pt x="461" y="23"/>
                  </a:lnTo>
                  <a:lnTo>
                    <a:pt x="447" y="19"/>
                  </a:lnTo>
                  <a:lnTo>
                    <a:pt x="433" y="17"/>
                  </a:lnTo>
                  <a:lnTo>
                    <a:pt x="433" y="17"/>
                  </a:lnTo>
                  <a:close/>
                  <a:moveTo>
                    <a:pt x="432" y="134"/>
                  </a:moveTo>
                  <a:lnTo>
                    <a:pt x="432" y="134"/>
                  </a:lnTo>
                  <a:lnTo>
                    <a:pt x="418" y="134"/>
                  </a:lnTo>
                  <a:lnTo>
                    <a:pt x="400" y="132"/>
                  </a:lnTo>
                  <a:lnTo>
                    <a:pt x="400" y="132"/>
                  </a:lnTo>
                  <a:lnTo>
                    <a:pt x="411" y="112"/>
                  </a:lnTo>
                  <a:lnTo>
                    <a:pt x="419" y="90"/>
                  </a:lnTo>
                  <a:lnTo>
                    <a:pt x="425" y="67"/>
                  </a:lnTo>
                  <a:lnTo>
                    <a:pt x="430" y="43"/>
                  </a:lnTo>
                  <a:lnTo>
                    <a:pt x="430" y="43"/>
                  </a:lnTo>
                  <a:lnTo>
                    <a:pt x="432" y="43"/>
                  </a:lnTo>
                  <a:lnTo>
                    <a:pt x="432" y="43"/>
                  </a:lnTo>
                  <a:lnTo>
                    <a:pt x="440" y="43"/>
                  </a:lnTo>
                  <a:lnTo>
                    <a:pt x="449" y="47"/>
                  </a:lnTo>
                  <a:lnTo>
                    <a:pt x="457" y="51"/>
                  </a:lnTo>
                  <a:lnTo>
                    <a:pt x="463" y="56"/>
                  </a:lnTo>
                  <a:lnTo>
                    <a:pt x="469" y="63"/>
                  </a:lnTo>
                  <a:lnTo>
                    <a:pt x="473" y="71"/>
                  </a:lnTo>
                  <a:lnTo>
                    <a:pt x="476" y="78"/>
                  </a:lnTo>
                  <a:lnTo>
                    <a:pt x="477" y="88"/>
                  </a:lnTo>
                  <a:lnTo>
                    <a:pt x="477" y="88"/>
                  </a:lnTo>
                  <a:lnTo>
                    <a:pt x="476" y="97"/>
                  </a:lnTo>
                  <a:lnTo>
                    <a:pt x="473" y="106"/>
                  </a:lnTo>
                  <a:lnTo>
                    <a:pt x="469" y="114"/>
                  </a:lnTo>
                  <a:lnTo>
                    <a:pt x="463" y="120"/>
                  </a:lnTo>
                  <a:lnTo>
                    <a:pt x="457" y="125"/>
                  </a:lnTo>
                  <a:lnTo>
                    <a:pt x="449" y="130"/>
                  </a:lnTo>
                  <a:lnTo>
                    <a:pt x="440" y="132"/>
                  </a:lnTo>
                  <a:lnTo>
                    <a:pt x="432" y="134"/>
                  </a:lnTo>
                  <a:lnTo>
                    <a:pt x="432"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74"/>
            <p:cNvSpPr>
              <a:spLocks/>
            </p:cNvSpPr>
            <p:nvPr/>
          </p:nvSpPr>
          <p:spPr bwMode="auto">
            <a:xfrm>
              <a:off x="5608638" y="1992313"/>
              <a:ext cx="449263" cy="20638"/>
            </a:xfrm>
            <a:custGeom>
              <a:avLst/>
              <a:gdLst>
                <a:gd name="T0" fmla="*/ 0 w 566"/>
                <a:gd name="T1" fmla="*/ 0 h 25"/>
                <a:gd name="T2" fmla="*/ 0 w 566"/>
                <a:gd name="T3" fmla="*/ 0 h 25"/>
                <a:gd name="T4" fmla="*/ 5 w 566"/>
                <a:gd name="T5" fmla="*/ 2 h 25"/>
                <a:gd name="T6" fmla="*/ 12 w 566"/>
                <a:gd name="T7" fmla="*/ 5 h 25"/>
                <a:gd name="T8" fmla="*/ 31 w 566"/>
                <a:gd name="T9" fmla="*/ 10 h 25"/>
                <a:gd name="T10" fmla="*/ 58 w 566"/>
                <a:gd name="T11" fmla="*/ 14 h 25"/>
                <a:gd name="T12" fmla="*/ 90 w 566"/>
                <a:gd name="T13" fmla="*/ 17 h 25"/>
                <a:gd name="T14" fmla="*/ 131 w 566"/>
                <a:gd name="T15" fmla="*/ 20 h 25"/>
                <a:gd name="T16" fmla="*/ 176 w 566"/>
                <a:gd name="T17" fmla="*/ 23 h 25"/>
                <a:gd name="T18" fmla="*/ 226 w 566"/>
                <a:gd name="T19" fmla="*/ 24 h 25"/>
                <a:gd name="T20" fmla="*/ 283 w 566"/>
                <a:gd name="T21" fmla="*/ 25 h 25"/>
                <a:gd name="T22" fmla="*/ 283 w 566"/>
                <a:gd name="T23" fmla="*/ 25 h 25"/>
                <a:gd name="T24" fmla="*/ 340 w 566"/>
                <a:gd name="T25" fmla="*/ 24 h 25"/>
                <a:gd name="T26" fmla="*/ 390 w 566"/>
                <a:gd name="T27" fmla="*/ 23 h 25"/>
                <a:gd name="T28" fmla="*/ 435 w 566"/>
                <a:gd name="T29" fmla="*/ 20 h 25"/>
                <a:gd name="T30" fmla="*/ 476 w 566"/>
                <a:gd name="T31" fmla="*/ 17 h 25"/>
                <a:gd name="T32" fmla="*/ 508 w 566"/>
                <a:gd name="T33" fmla="*/ 14 h 25"/>
                <a:gd name="T34" fmla="*/ 535 w 566"/>
                <a:gd name="T35" fmla="*/ 10 h 25"/>
                <a:gd name="T36" fmla="*/ 554 w 566"/>
                <a:gd name="T37" fmla="*/ 5 h 25"/>
                <a:gd name="T38" fmla="*/ 561 w 566"/>
                <a:gd name="T39" fmla="*/ 2 h 25"/>
                <a:gd name="T40" fmla="*/ 566 w 566"/>
                <a:gd name="T41" fmla="*/ 0 h 25"/>
                <a:gd name="T42" fmla="*/ 0 w 566"/>
                <a:gd name="T4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6" h="25">
                  <a:moveTo>
                    <a:pt x="0" y="0"/>
                  </a:moveTo>
                  <a:lnTo>
                    <a:pt x="0" y="0"/>
                  </a:lnTo>
                  <a:lnTo>
                    <a:pt x="5" y="2"/>
                  </a:lnTo>
                  <a:lnTo>
                    <a:pt x="12" y="5"/>
                  </a:lnTo>
                  <a:lnTo>
                    <a:pt x="31" y="10"/>
                  </a:lnTo>
                  <a:lnTo>
                    <a:pt x="58" y="14"/>
                  </a:lnTo>
                  <a:lnTo>
                    <a:pt x="90" y="17"/>
                  </a:lnTo>
                  <a:lnTo>
                    <a:pt x="131" y="20"/>
                  </a:lnTo>
                  <a:lnTo>
                    <a:pt x="176" y="23"/>
                  </a:lnTo>
                  <a:lnTo>
                    <a:pt x="226" y="24"/>
                  </a:lnTo>
                  <a:lnTo>
                    <a:pt x="283" y="25"/>
                  </a:lnTo>
                  <a:lnTo>
                    <a:pt x="283" y="25"/>
                  </a:lnTo>
                  <a:lnTo>
                    <a:pt x="340" y="24"/>
                  </a:lnTo>
                  <a:lnTo>
                    <a:pt x="390" y="23"/>
                  </a:lnTo>
                  <a:lnTo>
                    <a:pt x="435" y="20"/>
                  </a:lnTo>
                  <a:lnTo>
                    <a:pt x="476" y="17"/>
                  </a:lnTo>
                  <a:lnTo>
                    <a:pt x="508" y="14"/>
                  </a:lnTo>
                  <a:lnTo>
                    <a:pt x="535" y="10"/>
                  </a:lnTo>
                  <a:lnTo>
                    <a:pt x="554" y="5"/>
                  </a:lnTo>
                  <a:lnTo>
                    <a:pt x="561" y="2"/>
                  </a:lnTo>
                  <a:lnTo>
                    <a:pt x="566"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75"/>
            <p:cNvSpPr>
              <a:spLocks/>
            </p:cNvSpPr>
            <p:nvPr/>
          </p:nvSpPr>
          <p:spPr bwMode="auto">
            <a:xfrm>
              <a:off x="5737225" y="1517650"/>
              <a:ext cx="122238" cy="255588"/>
            </a:xfrm>
            <a:custGeom>
              <a:avLst/>
              <a:gdLst>
                <a:gd name="T0" fmla="*/ 96 w 154"/>
                <a:gd name="T1" fmla="*/ 321 h 321"/>
                <a:gd name="T2" fmla="*/ 130 w 154"/>
                <a:gd name="T3" fmla="*/ 287 h 321"/>
                <a:gd name="T4" fmla="*/ 147 w 154"/>
                <a:gd name="T5" fmla="*/ 267 h 321"/>
                <a:gd name="T6" fmla="*/ 154 w 154"/>
                <a:gd name="T7" fmla="*/ 252 h 321"/>
                <a:gd name="T8" fmla="*/ 153 w 154"/>
                <a:gd name="T9" fmla="*/ 235 h 321"/>
                <a:gd name="T10" fmla="*/ 142 w 154"/>
                <a:gd name="T11" fmla="*/ 216 h 321"/>
                <a:gd name="T12" fmla="*/ 122 w 154"/>
                <a:gd name="T13" fmla="*/ 192 h 321"/>
                <a:gd name="T14" fmla="*/ 108 w 154"/>
                <a:gd name="T15" fmla="*/ 177 h 321"/>
                <a:gd name="T16" fmla="*/ 83 w 154"/>
                <a:gd name="T17" fmla="*/ 150 h 321"/>
                <a:gd name="T18" fmla="*/ 71 w 154"/>
                <a:gd name="T19" fmla="*/ 127 h 321"/>
                <a:gd name="T20" fmla="*/ 68 w 154"/>
                <a:gd name="T21" fmla="*/ 105 h 321"/>
                <a:gd name="T22" fmla="*/ 74 w 154"/>
                <a:gd name="T23" fmla="*/ 87 h 321"/>
                <a:gd name="T24" fmla="*/ 86 w 154"/>
                <a:gd name="T25" fmla="*/ 68 h 321"/>
                <a:gd name="T26" fmla="*/ 120 w 154"/>
                <a:gd name="T27" fmla="*/ 26 h 321"/>
                <a:gd name="T28" fmla="*/ 139 w 154"/>
                <a:gd name="T29" fmla="*/ 0 h 321"/>
                <a:gd name="T30" fmla="*/ 129 w 154"/>
                <a:gd name="T31" fmla="*/ 13 h 321"/>
                <a:gd name="T32" fmla="*/ 103 w 154"/>
                <a:gd name="T33" fmla="*/ 37 h 321"/>
                <a:gd name="T34" fmla="*/ 59 w 154"/>
                <a:gd name="T35" fmla="*/ 68 h 321"/>
                <a:gd name="T36" fmla="*/ 22 w 154"/>
                <a:gd name="T37" fmla="*/ 95 h 321"/>
                <a:gd name="T38" fmla="*/ 5 w 154"/>
                <a:gd name="T39" fmla="*/ 116 h 321"/>
                <a:gd name="T40" fmla="*/ 0 w 154"/>
                <a:gd name="T41" fmla="*/ 127 h 321"/>
                <a:gd name="T42" fmla="*/ 0 w 154"/>
                <a:gd name="T43" fmla="*/ 138 h 321"/>
                <a:gd name="T44" fmla="*/ 4 w 154"/>
                <a:gd name="T45" fmla="*/ 150 h 321"/>
                <a:gd name="T46" fmla="*/ 11 w 154"/>
                <a:gd name="T47" fmla="*/ 163 h 321"/>
                <a:gd name="T48" fmla="*/ 25 w 154"/>
                <a:gd name="T49" fmla="*/ 177 h 321"/>
                <a:gd name="T50" fmla="*/ 54 w 154"/>
                <a:gd name="T51" fmla="*/ 205 h 321"/>
                <a:gd name="T52" fmla="*/ 97 w 154"/>
                <a:gd name="T53" fmla="*/ 244 h 321"/>
                <a:gd name="T54" fmla="*/ 110 w 154"/>
                <a:gd name="T55" fmla="*/ 259 h 321"/>
                <a:gd name="T56" fmla="*/ 116 w 154"/>
                <a:gd name="T57" fmla="*/ 273 h 321"/>
                <a:gd name="T58" fmla="*/ 116 w 154"/>
                <a:gd name="T59" fmla="*/ 287 h 321"/>
                <a:gd name="T60" fmla="*/ 110 w 154"/>
                <a:gd name="T61" fmla="*/ 302 h 321"/>
                <a:gd name="T62" fmla="*/ 96 w 154"/>
                <a:gd name="T63" fmla="*/ 32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4" h="321">
                  <a:moveTo>
                    <a:pt x="96" y="321"/>
                  </a:moveTo>
                  <a:lnTo>
                    <a:pt x="96" y="321"/>
                  </a:lnTo>
                  <a:lnTo>
                    <a:pt x="113" y="302"/>
                  </a:lnTo>
                  <a:lnTo>
                    <a:pt x="130" y="287"/>
                  </a:lnTo>
                  <a:lnTo>
                    <a:pt x="142" y="273"/>
                  </a:lnTo>
                  <a:lnTo>
                    <a:pt x="147" y="267"/>
                  </a:lnTo>
                  <a:lnTo>
                    <a:pt x="151" y="259"/>
                  </a:lnTo>
                  <a:lnTo>
                    <a:pt x="154" y="252"/>
                  </a:lnTo>
                  <a:lnTo>
                    <a:pt x="154" y="244"/>
                  </a:lnTo>
                  <a:lnTo>
                    <a:pt x="153" y="235"/>
                  </a:lnTo>
                  <a:lnTo>
                    <a:pt x="149" y="226"/>
                  </a:lnTo>
                  <a:lnTo>
                    <a:pt x="142" y="216"/>
                  </a:lnTo>
                  <a:lnTo>
                    <a:pt x="134" y="205"/>
                  </a:lnTo>
                  <a:lnTo>
                    <a:pt x="122" y="192"/>
                  </a:lnTo>
                  <a:lnTo>
                    <a:pt x="108" y="177"/>
                  </a:lnTo>
                  <a:lnTo>
                    <a:pt x="108" y="177"/>
                  </a:lnTo>
                  <a:lnTo>
                    <a:pt x="95" y="163"/>
                  </a:lnTo>
                  <a:lnTo>
                    <a:pt x="83" y="150"/>
                  </a:lnTo>
                  <a:lnTo>
                    <a:pt x="76" y="138"/>
                  </a:lnTo>
                  <a:lnTo>
                    <a:pt x="71" y="127"/>
                  </a:lnTo>
                  <a:lnTo>
                    <a:pt x="68" y="116"/>
                  </a:lnTo>
                  <a:lnTo>
                    <a:pt x="68" y="105"/>
                  </a:lnTo>
                  <a:lnTo>
                    <a:pt x="71" y="95"/>
                  </a:lnTo>
                  <a:lnTo>
                    <a:pt x="74" y="87"/>
                  </a:lnTo>
                  <a:lnTo>
                    <a:pt x="79" y="78"/>
                  </a:lnTo>
                  <a:lnTo>
                    <a:pt x="86" y="68"/>
                  </a:lnTo>
                  <a:lnTo>
                    <a:pt x="102" y="48"/>
                  </a:lnTo>
                  <a:lnTo>
                    <a:pt x="120" y="26"/>
                  </a:lnTo>
                  <a:lnTo>
                    <a:pt x="130" y="13"/>
                  </a:lnTo>
                  <a:lnTo>
                    <a:pt x="139" y="0"/>
                  </a:lnTo>
                  <a:lnTo>
                    <a:pt x="139" y="0"/>
                  </a:lnTo>
                  <a:lnTo>
                    <a:pt x="129" y="13"/>
                  </a:lnTo>
                  <a:lnTo>
                    <a:pt x="116" y="26"/>
                  </a:lnTo>
                  <a:lnTo>
                    <a:pt x="103" y="37"/>
                  </a:lnTo>
                  <a:lnTo>
                    <a:pt x="90" y="48"/>
                  </a:lnTo>
                  <a:lnTo>
                    <a:pt x="59" y="68"/>
                  </a:lnTo>
                  <a:lnTo>
                    <a:pt x="33" y="87"/>
                  </a:lnTo>
                  <a:lnTo>
                    <a:pt x="22" y="95"/>
                  </a:lnTo>
                  <a:lnTo>
                    <a:pt x="11" y="105"/>
                  </a:lnTo>
                  <a:lnTo>
                    <a:pt x="5" y="116"/>
                  </a:lnTo>
                  <a:lnTo>
                    <a:pt x="3" y="121"/>
                  </a:lnTo>
                  <a:lnTo>
                    <a:pt x="0" y="127"/>
                  </a:lnTo>
                  <a:lnTo>
                    <a:pt x="0" y="132"/>
                  </a:lnTo>
                  <a:lnTo>
                    <a:pt x="0" y="138"/>
                  </a:lnTo>
                  <a:lnTo>
                    <a:pt x="1" y="143"/>
                  </a:lnTo>
                  <a:lnTo>
                    <a:pt x="4" y="150"/>
                  </a:lnTo>
                  <a:lnTo>
                    <a:pt x="8" y="156"/>
                  </a:lnTo>
                  <a:lnTo>
                    <a:pt x="11" y="163"/>
                  </a:lnTo>
                  <a:lnTo>
                    <a:pt x="18" y="170"/>
                  </a:lnTo>
                  <a:lnTo>
                    <a:pt x="25" y="177"/>
                  </a:lnTo>
                  <a:lnTo>
                    <a:pt x="25" y="177"/>
                  </a:lnTo>
                  <a:lnTo>
                    <a:pt x="54" y="205"/>
                  </a:lnTo>
                  <a:lnTo>
                    <a:pt x="78" y="226"/>
                  </a:lnTo>
                  <a:lnTo>
                    <a:pt x="97" y="244"/>
                  </a:lnTo>
                  <a:lnTo>
                    <a:pt x="103" y="252"/>
                  </a:lnTo>
                  <a:lnTo>
                    <a:pt x="110" y="259"/>
                  </a:lnTo>
                  <a:lnTo>
                    <a:pt x="113" y="267"/>
                  </a:lnTo>
                  <a:lnTo>
                    <a:pt x="116" y="273"/>
                  </a:lnTo>
                  <a:lnTo>
                    <a:pt x="117" y="279"/>
                  </a:lnTo>
                  <a:lnTo>
                    <a:pt x="116" y="287"/>
                  </a:lnTo>
                  <a:lnTo>
                    <a:pt x="115" y="294"/>
                  </a:lnTo>
                  <a:lnTo>
                    <a:pt x="110" y="302"/>
                  </a:lnTo>
                  <a:lnTo>
                    <a:pt x="103" y="311"/>
                  </a:lnTo>
                  <a:lnTo>
                    <a:pt x="96" y="321"/>
                  </a:lnTo>
                  <a:lnTo>
                    <a:pt x="96" y="3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5" name="文本框 147"/>
          <p:cNvSpPr txBox="1"/>
          <p:nvPr/>
        </p:nvSpPr>
        <p:spPr>
          <a:xfrm>
            <a:off x="1117783" y="4632447"/>
            <a:ext cx="2433918" cy="461665"/>
          </a:xfrm>
          <a:prstGeom prst="rect">
            <a:avLst/>
          </a:prstGeom>
          <a:noFill/>
        </p:spPr>
        <p:txBody>
          <a:bodyPr wrap="square" rtlCol="0">
            <a:spAutoFit/>
          </a:bodyPr>
          <a:lstStyle/>
          <a:p>
            <a:pPr algn="ct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P</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为什么要做</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48"/>
          <p:cNvSpPr txBox="1"/>
          <p:nvPr/>
        </p:nvSpPr>
        <p:spPr>
          <a:xfrm>
            <a:off x="3728124" y="4632447"/>
            <a:ext cx="2433600" cy="461665"/>
          </a:xfrm>
          <a:prstGeom prst="rect">
            <a:avLst/>
          </a:prstGeom>
          <a:noFill/>
        </p:spPr>
        <p:txBody>
          <a:bodyPr wrap="square" rtlCol="0">
            <a:spAutoFit/>
          </a:bodyPr>
          <a:lstStyle/>
          <a:p>
            <a:pPr algn="ct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P2.</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该怎么去做</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7" name="矩形 36"/>
          <p:cNvSpPr/>
          <p:nvPr/>
        </p:nvSpPr>
        <p:spPr>
          <a:xfrm>
            <a:off x="6338147" y="4614301"/>
            <a:ext cx="2433600" cy="535531"/>
          </a:xfrm>
          <a:prstGeom prst="rect">
            <a:avLst/>
          </a:prstGeom>
        </p:spPr>
        <p:txBody>
          <a:bodyPr wrap="square">
            <a:spAutoFit/>
          </a:bodyPr>
          <a:lstStyle/>
          <a:p>
            <a:pPr algn="ctr">
              <a:lnSpc>
                <a:spcPct val="120000"/>
              </a:lnSpc>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P3.</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怎么做到的</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文本框 150"/>
          <p:cNvSpPr txBox="1"/>
          <p:nvPr/>
        </p:nvSpPr>
        <p:spPr>
          <a:xfrm>
            <a:off x="8948170" y="4632447"/>
            <a:ext cx="2433918" cy="461665"/>
          </a:xfrm>
          <a:prstGeom prst="rect">
            <a:avLst/>
          </a:prstGeom>
          <a:noFill/>
        </p:spPr>
        <p:txBody>
          <a:bodyPr wrap="square" rtlCol="0">
            <a:spAutoFit/>
          </a:bodyPr>
          <a:lstStyle/>
          <a:p>
            <a:pPr algn="ct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P4.</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给什么建议</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AutoShape 5" descr="http://img5.imgtn.bdimg.com/it/u=2495480723,1032560664&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7" descr="http://img5.imgtn.bdimg.com/it/u=2495480723,1032560664&amp;fm=21&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9" name="组合 38"/>
          <p:cNvGrpSpPr/>
          <p:nvPr/>
        </p:nvGrpSpPr>
        <p:grpSpPr>
          <a:xfrm>
            <a:off x="2093573" y="3106742"/>
            <a:ext cx="482338" cy="812099"/>
            <a:chOff x="11491901" y="1483273"/>
            <a:chExt cx="348694" cy="587087"/>
          </a:xfrm>
        </p:grpSpPr>
        <p:sp>
          <p:nvSpPr>
            <p:cNvPr id="48" name="Freeform 1391"/>
            <p:cNvSpPr>
              <a:spLocks/>
            </p:cNvSpPr>
            <p:nvPr/>
          </p:nvSpPr>
          <p:spPr bwMode="auto">
            <a:xfrm>
              <a:off x="11491901" y="1483273"/>
              <a:ext cx="348694" cy="426972"/>
            </a:xfrm>
            <a:custGeom>
              <a:avLst/>
              <a:gdLst>
                <a:gd name="T0" fmla="*/ 76 w 76"/>
                <a:gd name="T1" fmla="*/ 36 h 94"/>
                <a:gd name="T2" fmla="*/ 38 w 76"/>
                <a:gd name="T3" fmla="*/ 0 h 94"/>
                <a:gd name="T4" fmla="*/ 0 w 76"/>
                <a:gd name="T5" fmla="*/ 36 h 94"/>
                <a:gd name="T6" fmla="*/ 3 w 76"/>
                <a:gd name="T7" fmla="*/ 50 h 94"/>
                <a:gd name="T8" fmla="*/ 3 w 76"/>
                <a:gd name="T9" fmla="*/ 50 h 94"/>
                <a:gd name="T10" fmla="*/ 7 w 76"/>
                <a:gd name="T11" fmla="*/ 56 h 94"/>
                <a:gd name="T12" fmla="*/ 20 w 76"/>
                <a:gd name="T13" fmla="*/ 90 h 94"/>
                <a:gd name="T14" fmla="*/ 25 w 76"/>
                <a:gd name="T15" fmla="*/ 94 h 94"/>
                <a:gd name="T16" fmla="*/ 51 w 76"/>
                <a:gd name="T17" fmla="*/ 94 h 94"/>
                <a:gd name="T18" fmla="*/ 56 w 76"/>
                <a:gd name="T19" fmla="*/ 90 h 94"/>
                <a:gd name="T20" fmla="*/ 69 w 76"/>
                <a:gd name="T21" fmla="*/ 56 h 94"/>
                <a:gd name="T22" fmla="*/ 73 w 76"/>
                <a:gd name="T23" fmla="*/ 50 h 94"/>
                <a:gd name="T24" fmla="*/ 73 w 76"/>
                <a:gd name="T25" fmla="*/ 50 h 94"/>
                <a:gd name="T26" fmla="*/ 73 w 76"/>
                <a:gd name="T27" fmla="*/ 50 h 94"/>
                <a:gd name="T28" fmla="*/ 76 w 76"/>
                <a:gd name="T29" fmla="*/ 3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94">
                  <a:moveTo>
                    <a:pt x="76" y="36"/>
                  </a:moveTo>
                  <a:cubicBezTo>
                    <a:pt x="76" y="16"/>
                    <a:pt x="59" y="0"/>
                    <a:pt x="38" y="0"/>
                  </a:cubicBezTo>
                  <a:cubicBezTo>
                    <a:pt x="17" y="0"/>
                    <a:pt x="0" y="16"/>
                    <a:pt x="0" y="36"/>
                  </a:cubicBezTo>
                  <a:cubicBezTo>
                    <a:pt x="0" y="41"/>
                    <a:pt x="1" y="46"/>
                    <a:pt x="3" y="50"/>
                  </a:cubicBezTo>
                  <a:cubicBezTo>
                    <a:pt x="3" y="50"/>
                    <a:pt x="3" y="50"/>
                    <a:pt x="3" y="50"/>
                  </a:cubicBezTo>
                  <a:cubicBezTo>
                    <a:pt x="4" y="52"/>
                    <a:pt x="5" y="54"/>
                    <a:pt x="7" y="56"/>
                  </a:cubicBezTo>
                  <a:cubicBezTo>
                    <a:pt x="13" y="67"/>
                    <a:pt x="20" y="86"/>
                    <a:pt x="20" y="90"/>
                  </a:cubicBezTo>
                  <a:cubicBezTo>
                    <a:pt x="20" y="92"/>
                    <a:pt x="22" y="94"/>
                    <a:pt x="25" y="94"/>
                  </a:cubicBezTo>
                  <a:cubicBezTo>
                    <a:pt x="51" y="94"/>
                    <a:pt x="51" y="94"/>
                    <a:pt x="51" y="94"/>
                  </a:cubicBezTo>
                  <a:cubicBezTo>
                    <a:pt x="54" y="94"/>
                    <a:pt x="56" y="92"/>
                    <a:pt x="56" y="90"/>
                  </a:cubicBezTo>
                  <a:cubicBezTo>
                    <a:pt x="56" y="86"/>
                    <a:pt x="63" y="67"/>
                    <a:pt x="69" y="56"/>
                  </a:cubicBezTo>
                  <a:cubicBezTo>
                    <a:pt x="71" y="54"/>
                    <a:pt x="72" y="52"/>
                    <a:pt x="73" y="50"/>
                  </a:cubicBezTo>
                  <a:cubicBezTo>
                    <a:pt x="73" y="50"/>
                    <a:pt x="73" y="50"/>
                    <a:pt x="73" y="50"/>
                  </a:cubicBezTo>
                  <a:cubicBezTo>
                    <a:pt x="73" y="50"/>
                    <a:pt x="73" y="50"/>
                    <a:pt x="73" y="50"/>
                  </a:cubicBezTo>
                  <a:cubicBezTo>
                    <a:pt x="75" y="46"/>
                    <a:pt x="76" y="41"/>
                    <a:pt x="7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392"/>
            <p:cNvSpPr>
              <a:spLocks/>
            </p:cNvSpPr>
            <p:nvPr/>
          </p:nvSpPr>
          <p:spPr bwMode="auto">
            <a:xfrm>
              <a:off x="11584412" y="1935151"/>
              <a:ext cx="163673" cy="32024"/>
            </a:xfrm>
            <a:custGeom>
              <a:avLst/>
              <a:gdLst>
                <a:gd name="T0" fmla="*/ 36 w 36"/>
                <a:gd name="T1" fmla="*/ 3 h 7"/>
                <a:gd name="T2" fmla="*/ 32 w 36"/>
                <a:gd name="T3" fmla="*/ 0 h 7"/>
                <a:gd name="T4" fmla="*/ 4 w 36"/>
                <a:gd name="T5" fmla="*/ 0 h 7"/>
                <a:gd name="T6" fmla="*/ 0 w 36"/>
                <a:gd name="T7" fmla="*/ 3 h 7"/>
                <a:gd name="T8" fmla="*/ 0 w 36"/>
                <a:gd name="T9" fmla="*/ 3 h 7"/>
                <a:gd name="T10" fmla="*/ 4 w 36"/>
                <a:gd name="T11" fmla="*/ 7 h 7"/>
                <a:gd name="T12" fmla="*/ 32 w 36"/>
                <a:gd name="T13" fmla="*/ 7 h 7"/>
                <a:gd name="T14" fmla="*/ 36 w 36"/>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7">
                  <a:moveTo>
                    <a:pt x="36" y="3"/>
                  </a:moveTo>
                  <a:cubicBezTo>
                    <a:pt x="36" y="1"/>
                    <a:pt x="34" y="0"/>
                    <a:pt x="32" y="0"/>
                  </a:cubicBezTo>
                  <a:cubicBezTo>
                    <a:pt x="4" y="0"/>
                    <a:pt x="4" y="0"/>
                    <a:pt x="4" y="0"/>
                  </a:cubicBezTo>
                  <a:cubicBezTo>
                    <a:pt x="2" y="0"/>
                    <a:pt x="0" y="1"/>
                    <a:pt x="0" y="3"/>
                  </a:cubicBezTo>
                  <a:cubicBezTo>
                    <a:pt x="0" y="3"/>
                    <a:pt x="0" y="3"/>
                    <a:pt x="0" y="3"/>
                  </a:cubicBezTo>
                  <a:cubicBezTo>
                    <a:pt x="0" y="5"/>
                    <a:pt x="2" y="7"/>
                    <a:pt x="4" y="7"/>
                  </a:cubicBezTo>
                  <a:cubicBezTo>
                    <a:pt x="32" y="7"/>
                    <a:pt x="32" y="7"/>
                    <a:pt x="32" y="7"/>
                  </a:cubicBezTo>
                  <a:cubicBezTo>
                    <a:pt x="34" y="7"/>
                    <a:pt x="36" y="5"/>
                    <a:pt x="3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393"/>
            <p:cNvSpPr>
              <a:spLocks/>
            </p:cNvSpPr>
            <p:nvPr/>
          </p:nvSpPr>
          <p:spPr bwMode="auto">
            <a:xfrm>
              <a:off x="11584412" y="1984964"/>
              <a:ext cx="163673" cy="32024"/>
            </a:xfrm>
            <a:custGeom>
              <a:avLst/>
              <a:gdLst>
                <a:gd name="T0" fmla="*/ 36 w 36"/>
                <a:gd name="T1" fmla="*/ 4 h 7"/>
                <a:gd name="T2" fmla="*/ 32 w 36"/>
                <a:gd name="T3" fmla="*/ 0 h 7"/>
                <a:gd name="T4" fmla="*/ 4 w 36"/>
                <a:gd name="T5" fmla="*/ 0 h 7"/>
                <a:gd name="T6" fmla="*/ 0 w 36"/>
                <a:gd name="T7" fmla="*/ 4 h 7"/>
                <a:gd name="T8" fmla="*/ 0 w 36"/>
                <a:gd name="T9" fmla="*/ 4 h 7"/>
                <a:gd name="T10" fmla="*/ 4 w 36"/>
                <a:gd name="T11" fmla="*/ 7 h 7"/>
                <a:gd name="T12" fmla="*/ 32 w 36"/>
                <a:gd name="T13" fmla="*/ 7 h 7"/>
                <a:gd name="T14" fmla="*/ 36 w 36"/>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7">
                  <a:moveTo>
                    <a:pt x="36" y="4"/>
                  </a:moveTo>
                  <a:cubicBezTo>
                    <a:pt x="36" y="2"/>
                    <a:pt x="34" y="0"/>
                    <a:pt x="32" y="0"/>
                  </a:cubicBezTo>
                  <a:cubicBezTo>
                    <a:pt x="4" y="0"/>
                    <a:pt x="4" y="0"/>
                    <a:pt x="4" y="0"/>
                  </a:cubicBezTo>
                  <a:cubicBezTo>
                    <a:pt x="2" y="0"/>
                    <a:pt x="0" y="2"/>
                    <a:pt x="0" y="4"/>
                  </a:cubicBezTo>
                  <a:cubicBezTo>
                    <a:pt x="0" y="4"/>
                    <a:pt x="0" y="4"/>
                    <a:pt x="0" y="4"/>
                  </a:cubicBezTo>
                  <a:cubicBezTo>
                    <a:pt x="0" y="6"/>
                    <a:pt x="2" y="7"/>
                    <a:pt x="4" y="7"/>
                  </a:cubicBezTo>
                  <a:cubicBezTo>
                    <a:pt x="32" y="7"/>
                    <a:pt x="32" y="7"/>
                    <a:pt x="32" y="7"/>
                  </a:cubicBezTo>
                  <a:cubicBezTo>
                    <a:pt x="34" y="7"/>
                    <a:pt x="36" y="6"/>
                    <a:pt x="36"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394"/>
            <p:cNvSpPr>
              <a:spLocks/>
            </p:cNvSpPr>
            <p:nvPr/>
          </p:nvSpPr>
          <p:spPr bwMode="auto">
            <a:xfrm>
              <a:off x="11619993" y="2038336"/>
              <a:ext cx="92510" cy="32024"/>
            </a:xfrm>
            <a:custGeom>
              <a:avLst/>
              <a:gdLst>
                <a:gd name="T0" fmla="*/ 20 w 20"/>
                <a:gd name="T1" fmla="*/ 4 h 7"/>
                <a:gd name="T2" fmla="*/ 17 w 20"/>
                <a:gd name="T3" fmla="*/ 7 h 7"/>
                <a:gd name="T4" fmla="*/ 4 w 20"/>
                <a:gd name="T5" fmla="*/ 7 h 7"/>
                <a:gd name="T6" fmla="*/ 0 w 20"/>
                <a:gd name="T7" fmla="*/ 4 h 7"/>
                <a:gd name="T8" fmla="*/ 0 w 20"/>
                <a:gd name="T9" fmla="*/ 4 h 7"/>
                <a:gd name="T10" fmla="*/ 4 w 20"/>
                <a:gd name="T11" fmla="*/ 0 h 7"/>
                <a:gd name="T12" fmla="*/ 17 w 20"/>
                <a:gd name="T13" fmla="*/ 0 h 7"/>
                <a:gd name="T14" fmla="*/ 20 w 20"/>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7">
                  <a:moveTo>
                    <a:pt x="20" y="4"/>
                  </a:moveTo>
                  <a:cubicBezTo>
                    <a:pt x="20" y="5"/>
                    <a:pt x="19" y="7"/>
                    <a:pt x="17" y="7"/>
                  </a:cubicBezTo>
                  <a:cubicBezTo>
                    <a:pt x="4" y="7"/>
                    <a:pt x="4" y="7"/>
                    <a:pt x="4" y="7"/>
                  </a:cubicBezTo>
                  <a:cubicBezTo>
                    <a:pt x="2" y="7"/>
                    <a:pt x="0" y="5"/>
                    <a:pt x="0" y="4"/>
                  </a:cubicBezTo>
                  <a:cubicBezTo>
                    <a:pt x="0" y="4"/>
                    <a:pt x="0" y="4"/>
                    <a:pt x="0" y="4"/>
                  </a:cubicBezTo>
                  <a:cubicBezTo>
                    <a:pt x="0" y="2"/>
                    <a:pt x="2" y="0"/>
                    <a:pt x="4" y="0"/>
                  </a:cubicBezTo>
                  <a:cubicBezTo>
                    <a:pt x="17" y="0"/>
                    <a:pt x="17" y="0"/>
                    <a:pt x="17" y="0"/>
                  </a:cubicBezTo>
                  <a:cubicBezTo>
                    <a:pt x="19" y="0"/>
                    <a:pt x="20" y="2"/>
                    <a:pt x="20"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8" name="Freeform 1408"/>
          <p:cNvSpPr>
            <a:spLocks noEditPoints="1"/>
          </p:cNvSpPr>
          <p:nvPr/>
        </p:nvSpPr>
        <p:spPr bwMode="auto">
          <a:xfrm>
            <a:off x="4575336" y="3151137"/>
            <a:ext cx="739069" cy="761130"/>
          </a:xfrm>
          <a:custGeom>
            <a:avLst/>
            <a:gdLst>
              <a:gd name="T0" fmla="*/ 82 w 104"/>
              <a:gd name="T1" fmla="*/ 27 h 108"/>
              <a:gd name="T2" fmla="*/ 67 w 104"/>
              <a:gd name="T3" fmla="*/ 37 h 108"/>
              <a:gd name="T4" fmla="*/ 65 w 104"/>
              <a:gd name="T5" fmla="*/ 38 h 108"/>
              <a:gd name="T6" fmla="*/ 62 w 104"/>
              <a:gd name="T7" fmla="*/ 33 h 108"/>
              <a:gd name="T8" fmla="*/ 51 w 104"/>
              <a:gd name="T9" fmla="*/ 13 h 108"/>
              <a:gd name="T10" fmla="*/ 65 w 104"/>
              <a:gd name="T11" fmla="*/ 2 h 108"/>
              <a:gd name="T12" fmla="*/ 79 w 104"/>
              <a:gd name="T13" fmla="*/ 21 h 108"/>
              <a:gd name="T14" fmla="*/ 83 w 104"/>
              <a:gd name="T15" fmla="*/ 26 h 108"/>
              <a:gd name="T16" fmla="*/ 61 w 104"/>
              <a:gd name="T17" fmla="*/ 0 h 108"/>
              <a:gd name="T18" fmla="*/ 34 w 104"/>
              <a:gd name="T19" fmla="*/ 2 h 108"/>
              <a:gd name="T20" fmla="*/ 20 w 104"/>
              <a:gd name="T21" fmla="*/ 27 h 108"/>
              <a:gd name="T22" fmla="*/ 39 w 104"/>
              <a:gd name="T23" fmla="*/ 31 h 108"/>
              <a:gd name="T24" fmla="*/ 50 w 104"/>
              <a:gd name="T25" fmla="*/ 12 h 108"/>
              <a:gd name="T26" fmla="*/ 50 w 104"/>
              <a:gd name="T27" fmla="*/ 11 h 108"/>
              <a:gd name="T28" fmla="*/ 66 w 104"/>
              <a:gd name="T29" fmla="*/ 108 h 108"/>
              <a:gd name="T30" fmla="*/ 81 w 104"/>
              <a:gd name="T31" fmla="*/ 97 h 108"/>
              <a:gd name="T32" fmla="*/ 88 w 104"/>
              <a:gd name="T33" fmla="*/ 81 h 108"/>
              <a:gd name="T34" fmla="*/ 82 w 104"/>
              <a:gd name="T35" fmla="*/ 76 h 108"/>
              <a:gd name="T36" fmla="*/ 62 w 104"/>
              <a:gd name="T37" fmla="*/ 64 h 108"/>
              <a:gd name="T38" fmla="*/ 57 w 104"/>
              <a:gd name="T39" fmla="*/ 76 h 108"/>
              <a:gd name="T40" fmla="*/ 53 w 104"/>
              <a:gd name="T41" fmla="*/ 87 h 108"/>
              <a:gd name="T42" fmla="*/ 59 w 104"/>
              <a:gd name="T43" fmla="*/ 97 h 108"/>
              <a:gd name="T44" fmla="*/ 90 w 104"/>
              <a:gd name="T45" fmla="*/ 80 h 108"/>
              <a:gd name="T46" fmla="*/ 104 w 104"/>
              <a:gd name="T47" fmla="*/ 69 h 108"/>
              <a:gd name="T48" fmla="*/ 104 w 104"/>
              <a:gd name="T49" fmla="*/ 66 h 108"/>
              <a:gd name="T50" fmla="*/ 73 w 104"/>
              <a:gd name="T51" fmla="*/ 50 h 108"/>
              <a:gd name="T52" fmla="*/ 86 w 104"/>
              <a:gd name="T53" fmla="*/ 72 h 108"/>
              <a:gd name="T54" fmla="*/ 88 w 104"/>
              <a:gd name="T55" fmla="*/ 75 h 108"/>
              <a:gd name="T56" fmla="*/ 90 w 104"/>
              <a:gd name="T57" fmla="*/ 80 h 108"/>
              <a:gd name="T58" fmla="*/ 10 w 104"/>
              <a:gd name="T59" fmla="*/ 48 h 108"/>
              <a:gd name="T60" fmla="*/ 1 w 104"/>
              <a:gd name="T61" fmla="*/ 70 h 108"/>
              <a:gd name="T62" fmla="*/ 17 w 104"/>
              <a:gd name="T63" fmla="*/ 77 h 108"/>
              <a:gd name="T64" fmla="*/ 29 w 104"/>
              <a:gd name="T65" fmla="*/ 57 h 108"/>
              <a:gd name="T66" fmla="*/ 32 w 104"/>
              <a:gd name="T67" fmla="*/ 52 h 108"/>
              <a:gd name="T68" fmla="*/ 31 w 104"/>
              <a:gd name="T69" fmla="*/ 51 h 108"/>
              <a:gd name="T70" fmla="*/ 14 w 104"/>
              <a:gd name="T71" fmla="*/ 43 h 108"/>
              <a:gd name="T72" fmla="*/ 0 w 104"/>
              <a:gd name="T73" fmla="*/ 44 h 108"/>
              <a:gd name="T74" fmla="*/ 2 w 104"/>
              <a:gd name="T75" fmla="*/ 74 h 108"/>
              <a:gd name="T76" fmla="*/ 17 w 104"/>
              <a:gd name="T77" fmla="*/ 97 h 108"/>
              <a:gd name="T78" fmla="*/ 46 w 104"/>
              <a:gd name="T79" fmla="*/ 97 h 108"/>
              <a:gd name="T80" fmla="*/ 39 w 104"/>
              <a:gd name="T81" fmla="*/ 78 h 108"/>
              <a:gd name="T82" fmla="*/ 18 w 104"/>
              <a:gd name="T83" fmla="*/ 79 h 108"/>
              <a:gd name="T84" fmla="*/ 17 w 104"/>
              <a:gd name="T85" fmla="*/ 7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4" h="108">
                <a:moveTo>
                  <a:pt x="83" y="26"/>
                </a:moveTo>
                <a:cubicBezTo>
                  <a:pt x="82" y="27"/>
                  <a:pt x="82" y="27"/>
                  <a:pt x="82" y="27"/>
                </a:cubicBezTo>
                <a:cubicBezTo>
                  <a:pt x="78" y="36"/>
                  <a:pt x="78" y="36"/>
                  <a:pt x="78" y="36"/>
                </a:cubicBezTo>
                <a:cubicBezTo>
                  <a:pt x="67" y="37"/>
                  <a:pt x="67" y="37"/>
                  <a:pt x="67" y="37"/>
                </a:cubicBezTo>
                <a:cubicBezTo>
                  <a:pt x="66" y="38"/>
                  <a:pt x="66" y="38"/>
                  <a:pt x="66" y="38"/>
                </a:cubicBezTo>
                <a:cubicBezTo>
                  <a:pt x="65" y="38"/>
                  <a:pt x="65" y="38"/>
                  <a:pt x="65" y="38"/>
                </a:cubicBezTo>
                <a:cubicBezTo>
                  <a:pt x="53" y="39"/>
                  <a:pt x="53" y="39"/>
                  <a:pt x="53" y="39"/>
                </a:cubicBezTo>
                <a:cubicBezTo>
                  <a:pt x="62" y="33"/>
                  <a:pt x="62" y="33"/>
                  <a:pt x="62" y="33"/>
                </a:cubicBezTo>
                <a:cubicBezTo>
                  <a:pt x="59" y="26"/>
                  <a:pt x="55" y="21"/>
                  <a:pt x="53" y="16"/>
                </a:cubicBezTo>
                <a:cubicBezTo>
                  <a:pt x="52" y="15"/>
                  <a:pt x="52" y="14"/>
                  <a:pt x="51" y="13"/>
                </a:cubicBezTo>
                <a:cubicBezTo>
                  <a:pt x="52" y="11"/>
                  <a:pt x="53" y="10"/>
                  <a:pt x="54" y="9"/>
                </a:cubicBezTo>
                <a:cubicBezTo>
                  <a:pt x="57" y="5"/>
                  <a:pt x="61" y="2"/>
                  <a:pt x="65" y="2"/>
                </a:cubicBezTo>
                <a:cubicBezTo>
                  <a:pt x="67" y="2"/>
                  <a:pt x="69" y="3"/>
                  <a:pt x="71" y="7"/>
                </a:cubicBezTo>
                <a:cubicBezTo>
                  <a:pt x="79" y="21"/>
                  <a:pt x="79" y="21"/>
                  <a:pt x="79" y="21"/>
                </a:cubicBezTo>
                <a:cubicBezTo>
                  <a:pt x="89" y="14"/>
                  <a:pt x="89" y="14"/>
                  <a:pt x="89" y="14"/>
                </a:cubicBezTo>
                <a:lnTo>
                  <a:pt x="83" y="26"/>
                </a:lnTo>
                <a:close/>
                <a:moveTo>
                  <a:pt x="53" y="7"/>
                </a:moveTo>
                <a:cubicBezTo>
                  <a:pt x="55" y="4"/>
                  <a:pt x="58" y="2"/>
                  <a:pt x="61" y="0"/>
                </a:cubicBezTo>
                <a:cubicBezTo>
                  <a:pt x="36" y="0"/>
                  <a:pt x="36" y="0"/>
                  <a:pt x="36" y="0"/>
                </a:cubicBezTo>
                <a:cubicBezTo>
                  <a:pt x="35" y="1"/>
                  <a:pt x="34" y="2"/>
                  <a:pt x="34" y="2"/>
                </a:cubicBezTo>
                <a:cubicBezTo>
                  <a:pt x="34" y="2"/>
                  <a:pt x="34" y="2"/>
                  <a:pt x="34" y="2"/>
                </a:cubicBezTo>
                <a:cubicBezTo>
                  <a:pt x="20" y="27"/>
                  <a:pt x="20" y="27"/>
                  <a:pt x="20" y="27"/>
                </a:cubicBezTo>
                <a:cubicBezTo>
                  <a:pt x="35" y="37"/>
                  <a:pt x="35" y="37"/>
                  <a:pt x="35" y="37"/>
                </a:cubicBezTo>
                <a:cubicBezTo>
                  <a:pt x="36" y="35"/>
                  <a:pt x="38" y="33"/>
                  <a:pt x="39" y="31"/>
                </a:cubicBezTo>
                <a:cubicBezTo>
                  <a:pt x="48" y="15"/>
                  <a:pt x="48" y="15"/>
                  <a:pt x="48" y="15"/>
                </a:cubicBezTo>
                <a:cubicBezTo>
                  <a:pt x="48" y="15"/>
                  <a:pt x="49" y="13"/>
                  <a:pt x="50" y="12"/>
                </a:cubicBezTo>
                <a:cubicBezTo>
                  <a:pt x="50" y="12"/>
                  <a:pt x="50" y="12"/>
                  <a:pt x="50" y="12"/>
                </a:cubicBezTo>
                <a:cubicBezTo>
                  <a:pt x="50" y="11"/>
                  <a:pt x="50" y="11"/>
                  <a:pt x="50" y="11"/>
                </a:cubicBezTo>
                <a:cubicBezTo>
                  <a:pt x="51" y="10"/>
                  <a:pt x="52" y="9"/>
                  <a:pt x="53" y="7"/>
                </a:cubicBezTo>
                <a:close/>
                <a:moveTo>
                  <a:pt x="66" y="108"/>
                </a:moveTo>
                <a:cubicBezTo>
                  <a:pt x="65" y="97"/>
                  <a:pt x="65" y="97"/>
                  <a:pt x="65" y="97"/>
                </a:cubicBezTo>
                <a:cubicBezTo>
                  <a:pt x="81" y="97"/>
                  <a:pt x="81" y="97"/>
                  <a:pt x="81" y="97"/>
                </a:cubicBezTo>
                <a:cubicBezTo>
                  <a:pt x="85" y="96"/>
                  <a:pt x="87" y="95"/>
                  <a:pt x="89" y="93"/>
                </a:cubicBezTo>
                <a:cubicBezTo>
                  <a:pt x="91" y="90"/>
                  <a:pt x="90" y="85"/>
                  <a:pt x="88" y="81"/>
                </a:cubicBezTo>
                <a:cubicBezTo>
                  <a:pt x="88" y="79"/>
                  <a:pt x="87" y="77"/>
                  <a:pt x="86" y="76"/>
                </a:cubicBezTo>
                <a:cubicBezTo>
                  <a:pt x="85" y="76"/>
                  <a:pt x="84" y="76"/>
                  <a:pt x="82" y="76"/>
                </a:cubicBezTo>
                <a:cubicBezTo>
                  <a:pt x="77" y="76"/>
                  <a:pt x="71" y="76"/>
                  <a:pt x="63" y="75"/>
                </a:cubicBezTo>
                <a:cubicBezTo>
                  <a:pt x="62" y="64"/>
                  <a:pt x="62" y="64"/>
                  <a:pt x="62" y="64"/>
                </a:cubicBezTo>
                <a:cubicBezTo>
                  <a:pt x="58" y="75"/>
                  <a:pt x="58" y="75"/>
                  <a:pt x="58" y="75"/>
                </a:cubicBezTo>
                <a:cubicBezTo>
                  <a:pt x="57" y="76"/>
                  <a:pt x="57" y="76"/>
                  <a:pt x="57" y="76"/>
                </a:cubicBezTo>
                <a:cubicBezTo>
                  <a:pt x="57" y="77"/>
                  <a:pt x="57" y="77"/>
                  <a:pt x="57" y="77"/>
                </a:cubicBezTo>
                <a:cubicBezTo>
                  <a:pt x="53" y="87"/>
                  <a:pt x="53" y="87"/>
                  <a:pt x="53" y="87"/>
                </a:cubicBezTo>
                <a:cubicBezTo>
                  <a:pt x="58" y="96"/>
                  <a:pt x="58" y="96"/>
                  <a:pt x="58" y="96"/>
                </a:cubicBezTo>
                <a:cubicBezTo>
                  <a:pt x="59" y="97"/>
                  <a:pt x="59" y="97"/>
                  <a:pt x="59" y="97"/>
                </a:cubicBezTo>
                <a:lnTo>
                  <a:pt x="66" y="108"/>
                </a:lnTo>
                <a:close/>
                <a:moveTo>
                  <a:pt x="90" y="80"/>
                </a:moveTo>
                <a:cubicBezTo>
                  <a:pt x="91" y="83"/>
                  <a:pt x="92" y="87"/>
                  <a:pt x="92" y="91"/>
                </a:cubicBezTo>
                <a:cubicBezTo>
                  <a:pt x="104" y="69"/>
                  <a:pt x="104" y="69"/>
                  <a:pt x="104" y="69"/>
                </a:cubicBezTo>
                <a:cubicBezTo>
                  <a:pt x="104" y="67"/>
                  <a:pt x="104" y="67"/>
                  <a:pt x="104" y="66"/>
                </a:cubicBezTo>
                <a:cubicBezTo>
                  <a:pt x="104" y="66"/>
                  <a:pt x="104" y="66"/>
                  <a:pt x="104" y="66"/>
                </a:cubicBezTo>
                <a:cubicBezTo>
                  <a:pt x="90" y="42"/>
                  <a:pt x="90" y="42"/>
                  <a:pt x="90" y="42"/>
                </a:cubicBezTo>
                <a:cubicBezTo>
                  <a:pt x="73" y="50"/>
                  <a:pt x="73" y="50"/>
                  <a:pt x="73" y="50"/>
                </a:cubicBezTo>
                <a:cubicBezTo>
                  <a:pt x="74" y="52"/>
                  <a:pt x="76" y="54"/>
                  <a:pt x="77" y="56"/>
                </a:cubicBezTo>
                <a:cubicBezTo>
                  <a:pt x="86" y="72"/>
                  <a:pt x="86" y="72"/>
                  <a:pt x="86" y="72"/>
                </a:cubicBezTo>
                <a:cubicBezTo>
                  <a:pt x="86" y="72"/>
                  <a:pt x="87" y="73"/>
                  <a:pt x="88" y="75"/>
                </a:cubicBezTo>
                <a:cubicBezTo>
                  <a:pt x="88" y="75"/>
                  <a:pt x="88" y="75"/>
                  <a:pt x="88" y="75"/>
                </a:cubicBezTo>
                <a:cubicBezTo>
                  <a:pt x="88" y="76"/>
                  <a:pt x="88" y="76"/>
                  <a:pt x="88" y="76"/>
                </a:cubicBezTo>
                <a:cubicBezTo>
                  <a:pt x="89" y="77"/>
                  <a:pt x="89" y="78"/>
                  <a:pt x="90" y="80"/>
                </a:cubicBezTo>
                <a:close/>
                <a:moveTo>
                  <a:pt x="0" y="44"/>
                </a:moveTo>
                <a:cubicBezTo>
                  <a:pt x="10" y="48"/>
                  <a:pt x="10" y="48"/>
                  <a:pt x="10" y="48"/>
                </a:cubicBezTo>
                <a:cubicBezTo>
                  <a:pt x="2" y="62"/>
                  <a:pt x="2" y="62"/>
                  <a:pt x="2" y="62"/>
                </a:cubicBezTo>
                <a:cubicBezTo>
                  <a:pt x="0" y="66"/>
                  <a:pt x="0" y="68"/>
                  <a:pt x="1" y="70"/>
                </a:cubicBezTo>
                <a:cubicBezTo>
                  <a:pt x="3" y="74"/>
                  <a:pt x="8" y="75"/>
                  <a:pt x="12" y="76"/>
                </a:cubicBezTo>
                <a:cubicBezTo>
                  <a:pt x="14" y="76"/>
                  <a:pt x="16" y="77"/>
                  <a:pt x="17" y="77"/>
                </a:cubicBezTo>
                <a:cubicBezTo>
                  <a:pt x="18" y="76"/>
                  <a:pt x="19" y="75"/>
                  <a:pt x="20" y="73"/>
                </a:cubicBezTo>
                <a:cubicBezTo>
                  <a:pt x="22" y="69"/>
                  <a:pt x="26" y="63"/>
                  <a:pt x="29" y="57"/>
                </a:cubicBezTo>
                <a:cubicBezTo>
                  <a:pt x="39" y="62"/>
                  <a:pt x="39" y="62"/>
                  <a:pt x="39" y="62"/>
                </a:cubicBezTo>
                <a:cubicBezTo>
                  <a:pt x="32" y="52"/>
                  <a:pt x="32" y="52"/>
                  <a:pt x="32" y="52"/>
                </a:cubicBezTo>
                <a:cubicBezTo>
                  <a:pt x="32" y="52"/>
                  <a:pt x="32" y="52"/>
                  <a:pt x="32" y="52"/>
                </a:cubicBezTo>
                <a:cubicBezTo>
                  <a:pt x="31" y="51"/>
                  <a:pt x="31" y="51"/>
                  <a:pt x="31" y="51"/>
                </a:cubicBezTo>
                <a:cubicBezTo>
                  <a:pt x="25" y="42"/>
                  <a:pt x="25" y="42"/>
                  <a:pt x="25" y="42"/>
                </a:cubicBezTo>
                <a:cubicBezTo>
                  <a:pt x="14" y="43"/>
                  <a:pt x="14" y="43"/>
                  <a:pt x="14" y="43"/>
                </a:cubicBezTo>
                <a:cubicBezTo>
                  <a:pt x="13" y="43"/>
                  <a:pt x="13" y="43"/>
                  <a:pt x="13" y="43"/>
                </a:cubicBezTo>
                <a:lnTo>
                  <a:pt x="0" y="44"/>
                </a:lnTo>
                <a:close/>
                <a:moveTo>
                  <a:pt x="12" y="78"/>
                </a:moveTo>
                <a:cubicBezTo>
                  <a:pt x="8" y="78"/>
                  <a:pt x="5" y="77"/>
                  <a:pt x="2" y="74"/>
                </a:cubicBezTo>
                <a:cubicBezTo>
                  <a:pt x="15" y="96"/>
                  <a:pt x="15" y="96"/>
                  <a:pt x="15" y="96"/>
                </a:cubicBezTo>
                <a:cubicBezTo>
                  <a:pt x="16" y="97"/>
                  <a:pt x="17" y="97"/>
                  <a:pt x="17" y="97"/>
                </a:cubicBezTo>
                <a:cubicBezTo>
                  <a:pt x="17" y="97"/>
                  <a:pt x="17" y="97"/>
                  <a:pt x="17" y="97"/>
                </a:cubicBezTo>
                <a:cubicBezTo>
                  <a:pt x="46" y="97"/>
                  <a:pt x="46" y="97"/>
                  <a:pt x="46" y="97"/>
                </a:cubicBezTo>
                <a:cubicBezTo>
                  <a:pt x="46" y="78"/>
                  <a:pt x="46" y="78"/>
                  <a:pt x="46" y="78"/>
                </a:cubicBezTo>
                <a:cubicBezTo>
                  <a:pt x="44" y="79"/>
                  <a:pt x="42" y="78"/>
                  <a:pt x="39" y="78"/>
                </a:cubicBezTo>
                <a:cubicBezTo>
                  <a:pt x="21" y="78"/>
                  <a:pt x="21" y="78"/>
                  <a:pt x="21" y="78"/>
                </a:cubicBezTo>
                <a:cubicBezTo>
                  <a:pt x="21" y="79"/>
                  <a:pt x="19" y="79"/>
                  <a:pt x="18" y="79"/>
                </a:cubicBezTo>
                <a:cubicBezTo>
                  <a:pt x="18" y="79"/>
                  <a:pt x="18" y="79"/>
                  <a:pt x="18" y="79"/>
                </a:cubicBezTo>
                <a:cubicBezTo>
                  <a:pt x="17" y="79"/>
                  <a:pt x="17" y="79"/>
                  <a:pt x="17" y="79"/>
                </a:cubicBezTo>
                <a:cubicBezTo>
                  <a:pt x="16" y="79"/>
                  <a:pt x="14" y="78"/>
                  <a:pt x="12" y="7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7317868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图片占位符 4"/>
          <p:cNvPicPr>
            <a:picLocks noGrp="1" noChangeAspect="1"/>
          </p:cNvPicPr>
          <p:nvPr>
            <p:ph type="pic" idx="1"/>
          </p:nvPr>
        </p:nvPicPr>
        <p:blipFill>
          <a:blip r:embed="rId2">
            <a:extLst>
              <a:ext uri="{28A0092B-C50C-407E-A947-70E740481C1C}">
                <a14:useLocalDpi xmlns:a14="http://schemas.microsoft.com/office/drawing/2010/main" val="0"/>
              </a:ext>
            </a:extLst>
          </a:blip>
          <a:srcRect l="22" r="22"/>
          <a:stretch>
            <a:fillRect/>
          </a:stretch>
        </p:blipFill>
        <p:spPr>
          <a:xfrm>
            <a:off x="-315093" y="-171400"/>
            <a:ext cx="13100147" cy="7371712"/>
          </a:xfrm>
        </p:spPr>
      </p:pic>
      <p:sp>
        <p:nvSpPr>
          <p:cNvPr id="4" name="文本占位符 3"/>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1021226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807365" y="3380799"/>
            <a:ext cx="4572508" cy="1200329"/>
          </a:xfrm>
          <a:prstGeom prst="rect">
            <a:avLst/>
          </a:prstGeom>
          <a:noFill/>
        </p:spPr>
        <p:txBody>
          <a:bodyPr wrap="square" rtlCol="0">
            <a:spAutoFit/>
          </a:bodyPr>
          <a:lstStyle/>
          <a:p>
            <a:r>
              <a:rPr lang="zh-CN" altLang="en-US" sz="7200" b="1" dirty="0" smtClean="0">
                <a:solidFill>
                  <a:schemeClr val="accent5">
                    <a:lumMod val="50000"/>
                  </a:schemeClr>
                </a:solidFill>
                <a:latin typeface="微软雅黑" pitchFamily="34" charset="-122"/>
                <a:ea typeface="微软雅黑" pitchFamily="34" charset="-122"/>
              </a:rPr>
              <a:t>谢谢指导！</a:t>
            </a:r>
            <a:endParaRPr lang="zh-CN" altLang="en-US" sz="7200" b="1" dirty="0">
              <a:solidFill>
                <a:schemeClr val="accent5">
                  <a:lumMod val="50000"/>
                </a:schemeClr>
              </a:solidFill>
              <a:latin typeface="微软雅黑" pitchFamily="34" charset="-122"/>
              <a:ea typeface="微软雅黑" pitchFamily="34" charset="-122"/>
            </a:endParaRPr>
          </a:p>
        </p:txBody>
      </p:sp>
      <p:grpSp>
        <p:nvGrpSpPr>
          <p:cNvPr id="14" name="组合 13"/>
          <p:cNvGrpSpPr/>
          <p:nvPr/>
        </p:nvGrpSpPr>
        <p:grpSpPr>
          <a:xfrm>
            <a:off x="3763202" y="0"/>
            <a:ext cx="4660835" cy="2636912"/>
            <a:chOff x="3440290" y="0"/>
            <a:chExt cx="4660835" cy="2636912"/>
          </a:xfrm>
        </p:grpSpPr>
        <p:sp>
          <p:nvSpPr>
            <p:cNvPr id="7" name="矩形 6"/>
            <p:cNvSpPr/>
            <p:nvPr/>
          </p:nvSpPr>
          <p:spPr>
            <a:xfrm>
              <a:off x="4445577" y="0"/>
              <a:ext cx="792088" cy="14127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450864" y="0"/>
              <a:ext cx="720080" cy="263691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84143" y="0"/>
              <a:ext cx="711696" cy="198884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40290" y="0"/>
              <a:ext cx="792088" cy="4046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309037" y="0"/>
              <a:ext cx="792088" cy="99442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7751743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85407" y="476672"/>
            <a:ext cx="3816424" cy="830997"/>
          </a:xfrm>
          <a:prstGeom prst="rect">
            <a:avLst/>
          </a:prstGeom>
          <a:noFill/>
        </p:spPr>
        <p:txBody>
          <a:bodyPr wrap="square" rtlCol="0">
            <a:spAutoFit/>
          </a:bodyPr>
          <a:lstStyle/>
          <a:p>
            <a:pPr algn="ctr"/>
            <a:r>
              <a:rPr lang="zh-CN" altLang="en-US" sz="4800" b="1" dirty="0" smtClean="0">
                <a:solidFill>
                  <a:schemeClr val="bg1"/>
                </a:solidFill>
                <a:latin typeface="微软雅黑" pitchFamily="34" charset="-122"/>
                <a:ea typeface="微软雅黑" pitchFamily="34" charset="-122"/>
              </a:rPr>
              <a:t>为什么要做？</a:t>
            </a:r>
            <a:endParaRPr lang="zh-CN" altLang="en-US" sz="48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3069466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85707" y="43542"/>
            <a:ext cx="5040560"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品牌认知可以带来什么？</a:t>
            </a:r>
            <a:endParaRPr lang="zh-CN" altLang="en-US" sz="2400" dirty="0">
              <a:latin typeface="微软雅黑" pitchFamily="34" charset="-122"/>
              <a:ea typeface="微软雅黑" pitchFamily="34" charset="-122"/>
            </a:endParaRPr>
          </a:p>
        </p:txBody>
      </p:sp>
      <p:pic>
        <p:nvPicPr>
          <p:cNvPr id="5" name="图片 4"/>
          <p:cNvPicPr>
            <a:picLocks noChangeAspect="1"/>
          </p:cNvPicPr>
          <p:nvPr/>
        </p:nvPicPr>
        <p:blipFill rotWithShape="1">
          <a:blip r:embed="rId2" cstate="print"/>
          <a:srcRect b="27794"/>
          <a:stretch/>
        </p:blipFill>
        <p:spPr>
          <a:xfrm>
            <a:off x="6727177" y="1873852"/>
            <a:ext cx="3816424" cy="4721714"/>
          </a:xfrm>
          <a:prstGeom prst="rect">
            <a:avLst/>
          </a:prstGeom>
        </p:spPr>
      </p:pic>
      <p:sp>
        <p:nvSpPr>
          <p:cNvPr id="8" name="矩形 7"/>
          <p:cNvSpPr/>
          <p:nvPr/>
        </p:nvSpPr>
        <p:spPr>
          <a:xfrm>
            <a:off x="5085507" y="2593932"/>
            <a:ext cx="1368152" cy="576064"/>
          </a:xfrm>
          <a:prstGeom prst="rect">
            <a:avLst/>
          </a:prstGeom>
          <a:solidFill>
            <a:schemeClr val="bg1"/>
          </a:solid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65000"/>
                    <a:lumOff val="35000"/>
                  </a:schemeClr>
                </a:solidFill>
                <a:latin typeface="微软雅黑" pitchFamily="34" charset="-122"/>
                <a:ea typeface="微软雅黑" pitchFamily="34" charset="-122"/>
              </a:rPr>
              <a:t>形 象</a:t>
            </a:r>
            <a:endParaRPr lang="zh-CN" altLang="en-US" sz="2800" dirty="0">
              <a:solidFill>
                <a:schemeClr val="tx1">
                  <a:lumMod val="65000"/>
                  <a:lumOff val="35000"/>
                </a:schemeClr>
              </a:solidFill>
              <a:latin typeface="微软雅黑" pitchFamily="34" charset="-122"/>
              <a:ea typeface="微软雅黑" pitchFamily="34" charset="-122"/>
            </a:endParaRPr>
          </a:p>
        </p:txBody>
      </p:sp>
      <p:sp>
        <p:nvSpPr>
          <p:cNvPr id="9" name="矩形 8"/>
          <p:cNvSpPr/>
          <p:nvPr/>
        </p:nvSpPr>
        <p:spPr>
          <a:xfrm>
            <a:off x="5085507" y="3731546"/>
            <a:ext cx="1368152" cy="576064"/>
          </a:xfrm>
          <a:prstGeom prst="rect">
            <a:avLst/>
          </a:prstGeom>
          <a:solidFill>
            <a:schemeClr val="bg1"/>
          </a:solid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65000"/>
                    <a:lumOff val="35000"/>
                  </a:schemeClr>
                </a:solidFill>
                <a:latin typeface="微软雅黑" pitchFamily="34" charset="-122"/>
                <a:ea typeface="微软雅黑" pitchFamily="34" charset="-122"/>
              </a:rPr>
              <a:t>定 位</a:t>
            </a:r>
            <a:endParaRPr lang="zh-CN" altLang="en-US" sz="2800" dirty="0">
              <a:solidFill>
                <a:schemeClr val="tx1">
                  <a:lumMod val="65000"/>
                  <a:lumOff val="35000"/>
                </a:schemeClr>
              </a:solidFill>
              <a:latin typeface="微软雅黑" pitchFamily="34" charset="-122"/>
              <a:ea typeface="微软雅黑" pitchFamily="34" charset="-122"/>
            </a:endParaRPr>
          </a:p>
        </p:txBody>
      </p:sp>
      <p:sp>
        <p:nvSpPr>
          <p:cNvPr id="10" name="矩形 9"/>
          <p:cNvSpPr/>
          <p:nvPr/>
        </p:nvSpPr>
        <p:spPr>
          <a:xfrm>
            <a:off x="5085507" y="4869160"/>
            <a:ext cx="1368152" cy="576064"/>
          </a:xfrm>
          <a:prstGeom prst="rect">
            <a:avLst/>
          </a:prstGeom>
          <a:solidFill>
            <a:schemeClr val="bg1"/>
          </a:solid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65000"/>
                    <a:lumOff val="35000"/>
                  </a:schemeClr>
                </a:solidFill>
                <a:latin typeface="微软雅黑" pitchFamily="34" charset="-122"/>
                <a:ea typeface="微软雅黑" pitchFamily="34" charset="-122"/>
              </a:rPr>
              <a:t>消 费</a:t>
            </a:r>
            <a:endParaRPr lang="zh-CN" altLang="en-US" sz="2800" dirty="0">
              <a:solidFill>
                <a:schemeClr val="tx1">
                  <a:lumMod val="65000"/>
                  <a:lumOff val="35000"/>
                </a:schemeClr>
              </a:solidFill>
              <a:latin typeface="微软雅黑" pitchFamily="34" charset="-122"/>
              <a:ea typeface="微软雅黑" pitchFamily="34" charset="-122"/>
            </a:endParaRPr>
          </a:p>
        </p:txBody>
      </p:sp>
      <p:sp>
        <p:nvSpPr>
          <p:cNvPr id="11" name="矩形 10"/>
          <p:cNvSpPr/>
          <p:nvPr/>
        </p:nvSpPr>
        <p:spPr>
          <a:xfrm>
            <a:off x="10652049" y="2593932"/>
            <a:ext cx="1368152" cy="576064"/>
          </a:xfrm>
          <a:prstGeom prst="rect">
            <a:avLst/>
          </a:prstGeom>
          <a:solidFill>
            <a:schemeClr val="bg1"/>
          </a:solid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65000"/>
                    <a:lumOff val="35000"/>
                  </a:schemeClr>
                </a:solidFill>
                <a:latin typeface="微软雅黑" pitchFamily="34" charset="-122"/>
                <a:ea typeface="微软雅黑" pitchFamily="34" charset="-122"/>
              </a:rPr>
              <a:t>产 业</a:t>
            </a:r>
            <a:endParaRPr lang="zh-CN" altLang="en-US" sz="2800" dirty="0">
              <a:solidFill>
                <a:schemeClr val="tx1">
                  <a:lumMod val="65000"/>
                  <a:lumOff val="35000"/>
                </a:schemeClr>
              </a:solidFill>
              <a:latin typeface="微软雅黑" pitchFamily="34" charset="-122"/>
              <a:ea typeface="微软雅黑" pitchFamily="34" charset="-122"/>
            </a:endParaRPr>
          </a:p>
        </p:txBody>
      </p:sp>
      <p:sp>
        <p:nvSpPr>
          <p:cNvPr id="12" name="矩形 11"/>
          <p:cNvSpPr/>
          <p:nvPr/>
        </p:nvSpPr>
        <p:spPr>
          <a:xfrm>
            <a:off x="10652049" y="3731546"/>
            <a:ext cx="1368152" cy="576064"/>
          </a:xfrm>
          <a:prstGeom prst="rect">
            <a:avLst/>
          </a:prstGeom>
          <a:solidFill>
            <a:schemeClr val="bg1"/>
          </a:solid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65000"/>
                    <a:lumOff val="35000"/>
                  </a:schemeClr>
                </a:solidFill>
                <a:latin typeface="微软雅黑" pitchFamily="34" charset="-122"/>
                <a:ea typeface="微软雅黑" pitchFamily="34" charset="-122"/>
              </a:rPr>
              <a:t>产 品</a:t>
            </a:r>
            <a:endParaRPr lang="zh-CN" altLang="en-US" sz="2800" dirty="0">
              <a:solidFill>
                <a:schemeClr val="tx1">
                  <a:lumMod val="65000"/>
                  <a:lumOff val="35000"/>
                </a:schemeClr>
              </a:solidFill>
              <a:latin typeface="微软雅黑" pitchFamily="34" charset="-122"/>
              <a:ea typeface="微软雅黑" pitchFamily="34" charset="-122"/>
            </a:endParaRPr>
          </a:p>
        </p:txBody>
      </p:sp>
      <p:sp>
        <p:nvSpPr>
          <p:cNvPr id="13" name="矩形 12"/>
          <p:cNvSpPr/>
          <p:nvPr/>
        </p:nvSpPr>
        <p:spPr>
          <a:xfrm>
            <a:off x="10652049" y="4869160"/>
            <a:ext cx="1368152" cy="576064"/>
          </a:xfrm>
          <a:prstGeom prst="rect">
            <a:avLst/>
          </a:prstGeom>
          <a:solidFill>
            <a:schemeClr val="bg1"/>
          </a:solid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65000"/>
                    <a:lumOff val="35000"/>
                  </a:schemeClr>
                </a:solidFill>
                <a:latin typeface="微软雅黑" pitchFamily="34" charset="-122"/>
                <a:ea typeface="微软雅黑" pitchFamily="34" charset="-122"/>
              </a:rPr>
              <a:t>提 升</a:t>
            </a:r>
            <a:endParaRPr lang="zh-CN" altLang="en-US" sz="2800" dirty="0">
              <a:solidFill>
                <a:schemeClr val="tx1">
                  <a:lumMod val="65000"/>
                  <a:lumOff val="35000"/>
                </a:schemeClr>
              </a:solidFill>
              <a:latin typeface="微软雅黑" pitchFamily="34" charset="-122"/>
              <a:ea typeface="微软雅黑" pitchFamily="34" charset="-122"/>
            </a:endParaRPr>
          </a:p>
        </p:txBody>
      </p:sp>
      <p:sp>
        <p:nvSpPr>
          <p:cNvPr id="14" name="TextBox 13"/>
          <p:cNvSpPr txBox="1"/>
          <p:nvPr/>
        </p:nvSpPr>
        <p:spPr>
          <a:xfrm>
            <a:off x="404987" y="2995204"/>
            <a:ext cx="4176464" cy="954107"/>
          </a:xfrm>
          <a:prstGeom prst="rect">
            <a:avLst/>
          </a:prstGeom>
          <a:noFill/>
        </p:spPr>
        <p:txBody>
          <a:bodyPr wrap="square" rtlCol="0">
            <a:spAutoFit/>
          </a:bodyPr>
          <a:lstStyle/>
          <a:p>
            <a:r>
              <a:rPr lang="zh-CN" altLang="en-US" sz="2800" dirty="0" smtClean="0">
                <a:latin typeface="微软雅黑" pitchFamily="34" charset="-122"/>
                <a:ea typeface="微软雅黑" pitchFamily="34" charset="-122"/>
              </a:rPr>
              <a:t>好的</a:t>
            </a:r>
            <a:r>
              <a:rPr lang="zh-CN" altLang="en-US" sz="2800" b="1" dirty="0" smtClean="0">
                <a:latin typeface="微软雅黑" pitchFamily="34" charset="-122"/>
                <a:ea typeface="微软雅黑" pitchFamily="34" charset="-122"/>
              </a:rPr>
              <a:t>品牌认知</a:t>
            </a:r>
            <a:endParaRPr lang="en-US" altLang="zh-CN" sz="2800" b="1" dirty="0" smtClean="0">
              <a:latin typeface="微软雅黑" pitchFamily="34" charset="-122"/>
              <a:ea typeface="微软雅黑" pitchFamily="34" charset="-122"/>
            </a:endParaRPr>
          </a:p>
          <a:p>
            <a:r>
              <a:rPr lang="zh-CN" altLang="en-US" sz="2800" dirty="0" smtClean="0">
                <a:latin typeface="微软雅黑" pitchFamily="34" charset="-122"/>
                <a:ea typeface="微软雅黑" pitchFamily="34" charset="-122"/>
              </a:rPr>
              <a:t>可以提升品牌形象</a:t>
            </a:r>
            <a:endParaRPr lang="zh-CN" altLang="en-US" sz="2800" dirty="0">
              <a:latin typeface="微软雅黑" pitchFamily="34" charset="-122"/>
              <a:ea typeface="微软雅黑" pitchFamily="34" charset="-122"/>
            </a:endParaRPr>
          </a:p>
        </p:txBody>
      </p:sp>
      <p:sp>
        <p:nvSpPr>
          <p:cNvPr id="15" name="TextBox 14"/>
          <p:cNvSpPr txBox="1"/>
          <p:nvPr/>
        </p:nvSpPr>
        <p:spPr>
          <a:xfrm>
            <a:off x="404987" y="3934797"/>
            <a:ext cx="4176464" cy="646331"/>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从而带动整个区域品牌的长足发展，形成产业规模优势。</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67379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85707" y="43542"/>
            <a:ext cx="5040560"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临安山核桃区域品牌现在怎么了？</a:t>
            </a:r>
            <a:endParaRPr lang="zh-CN" altLang="en-US" sz="2400" dirty="0">
              <a:latin typeface="微软雅黑" pitchFamily="34" charset="-122"/>
              <a:ea typeface="微软雅黑" pitchFamily="34" charset="-122"/>
            </a:endParaRPr>
          </a:p>
        </p:txBody>
      </p:sp>
      <p:sp>
        <p:nvSpPr>
          <p:cNvPr id="6" name="椭圆 5"/>
          <p:cNvSpPr/>
          <p:nvPr/>
        </p:nvSpPr>
        <p:spPr>
          <a:xfrm>
            <a:off x="10819086" y="2780928"/>
            <a:ext cx="2304256" cy="23042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356745" y="1631060"/>
            <a:ext cx="2227660" cy="787709"/>
          </a:xfrm>
          <a:prstGeom prst="rect">
            <a:avLst/>
          </a:prstGeom>
          <a:solidFill>
            <a:schemeClr val="bg1"/>
          </a:solidFill>
          <a:ln w="9525">
            <a:solidFill>
              <a:schemeClr val="accent5">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lumMod val="85000"/>
                    <a:lumOff val="15000"/>
                  </a:schemeClr>
                </a:solidFill>
                <a:latin typeface="微软雅黑" pitchFamily="34" charset="-122"/>
                <a:ea typeface="微软雅黑" pitchFamily="34" charset="-122"/>
              </a:rPr>
              <a:t>塑造主体紊乱</a:t>
            </a:r>
            <a:endParaRPr lang="zh-CN" altLang="en-US" sz="2400" dirty="0">
              <a:solidFill>
                <a:schemeClr val="tx1">
                  <a:lumMod val="85000"/>
                  <a:lumOff val="15000"/>
                </a:schemeClr>
              </a:solidFill>
              <a:latin typeface="微软雅黑" pitchFamily="34" charset="-122"/>
              <a:ea typeface="微软雅黑" pitchFamily="34" charset="-122"/>
            </a:endParaRPr>
          </a:p>
        </p:txBody>
      </p:sp>
      <p:sp>
        <p:nvSpPr>
          <p:cNvPr id="8" name="矩形 7"/>
          <p:cNvSpPr/>
          <p:nvPr/>
        </p:nvSpPr>
        <p:spPr>
          <a:xfrm>
            <a:off x="7570931" y="3537012"/>
            <a:ext cx="2240044" cy="792088"/>
          </a:xfrm>
          <a:prstGeom prst="rect">
            <a:avLst/>
          </a:prstGeom>
          <a:solidFill>
            <a:schemeClr val="bg1"/>
          </a:solidFill>
          <a:ln w="9525">
            <a:solidFill>
              <a:schemeClr val="accent5">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lumMod val="85000"/>
                    <a:lumOff val="15000"/>
                  </a:schemeClr>
                </a:solidFill>
                <a:latin typeface="微软雅黑" pitchFamily="34" charset="-122"/>
                <a:ea typeface="微软雅黑" pitchFamily="34" charset="-122"/>
              </a:rPr>
              <a:t>品牌定位模糊</a:t>
            </a:r>
            <a:endParaRPr lang="zh-CN" altLang="en-US" sz="2400" dirty="0">
              <a:solidFill>
                <a:schemeClr val="tx1">
                  <a:lumMod val="85000"/>
                  <a:lumOff val="15000"/>
                </a:schemeClr>
              </a:solidFill>
              <a:latin typeface="微软雅黑" pitchFamily="34" charset="-122"/>
              <a:ea typeface="微软雅黑" pitchFamily="34" charset="-122"/>
            </a:endParaRPr>
          </a:p>
        </p:txBody>
      </p:sp>
      <p:sp>
        <p:nvSpPr>
          <p:cNvPr id="9" name="矩形 8"/>
          <p:cNvSpPr/>
          <p:nvPr/>
        </p:nvSpPr>
        <p:spPr>
          <a:xfrm>
            <a:off x="8315614" y="5276499"/>
            <a:ext cx="2309922" cy="816797"/>
          </a:xfrm>
          <a:prstGeom prst="rect">
            <a:avLst/>
          </a:prstGeom>
          <a:solidFill>
            <a:schemeClr val="bg1"/>
          </a:solidFill>
          <a:ln w="9525">
            <a:solidFill>
              <a:schemeClr val="accent5">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lumMod val="85000"/>
                    <a:lumOff val="15000"/>
                  </a:schemeClr>
                </a:solidFill>
                <a:latin typeface="微软雅黑" pitchFamily="34" charset="-122"/>
                <a:ea typeface="微软雅黑" pitchFamily="34" charset="-122"/>
              </a:rPr>
              <a:t>文化建设不足</a:t>
            </a:r>
            <a:endParaRPr lang="zh-CN" altLang="en-US" sz="2400" dirty="0">
              <a:solidFill>
                <a:schemeClr val="tx1">
                  <a:lumMod val="85000"/>
                  <a:lumOff val="15000"/>
                </a:schemeClr>
              </a:solidFill>
              <a:latin typeface="微软雅黑" pitchFamily="34" charset="-122"/>
              <a:ea typeface="微软雅黑" pitchFamily="34" charset="-122"/>
            </a:endParaRPr>
          </a:p>
        </p:txBody>
      </p:sp>
      <p:cxnSp>
        <p:nvCxnSpPr>
          <p:cNvPr id="11" name="直接连接符 10"/>
          <p:cNvCxnSpPr>
            <a:stCxn id="8" idx="3"/>
            <a:endCxn id="6" idx="2"/>
          </p:cNvCxnSpPr>
          <p:nvPr/>
        </p:nvCxnSpPr>
        <p:spPr>
          <a:xfrm>
            <a:off x="9810975" y="3933056"/>
            <a:ext cx="1008111"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7" idx="3"/>
            <a:endCxn id="6" idx="1"/>
          </p:cNvCxnSpPr>
          <p:nvPr/>
        </p:nvCxnSpPr>
        <p:spPr>
          <a:xfrm>
            <a:off x="10584405" y="2024915"/>
            <a:ext cx="572131" cy="1093463"/>
          </a:xfrm>
          <a:prstGeom prst="bentConnector2">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9" idx="3"/>
            <a:endCxn id="6" idx="3"/>
          </p:cNvCxnSpPr>
          <p:nvPr/>
        </p:nvCxnSpPr>
        <p:spPr>
          <a:xfrm flipV="1">
            <a:off x="10625536" y="4747734"/>
            <a:ext cx="531000" cy="937164"/>
          </a:xfrm>
          <a:prstGeom prst="bentConnector2">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10963102" y="2924944"/>
            <a:ext cx="2016224" cy="20162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endParaRPr>
          </a:p>
        </p:txBody>
      </p:sp>
      <p:sp>
        <p:nvSpPr>
          <p:cNvPr id="21" name="TextBox 20"/>
          <p:cNvSpPr txBox="1"/>
          <p:nvPr/>
        </p:nvSpPr>
        <p:spPr>
          <a:xfrm>
            <a:off x="11117831" y="3645024"/>
            <a:ext cx="1080120" cy="584775"/>
          </a:xfrm>
          <a:prstGeom prst="rect">
            <a:avLst/>
          </a:prstGeom>
          <a:noFill/>
        </p:spPr>
        <p:txBody>
          <a:bodyPr wrap="square" rtlCol="0">
            <a:spAutoFit/>
          </a:bodyPr>
          <a:lstStyle/>
          <a:p>
            <a:pPr algn="ctr"/>
            <a:r>
              <a:rPr lang="zh-CN" altLang="en-US" sz="3200" b="1" dirty="0">
                <a:solidFill>
                  <a:schemeClr val="tx1">
                    <a:lumMod val="85000"/>
                    <a:lumOff val="15000"/>
                  </a:schemeClr>
                </a:solidFill>
                <a:latin typeface="微软雅黑" pitchFamily="34" charset="-122"/>
                <a:ea typeface="微软雅黑" pitchFamily="34" charset="-122"/>
              </a:rPr>
              <a:t>困境</a:t>
            </a:r>
          </a:p>
        </p:txBody>
      </p:sp>
      <p:cxnSp>
        <p:nvCxnSpPr>
          <p:cNvPr id="23" name="直接连接符 22"/>
          <p:cNvCxnSpPr/>
          <p:nvPr/>
        </p:nvCxnSpPr>
        <p:spPr>
          <a:xfrm>
            <a:off x="6093619" y="2382724"/>
            <a:ext cx="0" cy="3100663"/>
          </a:xfrm>
          <a:prstGeom prst="line">
            <a:avLst/>
          </a:prstGeom>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03951" y="3143460"/>
            <a:ext cx="5501636" cy="1671291"/>
          </a:xfrm>
          <a:prstGeom prst="rect">
            <a:avLst/>
          </a:prstGeom>
        </p:spPr>
        <p:txBody>
          <a:bodyPr wrap="square">
            <a:spAutoFit/>
          </a:bodyPr>
          <a:lstStyle/>
          <a:p>
            <a:pPr>
              <a:lnSpc>
                <a:spcPct val="114000"/>
              </a:lnSpc>
            </a:pPr>
            <a:r>
              <a:rPr lang="zh-CN" altLang="zh-CN" dirty="0">
                <a:solidFill>
                  <a:schemeClr val="tx1">
                    <a:lumMod val="65000"/>
                    <a:lumOff val="35000"/>
                  </a:schemeClr>
                </a:solidFill>
                <a:latin typeface="微软雅黑" pitchFamily="34" charset="-122"/>
                <a:ea typeface="微软雅黑" pitchFamily="34" charset="-122"/>
              </a:rPr>
              <a:t>已经拥有山核桃的“</a:t>
            </a:r>
            <a:r>
              <a:rPr lang="zh-CN" altLang="zh-CN" b="1" dirty="0">
                <a:solidFill>
                  <a:schemeClr val="tx1">
                    <a:lumMod val="65000"/>
                    <a:lumOff val="35000"/>
                  </a:schemeClr>
                </a:solidFill>
                <a:latin typeface="微软雅黑" pitchFamily="34" charset="-122"/>
                <a:ea typeface="微软雅黑" pitchFamily="34" charset="-122"/>
              </a:rPr>
              <a:t>五个全国第一</a:t>
            </a:r>
            <a:r>
              <a:rPr lang="zh-CN" altLang="zh-CN" dirty="0">
                <a:solidFill>
                  <a:schemeClr val="tx1">
                    <a:lumMod val="65000"/>
                    <a:lumOff val="35000"/>
                  </a:schemeClr>
                </a:solidFill>
                <a:latin typeface="微软雅黑" pitchFamily="34" charset="-122"/>
                <a:ea typeface="微软雅黑" pitchFamily="34" charset="-122"/>
              </a:rPr>
              <a:t>”和“</a:t>
            </a:r>
            <a:r>
              <a:rPr lang="zh-CN" altLang="zh-CN" b="1" dirty="0">
                <a:solidFill>
                  <a:schemeClr val="tx1">
                    <a:lumMod val="65000"/>
                    <a:lumOff val="35000"/>
                  </a:schemeClr>
                </a:solidFill>
                <a:latin typeface="微软雅黑" pitchFamily="34" charset="-122"/>
                <a:ea typeface="微软雅黑" pitchFamily="34" charset="-122"/>
              </a:rPr>
              <a:t>五个全国领先</a:t>
            </a:r>
            <a:r>
              <a:rPr lang="zh-CN" altLang="zh-CN" dirty="0">
                <a:solidFill>
                  <a:schemeClr val="tx1">
                    <a:lumMod val="65000"/>
                    <a:lumOff val="35000"/>
                  </a:schemeClr>
                </a:solidFill>
                <a:latin typeface="微软雅黑" pitchFamily="34" charset="-122"/>
                <a:ea typeface="微软雅黑" pitchFamily="34" charset="-122"/>
              </a:rPr>
              <a:t>”等荣誉称号，即全国面积第一、产量第一、加工规模第一、市场占有率第一、效益第一及国内科研水平领先、加工水平领先、标准化水平领先、品牌建设领先、社会化服务水平领先</a:t>
            </a:r>
            <a:r>
              <a:rPr lang="zh-CN" altLang="zh-CN" dirty="0" smtClean="0">
                <a:solidFill>
                  <a:schemeClr val="tx1">
                    <a:lumMod val="65000"/>
                    <a:lumOff val="35000"/>
                  </a:schemeClr>
                </a:solidFill>
                <a:latin typeface="微软雅黑" pitchFamily="34" charset="-122"/>
                <a:ea typeface="微软雅黑" pitchFamily="34" charset="-122"/>
              </a:rPr>
              <a:t>。</a:t>
            </a:r>
            <a:endParaRPr lang="zh-CN" altLang="en-US" dirty="0">
              <a:solidFill>
                <a:schemeClr val="tx1">
                  <a:lumMod val="65000"/>
                  <a:lumOff val="35000"/>
                </a:schemeClr>
              </a:solidFill>
              <a:latin typeface="微软雅黑" pitchFamily="34" charset="-122"/>
              <a:ea typeface="微软雅黑" pitchFamily="34" charset="-122"/>
            </a:endParaRPr>
          </a:p>
        </p:txBody>
      </p:sp>
      <p:sp>
        <p:nvSpPr>
          <p:cNvPr id="25" name="矩形 24"/>
          <p:cNvSpPr/>
          <p:nvPr/>
        </p:nvSpPr>
        <p:spPr>
          <a:xfrm>
            <a:off x="303951" y="2440925"/>
            <a:ext cx="3775393" cy="707886"/>
          </a:xfrm>
          <a:prstGeom prst="rect">
            <a:avLst/>
          </a:prstGeom>
        </p:spPr>
        <p:txBody>
          <a:bodyPr wrap="none">
            <a:spAutoFit/>
          </a:bodyPr>
          <a:lstStyle/>
          <a:p>
            <a:r>
              <a:rPr lang="zh-CN" altLang="zh-CN" sz="4000" b="1" dirty="0">
                <a:solidFill>
                  <a:schemeClr val="tx1">
                    <a:lumMod val="85000"/>
                    <a:lumOff val="15000"/>
                  </a:schemeClr>
                </a:solidFill>
                <a:latin typeface="微软雅黑" panose="020B0503020204020204" pitchFamily="34" charset="-122"/>
                <a:ea typeface="微软雅黑" panose="020B0503020204020204" pitchFamily="34" charset="-122"/>
              </a:rPr>
              <a:t>中国</a:t>
            </a:r>
            <a:r>
              <a:rPr lang="zh-CN" altLang="zh-CN" sz="4000" b="1" dirty="0" smtClean="0">
                <a:solidFill>
                  <a:schemeClr val="tx1">
                    <a:lumMod val="85000"/>
                    <a:lumOff val="15000"/>
                  </a:schemeClr>
                </a:solidFill>
                <a:latin typeface="微软雅黑" panose="020B0503020204020204" pitchFamily="34" charset="-122"/>
                <a:ea typeface="微软雅黑" panose="020B0503020204020204" pitchFamily="34" charset="-122"/>
              </a:rPr>
              <a:t>山核桃</a:t>
            </a:r>
            <a:r>
              <a:rPr lang="zh-CN" altLang="en-US" sz="4000" b="1" dirty="0" smtClean="0">
                <a:solidFill>
                  <a:schemeClr val="tx1">
                    <a:lumMod val="85000"/>
                    <a:lumOff val="15000"/>
                  </a:schemeClr>
                </a:solidFill>
                <a:latin typeface="微软雅黑" panose="020B0503020204020204" pitchFamily="34" charset="-122"/>
                <a:ea typeface="微软雅黑" panose="020B0503020204020204" pitchFamily="34" charset="-122"/>
              </a:rPr>
              <a:t>之都</a:t>
            </a:r>
            <a:endParaRPr lang="zh-CN" altLang="en-US" sz="4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74113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31401" y="476672"/>
            <a:ext cx="3924436" cy="830997"/>
          </a:xfrm>
          <a:prstGeom prst="rect">
            <a:avLst/>
          </a:prstGeom>
          <a:noFill/>
        </p:spPr>
        <p:txBody>
          <a:bodyPr wrap="square" rtlCol="0">
            <a:spAutoFit/>
          </a:bodyPr>
          <a:lstStyle/>
          <a:p>
            <a:pPr algn="ctr"/>
            <a:r>
              <a:rPr lang="zh-CN" altLang="en-US" sz="4800" b="1" dirty="0" smtClean="0">
                <a:solidFill>
                  <a:schemeClr val="bg1"/>
                </a:solidFill>
                <a:latin typeface="微软雅黑" pitchFamily="34" charset="-122"/>
                <a:ea typeface="微软雅黑" pitchFamily="34" charset="-122"/>
              </a:rPr>
              <a:t>该怎么去做？</a:t>
            </a:r>
            <a:endParaRPr lang="zh-CN" altLang="en-US" sz="48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373741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a:off x="6885707" y="43542"/>
            <a:ext cx="5040560"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本文的一个研究思路是什么样的？</a:t>
            </a:r>
            <a:endParaRPr lang="zh-CN" altLang="en-US" sz="2400" dirty="0">
              <a:latin typeface="微软雅黑" pitchFamily="34" charset="-122"/>
              <a:ea typeface="微软雅黑" pitchFamily="34" charset="-122"/>
            </a:endParaRPr>
          </a:p>
        </p:txBody>
      </p:sp>
      <p:grpSp>
        <p:nvGrpSpPr>
          <p:cNvPr id="92" name="组合 91"/>
          <p:cNvGrpSpPr/>
          <p:nvPr/>
        </p:nvGrpSpPr>
        <p:grpSpPr>
          <a:xfrm>
            <a:off x="151111" y="1138439"/>
            <a:ext cx="11885016" cy="5386905"/>
            <a:chOff x="113259" y="1292008"/>
            <a:chExt cx="11885016" cy="5386905"/>
          </a:xfrm>
        </p:grpSpPr>
        <p:sp>
          <p:nvSpPr>
            <p:cNvPr id="60" name="椭圆 59"/>
            <p:cNvSpPr/>
            <p:nvPr/>
          </p:nvSpPr>
          <p:spPr>
            <a:xfrm>
              <a:off x="113259" y="3280838"/>
              <a:ext cx="939800" cy="939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itchFamily="34" charset="-122"/>
                  <a:ea typeface="微软雅黑" pitchFamily="34" charset="-122"/>
                </a:rPr>
                <a:t>数据</a:t>
              </a:r>
            </a:p>
          </p:txBody>
        </p:sp>
        <p:sp>
          <p:nvSpPr>
            <p:cNvPr id="61" name="虚尾箭头 60"/>
            <p:cNvSpPr/>
            <p:nvPr/>
          </p:nvSpPr>
          <p:spPr>
            <a:xfrm>
              <a:off x="1312242" y="3572938"/>
              <a:ext cx="546100" cy="355600"/>
            </a:xfrm>
            <a:prstGeom prst="striped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微软雅黑" pitchFamily="34" charset="-122"/>
                <a:ea typeface="微软雅黑" pitchFamily="34" charset="-122"/>
              </a:endParaRPr>
            </a:p>
          </p:txBody>
        </p:sp>
        <p:sp>
          <p:nvSpPr>
            <p:cNvPr id="62" name="椭圆 61"/>
            <p:cNvSpPr/>
            <p:nvPr/>
          </p:nvSpPr>
          <p:spPr>
            <a:xfrm>
              <a:off x="2117525" y="3280838"/>
              <a:ext cx="939800" cy="939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itchFamily="34" charset="-122"/>
                  <a:ea typeface="微软雅黑" pitchFamily="34" charset="-122"/>
                </a:rPr>
                <a:t>整理</a:t>
              </a:r>
            </a:p>
          </p:txBody>
        </p:sp>
        <p:sp>
          <p:nvSpPr>
            <p:cNvPr id="63" name="虚尾箭头 62"/>
            <p:cNvSpPr/>
            <p:nvPr/>
          </p:nvSpPr>
          <p:spPr>
            <a:xfrm>
              <a:off x="3316508" y="3572938"/>
              <a:ext cx="546100" cy="355600"/>
            </a:xfrm>
            <a:prstGeom prst="striped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微软雅黑" pitchFamily="34" charset="-122"/>
                <a:ea typeface="微软雅黑" pitchFamily="34" charset="-122"/>
              </a:endParaRPr>
            </a:p>
          </p:txBody>
        </p:sp>
        <p:sp>
          <p:nvSpPr>
            <p:cNvPr id="64" name="椭圆 63"/>
            <p:cNvSpPr/>
            <p:nvPr/>
          </p:nvSpPr>
          <p:spPr>
            <a:xfrm>
              <a:off x="4121791" y="3280838"/>
              <a:ext cx="939800" cy="939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itchFamily="34" charset="-122"/>
                  <a:ea typeface="微软雅黑" pitchFamily="34" charset="-122"/>
                </a:rPr>
                <a:t>参考</a:t>
              </a:r>
            </a:p>
          </p:txBody>
        </p:sp>
        <p:sp>
          <p:nvSpPr>
            <p:cNvPr id="65" name="虚尾箭头 64"/>
            <p:cNvSpPr/>
            <p:nvPr/>
          </p:nvSpPr>
          <p:spPr>
            <a:xfrm>
              <a:off x="5320774" y="3572938"/>
              <a:ext cx="546100" cy="355600"/>
            </a:xfrm>
            <a:prstGeom prst="striped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微软雅黑" pitchFamily="34" charset="-122"/>
                <a:ea typeface="微软雅黑" pitchFamily="34" charset="-122"/>
              </a:endParaRPr>
            </a:p>
          </p:txBody>
        </p:sp>
        <p:sp>
          <p:nvSpPr>
            <p:cNvPr id="66" name="椭圆 65"/>
            <p:cNvSpPr/>
            <p:nvPr/>
          </p:nvSpPr>
          <p:spPr>
            <a:xfrm>
              <a:off x="6126057" y="2890904"/>
              <a:ext cx="1719669" cy="1719669"/>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latin typeface="微软雅黑" pitchFamily="34" charset="-122"/>
                  <a:ea typeface="微软雅黑" pitchFamily="34" charset="-122"/>
                </a:rPr>
                <a:t>分析</a:t>
              </a:r>
              <a:endParaRPr lang="zh-CN" altLang="en-US" sz="4000" b="1" dirty="0">
                <a:latin typeface="微软雅黑" pitchFamily="34" charset="-122"/>
                <a:ea typeface="微软雅黑" pitchFamily="34" charset="-122"/>
              </a:endParaRPr>
            </a:p>
          </p:txBody>
        </p:sp>
        <p:sp>
          <p:nvSpPr>
            <p:cNvPr id="67" name="椭圆 66"/>
            <p:cNvSpPr/>
            <p:nvPr/>
          </p:nvSpPr>
          <p:spPr>
            <a:xfrm>
              <a:off x="8910192" y="3280838"/>
              <a:ext cx="939800" cy="939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结论</a:t>
              </a:r>
              <a:endParaRPr lang="zh-CN" altLang="en-US" dirty="0">
                <a:latin typeface="微软雅黑" pitchFamily="34" charset="-122"/>
                <a:ea typeface="微软雅黑" pitchFamily="34" charset="-122"/>
              </a:endParaRPr>
            </a:p>
          </p:txBody>
        </p:sp>
        <p:sp>
          <p:nvSpPr>
            <p:cNvPr id="68" name="虚尾箭头 67"/>
            <p:cNvSpPr/>
            <p:nvPr/>
          </p:nvSpPr>
          <p:spPr>
            <a:xfrm>
              <a:off x="8104909" y="3572938"/>
              <a:ext cx="546100" cy="355600"/>
            </a:xfrm>
            <a:prstGeom prst="striped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微软雅黑" pitchFamily="34" charset="-122"/>
                <a:ea typeface="微软雅黑" pitchFamily="34" charset="-122"/>
              </a:endParaRPr>
            </a:p>
          </p:txBody>
        </p:sp>
        <p:sp>
          <p:nvSpPr>
            <p:cNvPr id="69" name="虚尾箭头 68"/>
            <p:cNvSpPr/>
            <p:nvPr/>
          </p:nvSpPr>
          <p:spPr>
            <a:xfrm>
              <a:off x="10109175" y="3572938"/>
              <a:ext cx="546100" cy="355600"/>
            </a:xfrm>
            <a:prstGeom prst="striped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微软雅黑" pitchFamily="34" charset="-122"/>
                <a:ea typeface="微软雅黑" pitchFamily="34" charset="-122"/>
              </a:endParaRPr>
            </a:p>
          </p:txBody>
        </p:sp>
        <p:sp>
          <p:nvSpPr>
            <p:cNvPr id="70" name="椭圆 69"/>
            <p:cNvSpPr/>
            <p:nvPr/>
          </p:nvSpPr>
          <p:spPr>
            <a:xfrm>
              <a:off x="10914459" y="3208830"/>
              <a:ext cx="1083816" cy="1083816"/>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itchFamily="34" charset="-122"/>
                  <a:ea typeface="微软雅黑" pitchFamily="34" charset="-122"/>
                </a:rPr>
                <a:t>建议</a:t>
              </a:r>
              <a:endParaRPr lang="zh-CN" altLang="en-US" sz="2000" b="1" dirty="0">
                <a:latin typeface="微软雅黑" pitchFamily="34" charset="-122"/>
                <a:ea typeface="微软雅黑" pitchFamily="34" charset="-122"/>
              </a:endParaRPr>
            </a:p>
          </p:txBody>
        </p:sp>
        <p:grpSp>
          <p:nvGrpSpPr>
            <p:cNvPr id="71" name="组合 70"/>
            <p:cNvGrpSpPr/>
            <p:nvPr/>
          </p:nvGrpSpPr>
          <p:grpSpPr>
            <a:xfrm>
              <a:off x="535051" y="1292008"/>
              <a:ext cx="2619990" cy="1852386"/>
              <a:chOff x="895845" y="1030514"/>
              <a:chExt cx="2619990" cy="1852386"/>
            </a:xfrm>
          </p:grpSpPr>
          <p:sp>
            <p:nvSpPr>
              <p:cNvPr id="72" name="椭圆 71"/>
              <p:cNvSpPr/>
              <p:nvPr/>
            </p:nvSpPr>
            <p:spPr>
              <a:xfrm>
                <a:off x="895845" y="2755900"/>
                <a:ext cx="127000" cy="127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微软雅黑" pitchFamily="34" charset="-122"/>
                  <a:ea typeface="微软雅黑" pitchFamily="34" charset="-122"/>
                </a:endParaRPr>
              </a:p>
            </p:txBody>
          </p:sp>
          <p:cxnSp>
            <p:nvCxnSpPr>
              <p:cNvPr id="73" name="直接连接符 72"/>
              <p:cNvCxnSpPr>
                <a:stCxn id="72" idx="0"/>
              </p:cNvCxnSpPr>
              <p:nvPr/>
            </p:nvCxnSpPr>
            <p:spPr>
              <a:xfrm flipV="1">
                <a:off x="959345" y="1030514"/>
                <a:ext cx="0" cy="172538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4" name="文本框 3"/>
              <p:cNvSpPr txBox="1"/>
              <p:nvPr/>
            </p:nvSpPr>
            <p:spPr>
              <a:xfrm>
                <a:off x="1022845" y="1054578"/>
                <a:ext cx="2492990" cy="1631216"/>
              </a:xfrm>
              <a:prstGeom prst="rect">
                <a:avLst/>
              </a:prstGeom>
              <a:noFill/>
            </p:spPr>
            <p:txBody>
              <a:bodyPr wrap="none" rtlCol="0">
                <a:spAutoFit/>
              </a:bodyPr>
              <a:lstStyle/>
              <a:p>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数据来源</a:t>
                </a:r>
                <a:endParaRPr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上海</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杭州</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宁波等地</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山核桃产业相关机构</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79" name="组合 78"/>
            <p:cNvGrpSpPr/>
            <p:nvPr/>
          </p:nvGrpSpPr>
          <p:grpSpPr>
            <a:xfrm>
              <a:off x="2344941" y="4331064"/>
              <a:ext cx="2308518" cy="1546208"/>
              <a:chOff x="2344941" y="4214343"/>
              <a:chExt cx="2308518" cy="1546208"/>
            </a:xfrm>
          </p:grpSpPr>
          <p:sp>
            <p:nvSpPr>
              <p:cNvPr id="76" name="椭圆 75"/>
              <p:cNvSpPr/>
              <p:nvPr/>
            </p:nvSpPr>
            <p:spPr>
              <a:xfrm>
                <a:off x="4526459" y="4214343"/>
                <a:ext cx="127000" cy="127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微软雅黑" pitchFamily="34" charset="-122"/>
                  <a:ea typeface="微软雅黑" pitchFamily="34" charset="-122"/>
                </a:endParaRPr>
              </a:p>
            </p:txBody>
          </p:sp>
          <p:cxnSp>
            <p:nvCxnSpPr>
              <p:cNvPr id="77" name="直接连接符 76"/>
              <p:cNvCxnSpPr/>
              <p:nvPr/>
            </p:nvCxnSpPr>
            <p:spPr>
              <a:xfrm>
                <a:off x="4586152" y="4338634"/>
                <a:ext cx="0" cy="132261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8" name="文本框 3"/>
              <p:cNvSpPr txBox="1"/>
              <p:nvPr/>
            </p:nvSpPr>
            <p:spPr>
              <a:xfrm>
                <a:off x="2344941" y="4437112"/>
                <a:ext cx="2236510" cy="1323439"/>
              </a:xfrm>
              <a:prstGeom prst="rect">
                <a:avLst/>
              </a:prstGeom>
              <a:noFill/>
            </p:spPr>
            <p:txBody>
              <a:bodyPr wrap="none" rtlCol="0">
                <a:spAutoFit/>
              </a:bodyPr>
              <a:lstStyle/>
              <a:p>
                <a:pPr algn="r"/>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理论基础</a:t>
                </a:r>
                <a:endParaRPr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贝尔模型</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集群品牌形象特点</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相关文献资料</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80" name="组合 79"/>
            <p:cNvGrpSpPr/>
            <p:nvPr/>
          </p:nvGrpSpPr>
          <p:grpSpPr>
            <a:xfrm>
              <a:off x="9290999" y="1330345"/>
              <a:ext cx="1343303" cy="1828322"/>
              <a:chOff x="4831624" y="1054578"/>
              <a:chExt cx="1343303" cy="1828322"/>
            </a:xfrm>
          </p:grpSpPr>
          <p:sp>
            <p:nvSpPr>
              <p:cNvPr id="81" name="椭圆 80"/>
              <p:cNvSpPr/>
              <p:nvPr/>
            </p:nvSpPr>
            <p:spPr>
              <a:xfrm>
                <a:off x="4831624" y="2755900"/>
                <a:ext cx="127000" cy="127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微软雅黑" pitchFamily="34" charset="-122"/>
                  <a:ea typeface="微软雅黑" pitchFamily="34" charset="-122"/>
                </a:endParaRPr>
              </a:p>
            </p:txBody>
          </p:sp>
          <p:cxnSp>
            <p:nvCxnSpPr>
              <p:cNvPr id="82" name="直接连接符 81"/>
              <p:cNvCxnSpPr/>
              <p:nvPr/>
            </p:nvCxnSpPr>
            <p:spPr>
              <a:xfrm flipV="1">
                <a:off x="4885010" y="1054578"/>
                <a:ext cx="0" cy="170132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3" name="文本框 3"/>
              <p:cNvSpPr txBox="1"/>
              <p:nvPr/>
            </p:nvSpPr>
            <p:spPr>
              <a:xfrm>
                <a:off x="4964339" y="1054578"/>
                <a:ext cx="1210588" cy="1631216"/>
              </a:xfrm>
              <a:prstGeom prst="rect">
                <a:avLst/>
              </a:prstGeom>
              <a:noFill/>
            </p:spPr>
            <p:txBody>
              <a:bodyPr wrap="none" rtlCol="0">
                <a:spAutoFit/>
              </a:bodyPr>
              <a:lstStyle/>
              <a:p>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四项维度</a:t>
                </a:r>
                <a:endParaRPr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产品形象</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文化传承</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区位环境</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产业形象</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90" name="组合 89"/>
            <p:cNvGrpSpPr/>
            <p:nvPr/>
          </p:nvGrpSpPr>
          <p:grpSpPr>
            <a:xfrm>
              <a:off x="6950434" y="4721741"/>
              <a:ext cx="2473280" cy="1957172"/>
              <a:chOff x="6950434" y="4721741"/>
              <a:chExt cx="2473280" cy="1957172"/>
            </a:xfrm>
          </p:grpSpPr>
          <p:sp>
            <p:nvSpPr>
              <p:cNvPr id="85" name="椭圆 84"/>
              <p:cNvSpPr/>
              <p:nvPr/>
            </p:nvSpPr>
            <p:spPr>
              <a:xfrm>
                <a:off x="6950434" y="4721741"/>
                <a:ext cx="127000" cy="127000"/>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微软雅黑" pitchFamily="34" charset="-122"/>
                  <a:ea typeface="微软雅黑" pitchFamily="34" charset="-122"/>
                </a:endParaRPr>
              </a:p>
            </p:txBody>
          </p:sp>
          <p:cxnSp>
            <p:nvCxnSpPr>
              <p:cNvPr id="86" name="直接连接符 85"/>
              <p:cNvCxnSpPr>
                <a:stCxn id="85" idx="4"/>
              </p:cNvCxnSpPr>
              <p:nvPr/>
            </p:nvCxnSpPr>
            <p:spPr>
              <a:xfrm>
                <a:off x="7013934" y="4848741"/>
                <a:ext cx="0" cy="16045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87" name="文本框 3"/>
              <p:cNvSpPr txBox="1"/>
              <p:nvPr/>
            </p:nvSpPr>
            <p:spPr>
              <a:xfrm>
                <a:off x="7025461" y="4884575"/>
                <a:ext cx="2398253" cy="1794338"/>
              </a:xfrm>
              <a:prstGeom prst="rect">
                <a:avLst/>
              </a:prstGeom>
              <a:noFill/>
            </p:spPr>
            <p:txBody>
              <a:bodyPr wrap="square" rtlCol="0">
                <a:spAutoFit/>
              </a:bodyPr>
              <a:lstStyle/>
              <a:p>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影响因素分析</a:t>
                </a:r>
                <a:endParaRPr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样本特征分析</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认知分析</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因子分析</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信</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效度分析</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p>
            </p:txBody>
          </p:sp>
        </p:grpSp>
      </p:grpSp>
    </p:spTree>
    <p:extLst>
      <p:ext uri="{BB962C8B-B14F-4D97-AF65-F5344CB8AC3E}">
        <p14:creationId xmlns:p14="http://schemas.microsoft.com/office/powerpoint/2010/main" val="33737417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31401" y="476672"/>
            <a:ext cx="3924436" cy="830997"/>
          </a:xfrm>
          <a:prstGeom prst="rect">
            <a:avLst/>
          </a:prstGeom>
          <a:noFill/>
        </p:spPr>
        <p:txBody>
          <a:bodyPr wrap="square" rtlCol="0">
            <a:spAutoFit/>
          </a:bodyPr>
          <a:lstStyle/>
          <a:p>
            <a:pPr algn="ctr"/>
            <a:r>
              <a:rPr lang="zh-CN" altLang="en-US" sz="4800" b="1" dirty="0" smtClean="0">
                <a:solidFill>
                  <a:schemeClr val="bg1"/>
                </a:solidFill>
                <a:latin typeface="微软雅黑" pitchFamily="34" charset="-122"/>
                <a:ea typeface="微软雅黑" pitchFamily="34" charset="-122"/>
              </a:rPr>
              <a:t>怎么做到的？</a:t>
            </a:r>
            <a:endParaRPr lang="zh-CN" altLang="en-US" sz="48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373741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85707" y="43542"/>
            <a:ext cx="5040560"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数据来源</a:t>
            </a:r>
            <a:r>
              <a:rPr lang="en-US" altLang="zh-CN" sz="2400" dirty="0" smtClean="0">
                <a:latin typeface="微软雅黑" pitchFamily="34" charset="-122"/>
                <a:ea typeface="微软雅黑" pitchFamily="34" charset="-122"/>
              </a:rPr>
              <a:t>&amp;</a:t>
            </a:r>
            <a:r>
              <a:rPr lang="zh-CN" altLang="en-US" sz="2400" dirty="0" smtClean="0">
                <a:latin typeface="微软雅黑" pitchFamily="34" charset="-122"/>
                <a:ea typeface="微软雅黑" pitchFamily="34" charset="-122"/>
              </a:rPr>
              <a:t>样本特征信息</a:t>
            </a:r>
            <a:endParaRPr lang="zh-CN" altLang="en-US" sz="2400" dirty="0">
              <a:latin typeface="微软雅黑" pitchFamily="34" charset="-122"/>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573360186"/>
              </p:ext>
            </p:extLst>
          </p:nvPr>
        </p:nvGraphicFramePr>
        <p:xfrm>
          <a:off x="4365427" y="2298361"/>
          <a:ext cx="7560840" cy="2958778"/>
        </p:xfrm>
        <a:graphic>
          <a:graphicData uri="http://schemas.openxmlformats.org/drawingml/2006/table">
            <a:tbl>
              <a:tblPr>
                <a:tableStyleId>{5C22544A-7EE6-4342-B048-85BDC9FD1C3A}</a:tableStyleId>
              </a:tblPr>
              <a:tblGrid>
                <a:gridCol w="1554123"/>
                <a:gridCol w="1372590"/>
                <a:gridCol w="775043"/>
                <a:gridCol w="918758"/>
                <a:gridCol w="775043"/>
                <a:gridCol w="1372590"/>
                <a:gridCol w="792693"/>
              </a:tblGrid>
              <a:tr h="455866">
                <a:tc>
                  <a:txBody>
                    <a:bodyPr/>
                    <a:lstStyle/>
                    <a:p>
                      <a:pPr indent="127000" algn="ctr">
                        <a:lnSpc>
                          <a:spcPct val="125000"/>
                        </a:lnSpc>
                        <a:spcAft>
                          <a:spcPts val="0"/>
                        </a:spcAft>
                      </a:pPr>
                      <a:r>
                        <a:rPr lang="zh-CN" sz="1600" kern="0" dirty="0">
                          <a:solidFill>
                            <a:schemeClr val="bg1"/>
                          </a:solidFill>
                          <a:effectLst/>
                          <a:latin typeface="微软雅黑" pitchFamily="34" charset="-122"/>
                          <a:ea typeface="微软雅黑" pitchFamily="34" charset="-122"/>
                        </a:rPr>
                        <a:t>分析项</a:t>
                      </a:r>
                      <a:endParaRPr lang="zh-CN" sz="1800" kern="100" dirty="0">
                        <a:solidFill>
                          <a:schemeClr val="bg1"/>
                        </a:solidFill>
                        <a:effectLst/>
                        <a:latin typeface="微软雅黑" pitchFamily="34" charset="-122"/>
                        <a:ea typeface="微软雅黑" pitchFamily="34" charset="-122"/>
                      </a:endParaRPr>
                    </a:p>
                  </a:txBody>
                  <a:tcPr marL="104022" marR="104022" marT="0" marB="0" anchor="ctr">
                    <a:solidFill>
                      <a:schemeClr val="accent5">
                        <a:lumMod val="50000"/>
                      </a:schemeClr>
                    </a:solidFill>
                  </a:tcPr>
                </a:tc>
                <a:tc>
                  <a:txBody>
                    <a:bodyPr/>
                    <a:lstStyle/>
                    <a:p>
                      <a:pPr indent="127000" algn="ctr">
                        <a:lnSpc>
                          <a:spcPct val="125000"/>
                        </a:lnSpc>
                        <a:spcAft>
                          <a:spcPts val="0"/>
                        </a:spcAft>
                      </a:pPr>
                      <a:r>
                        <a:rPr lang="zh-CN" sz="1600" kern="0" dirty="0">
                          <a:solidFill>
                            <a:schemeClr val="bg1"/>
                          </a:solidFill>
                          <a:effectLst/>
                          <a:latin typeface="微软雅黑" pitchFamily="34" charset="-122"/>
                          <a:ea typeface="微软雅黑" pitchFamily="34" charset="-122"/>
                        </a:rPr>
                        <a:t>指标</a:t>
                      </a:r>
                      <a:r>
                        <a:rPr lang="en-US" sz="1600" kern="0" dirty="0">
                          <a:solidFill>
                            <a:schemeClr val="bg1"/>
                          </a:solidFill>
                          <a:effectLst/>
                          <a:latin typeface="微软雅黑" pitchFamily="34" charset="-122"/>
                          <a:ea typeface="微软雅黑" pitchFamily="34" charset="-122"/>
                        </a:rPr>
                        <a:t>1</a:t>
                      </a:r>
                      <a:endParaRPr lang="zh-CN" sz="1800" kern="100" dirty="0">
                        <a:solidFill>
                          <a:schemeClr val="bg1"/>
                        </a:solidFill>
                        <a:effectLst/>
                        <a:latin typeface="微软雅黑" pitchFamily="34" charset="-122"/>
                        <a:ea typeface="微软雅黑" pitchFamily="34" charset="-122"/>
                      </a:endParaRPr>
                    </a:p>
                  </a:txBody>
                  <a:tcPr marL="104022" marR="104022" marT="0" marB="0" anchor="ctr">
                    <a:solidFill>
                      <a:schemeClr val="accent5">
                        <a:lumMod val="50000"/>
                      </a:schemeClr>
                    </a:solidFill>
                  </a:tcPr>
                </a:tc>
                <a:tc>
                  <a:txBody>
                    <a:bodyPr/>
                    <a:lstStyle/>
                    <a:p>
                      <a:pPr indent="127000" algn="ctr">
                        <a:lnSpc>
                          <a:spcPct val="125000"/>
                        </a:lnSpc>
                        <a:spcAft>
                          <a:spcPts val="0"/>
                        </a:spcAft>
                      </a:pPr>
                      <a:r>
                        <a:rPr lang="zh-CN" sz="1600" kern="0" dirty="0">
                          <a:solidFill>
                            <a:schemeClr val="bg1"/>
                          </a:solidFill>
                          <a:effectLst/>
                          <a:latin typeface="微软雅黑" pitchFamily="34" charset="-122"/>
                          <a:ea typeface="微软雅黑" pitchFamily="34" charset="-122"/>
                        </a:rPr>
                        <a:t>值</a:t>
                      </a:r>
                      <a:r>
                        <a:rPr lang="en-US" sz="1600" kern="0" dirty="0">
                          <a:solidFill>
                            <a:schemeClr val="bg1"/>
                          </a:solidFill>
                          <a:effectLst/>
                          <a:latin typeface="微软雅黑" pitchFamily="34" charset="-122"/>
                          <a:ea typeface="微软雅黑" pitchFamily="34" charset="-122"/>
                        </a:rPr>
                        <a:t>1</a:t>
                      </a:r>
                      <a:endParaRPr lang="zh-CN" sz="1800" kern="100" dirty="0">
                        <a:solidFill>
                          <a:schemeClr val="bg1"/>
                        </a:solidFill>
                        <a:effectLst/>
                        <a:latin typeface="微软雅黑" pitchFamily="34" charset="-122"/>
                        <a:ea typeface="微软雅黑" pitchFamily="34" charset="-122"/>
                      </a:endParaRPr>
                    </a:p>
                  </a:txBody>
                  <a:tcPr marL="104022" marR="104022" marT="0" marB="0" anchor="ctr">
                    <a:solidFill>
                      <a:schemeClr val="accent5">
                        <a:lumMod val="50000"/>
                      </a:schemeClr>
                    </a:solidFill>
                  </a:tcPr>
                </a:tc>
                <a:tc>
                  <a:txBody>
                    <a:bodyPr/>
                    <a:lstStyle/>
                    <a:p>
                      <a:pPr indent="127000" algn="ctr">
                        <a:lnSpc>
                          <a:spcPct val="125000"/>
                        </a:lnSpc>
                        <a:spcAft>
                          <a:spcPts val="0"/>
                        </a:spcAft>
                      </a:pPr>
                      <a:r>
                        <a:rPr lang="zh-CN" sz="1600" kern="0" dirty="0">
                          <a:solidFill>
                            <a:schemeClr val="bg1"/>
                          </a:solidFill>
                          <a:effectLst/>
                          <a:latin typeface="微软雅黑" pitchFamily="34" charset="-122"/>
                          <a:ea typeface="微软雅黑" pitchFamily="34" charset="-122"/>
                        </a:rPr>
                        <a:t>指标</a:t>
                      </a:r>
                      <a:r>
                        <a:rPr lang="en-US" sz="1600" kern="0" dirty="0">
                          <a:solidFill>
                            <a:schemeClr val="bg1"/>
                          </a:solidFill>
                          <a:effectLst/>
                          <a:latin typeface="微软雅黑" pitchFamily="34" charset="-122"/>
                          <a:ea typeface="微软雅黑" pitchFamily="34" charset="-122"/>
                        </a:rPr>
                        <a:t>2</a:t>
                      </a:r>
                      <a:endParaRPr lang="zh-CN" sz="1800" kern="100" dirty="0">
                        <a:solidFill>
                          <a:schemeClr val="bg1"/>
                        </a:solidFill>
                        <a:effectLst/>
                        <a:latin typeface="微软雅黑" pitchFamily="34" charset="-122"/>
                        <a:ea typeface="微软雅黑" pitchFamily="34" charset="-122"/>
                      </a:endParaRPr>
                    </a:p>
                  </a:txBody>
                  <a:tcPr marL="104022" marR="104022" marT="0" marB="0" anchor="ctr">
                    <a:solidFill>
                      <a:schemeClr val="accent5">
                        <a:lumMod val="50000"/>
                      </a:schemeClr>
                    </a:solidFill>
                  </a:tcPr>
                </a:tc>
                <a:tc>
                  <a:txBody>
                    <a:bodyPr/>
                    <a:lstStyle/>
                    <a:p>
                      <a:pPr indent="127000" algn="ctr">
                        <a:lnSpc>
                          <a:spcPct val="125000"/>
                        </a:lnSpc>
                        <a:spcAft>
                          <a:spcPts val="0"/>
                        </a:spcAft>
                      </a:pPr>
                      <a:r>
                        <a:rPr lang="zh-CN" sz="1600" kern="0" dirty="0">
                          <a:solidFill>
                            <a:schemeClr val="bg1"/>
                          </a:solidFill>
                          <a:effectLst/>
                          <a:latin typeface="微软雅黑" pitchFamily="34" charset="-122"/>
                          <a:ea typeface="微软雅黑" pitchFamily="34" charset="-122"/>
                        </a:rPr>
                        <a:t>值</a:t>
                      </a:r>
                      <a:r>
                        <a:rPr lang="en-US" sz="1600" kern="0" dirty="0">
                          <a:solidFill>
                            <a:schemeClr val="bg1"/>
                          </a:solidFill>
                          <a:effectLst/>
                          <a:latin typeface="微软雅黑" pitchFamily="34" charset="-122"/>
                          <a:ea typeface="微软雅黑" pitchFamily="34" charset="-122"/>
                        </a:rPr>
                        <a:t>2</a:t>
                      </a:r>
                      <a:endParaRPr lang="zh-CN" sz="1800" kern="100" dirty="0">
                        <a:solidFill>
                          <a:schemeClr val="bg1"/>
                        </a:solidFill>
                        <a:effectLst/>
                        <a:latin typeface="微软雅黑" pitchFamily="34" charset="-122"/>
                        <a:ea typeface="微软雅黑" pitchFamily="34" charset="-122"/>
                      </a:endParaRPr>
                    </a:p>
                  </a:txBody>
                  <a:tcPr marL="104022" marR="104022" marT="0" marB="0" anchor="ctr">
                    <a:solidFill>
                      <a:schemeClr val="accent5">
                        <a:lumMod val="50000"/>
                      </a:schemeClr>
                    </a:solidFill>
                  </a:tcPr>
                </a:tc>
                <a:tc>
                  <a:txBody>
                    <a:bodyPr/>
                    <a:lstStyle/>
                    <a:p>
                      <a:pPr indent="127000" algn="ctr">
                        <a:lnSpc>
                          <a:spcPct val="125000"/>
                        </a:lnSpc>
                        <a:spcAft>
                          <a:spcPts val="0"/>
                        </a:spcAft>
                      </a:pPr>
                      <a:r>
                        <a:rPr lang="zh-CN" sz="1600" kern="0" dirty="0">
                          <a:solidFill>
                            <a:schemeClr val="bg1"/>
                          </a:solidFill>
                          <a:effectLst/>
                          <a:latin typeface="微软雅黑" pitchFamily="34" charset="-122"/>
                          <a:ea typeface="微软雅黑" pitchFamily="34" charset="-122"/>
                        </a:rPr>
                        <a:t>指标</a:t>
                      </a:r>
                      <a:r>
                        <a:rPr lang="en-US" sz="1600" kern="0" dirty="0">
                          <a:solidFill>
                            <a:schemeClr val="bg1"/>
                          </a:solidFill>
                          <a:effectLst/>
                          <a:latin typeface="微软雅黑" pitchFamily="34" charset="-122"/>
                          <a:ea typeface="微软雅黑" pitchFamily="34" charset="-122"/>
                        </a:rPr>
                        <a:t>3</a:t>
                      </a:r>
                      <a:endParaRPr lang="zh-CN" sz="1800" kern="100" dirty="0">
                        <a:solidFill>
                          <a:schemeClr val="bg1"/>
                        </a:solidFill>
                        <a:effectLst/>
                        <a:latin typeface="微软雅黑" pitchFamily="34" charset="-122"/>
                        <a:ea typeface="微软雅黑" pitchFamily="34" charset="-122"/>
                      </a:endParaRPr>
                    </a:p>
                  </a:txBody>
                  <a:tcPr marL="104022" marR="104022" marT="0" marB="0" anchor="ctr">
                    <a:solidFill>
                      <a:schemeClr val="accent5">
                        <a:lumMod val="50000"/>
                      </a:schemeClr>
                    </a:solidFill>
                  </a:tcPr>
                </a:tc>
                <a:tc>
                  <a:txBody>
                    <a:bodyPr/>
                    <a:lstStyle/>
                    <a:p>
                      <a:pPr indent="127000" algn="ctr">
                        <a:lnSpc>
                          <a:spcPct val="125000"/>
                        </a:lnSpc>
                        <a:spcAft>
                          <a:spcPts val="0"/>
                        </a:spcAft>
                      </a:pPr>
                      <a:r>
                        <a:rPr lang="zh-CN" sz="1600" kern="0" dirty="0">
                          <a:solidFill>
                            <a:schemeClr val="bg1"/>
                          </a:solidFill>
                          <a:effectLst/>
                          <a:latin typeface="微软雅黑" pitchFamily="34" charset="-122"/>
                          <a:ea typeface="微软雅黑" pitchFamily="34" charset="-122"/>
                        </a:rPr>
                        <a:t>值</a:t>
                      </a:r>
                      <a:r>
                        <a:rPr lang="en-US" sz="1600" kern="0" dirty="0">
                          <a:solidFill>
                            <a:schemeClr val="bg1"/>
                          </a:solidFill>
                          <a:effectLst/>
                          <a:latin typeface="微软雅黑" pitchFamily="34" charset="-122"/>
                          <a:ea typeface="微软雅黑" pitchFamily="34" charset="-122"/>
                        </a:rPr>
                        <a:t>3</a:t>
                      </a:r>
                      <a:endParaRPr lang="zh-CN" sz="1800" kern="100" dirty="0">
                        <a:solidFill>
                          <a:schemeClr val="bg1"/>
                        </a:solidFill>
                        <a:effectLst/>
                        <a:latin typeface="微软雅黑" pitchFamily="34" charset="-122"/>
                        <a:ea typeface="微软雅黑" pitchFamily="34" charset="-122"/>
                      </a:endParaRPr>
                    </a:p>
                  </a:txBody>
                  <a:tcPr marL="104022" marR="104022" marT="0" marB="0" anchor="ctr">
                    <a:solidFill>
                      <a:schemeClr val="accent5">
                        <a:lumMod val="50000"/>
                      </a:schemeClr>
                    </a:solidFill>
                  </a:tcPr>
                </a:tc>
              </a:tr>
              <a:tr h="496322">
                <a:tc>
                  <a:txBody>
                    <a:bodyPr/>
                    <a:lstStyle/>
                    <a:p>
                      <a:pPr indent="127000" algn="ctr">
                        <a:lnSpc>
                          <a:spcPct val="125000"/>
                        </a:lnSpc>
                        <a:spcAft>
                          <a:spcPts val="0"/>
                        </a:spcAft>
                      </a:pPr>
                      <a:r>
                        <a:rPr lang="zh-CN" sz="1600" kern="0" dirty="0">
                          <a:solidFill>
                            <a:schemeClr val="bg1"/>
                          </a:solidFill>
                          <a:effectLst/>
                          <a:latin typeface="微软雅黑" pitchFamily="34" charset="-122"/>
                          <a:ea typeface="微软雅黑" pitchFamily="34" charset="-122"/>
                        </a:rPr>
                        <a:t>性别</a:t>
                      </a:r>
                      <a:endParaRPr lang="zh-CN" sz="1800" kern="100" dirty="0">
                        <a:solidFill>
                          <a:schemeClr val="bg1"/>
                        </a:solidFill>
                        <a:effectLst/>
                        <a:latin typeface="微软雅黑" pitchFamily="34" charset="-122"/>
                        <a:ea typeface="微软雅黑" pitchFamily="34" charset="-122"/>
                      </a:endParaRPr>
                    </a:p>
                  </a:txBody>
                  <a:tcPr marL="104022" marR="104022" marT="0" marB="0" anchor="ctr">
                    <a:solidFill>
                      <a:schemeClr val="accent5">
                        <a:lumMod val="75000"/>
                      </a:schemeClr>
                    </a:solidFill>
                  </a:tcPr>
                </a:tc>
                <a:tc>
                  <a:txBody>
                    <a:bodyPr/>
                    <a:lstStyle/>
                    <a:p>
                      <a:pPr indent="127000" algn="ctr">
                        <a:lnSpc>
                          <a:spcPct val="125000"/>
                        </a:lnSpc>
                        <a:spcAft>
                          <a:spcPts val="0"/>
                        </a:spcAft>
                      </a:pPr>
                      <a:r>
                        <a:rPr lang="zh-CN" sz="1600" kern="0" dirty="0">
                          <a:effectLst/>
                          <a:latin typeface="微软雅黑" pitchFamily="34" charset="-122"/>
                          <a:ea typeface="微软雅黑" pitchFamily="34" charset="-122"/>
                        </a:rPr>
                        <a:t>男</a:t>
                      </a:r>
                      <a:endParaRPr lang="zh-CN" sz="1800" kern="100" dirty="0">
                        <a:effectLst/>
                        <a:latin typeface="微软雅黑" pitchFamily="34" charset="-122"/>
                        <a:ea typeface="微软雅黑" pitchFamily="34" charset="-122"/>
                      </a:endParaRPr>
                    </a:p>
                  </a:txBody>
                  <a:tcPr marL="104022" marR="104022" marT="0" marB="0" anchor="ctr"/>
                </a:tc>
                <a:tc>
                  <a:txBody>
                    <a:bodyPr/>
                    <a:lstStyle/>
                    <a:p>
                      <a:pPr indent="127000" algn="ctr">
                        <a:lnSpc>
                          <a:spcPct val="125000"/>
                        </a:lnSpc>
                        <a:spcAft>
                          <a:spcPts val="0"/>
                        </a:spcAft>
                      </a:pPr>
                      <a:r>
                        <a:rPr lang="en-US" sz="1600" kern="0">
                          <a:effectLst/>
                          <a:latin typeface="微软雅黑" pitchFamily="34" charset="-122"/>
                          <a:ea typeface="微软雅黑" pitchFamily="34" charset="-122"/>
                        </a:rPr>
                        <a:t>44%</a:t>
                      </a:r>
                      <a:endParaRPr lang="zh-CN" sz="1800" kern="100">
                        <a:effectLst/>
                        <a:latin typeface="微软雅黑" pitchFamily="34" charset="-122"/>
                        <a:ea typeface="微软雅黑" pitchFamily="34" charset="-122"/>
                      </a:endParaRPr>
                    </a:p>
                  </a:txBody>
                  <a:tcPr marL="104022" marR="104022" marT="0" marB="0" anchor="ctr"/>
                </a:tc>
                <a:tc>
                  <a:txBody>
                    <a:bodyPr/>
                    <a:lstStyle/>
                    <a:p>
                      <a:pPr indent="127000" algn="ctr">
                        <a:lnSpc>
                          <a:spcPct val="125000"/>
                        </a:lnSpc>
                        <a:spcAft>
                          <a:spcPts val="0"/>
                        </a:spcAft>
                      </a:pPr>
                      <a:r>
                        <a:rPr lang="zh-CN" sz="1600" kern="0">
                          <a:effectLst/>
                          <a:latin typeface="微软雅黑" pitchFamily="34" charset="-122"/>
                          <a:ea typeface="微软雅黑" pitchFamily="34" charset="-122"/>
                        </a:rPr>
                        <a:t>女</a:t>
                      </a:r>
                      <a:endParaRPr lang="zh-CN" sz="1800" kern="100">
                        <a:effectLst/>
                        <a:latin typeface="微软雅黑" pitchFamily="34" charset="-122"/>
                        <a:ea typeface="微软雅黑" pitchFamily="34" charset="-122"/>
                      </a:endParaRPr>
                    </a:p>
                  </a:txBody>
                  <a:tcPr marL="104022" marR="104022" marT="0" marB="0" anchor="ctr"/>
                </a:tc>
                <a:tc>
                  <a:txBody>
                    <a:bodyPr/>
                    <a:lstStyle/>
                    <a:p>
                      <a:pPr indent="127000" algn="ctr">
                        <a:lnSpc>
                          <a:spcPct val="125000"/>
                        </a:lnSpc>
                        <a:spcAft>
                          <a:spcPts val="0"/>
                        </a:spcAft>
                      </a:pPr>
                      <a:r>
                        <a:rPr lang="en-US" sz="1600" kern="0">
                          <a:effectLst/>
                          <a:latin typeface="微软雅黑" pitchFamily="34" charset="-122"/>
                          <a:ea typeface="微软雅黑" pitchFamily="34" charset="-122"/>
                        </a:rPr>
                        <a:t>56%</a:t>
                      </a:r>
                      <a:endParaRPr lang="zh-CN" sz="1800" kern="100">
                        <a:effectLst/>
                        <a:latin typeface="微软雅黑" pitchFamily="34" charset="-122"/>
                        <a:ea typeface="微软雅黑" pitchFamily="34" charset="-122"/>
                      </a:endParaRPr>
                    </a:p>
                  </a:txBody>
                  <a:tcPr marL="104022" marR="104022" marT="0" marB="0" anchor="ctr"/>
                </a:tc>
                <a:tc>
                  <a:txBody>
                    <a:bodyPr/>
                    <a:lstStyle/>
                    <a:p>
                      <a:pPr indent="127000" algn="ctr">
                        <a:lnSpc>
                          <a:spcPct val="125000"/>
                        </a:lnSpc>
                        <a:spcAft>
                          <a:spcPts val="0"/>
                        </a:spcAft>
                      </a:pPr>
                      <a:r>
                        <a:rPr lang="zh-CN" sz="1600" kern="0">
                          <a:effectLst/>
                          <a:latin typeface="微软雅黑" pitchFamily="34" charset="-122"/>
                          <a:ea typeface="微软雅黑" pitchFamily="34" charset="-122"/>
                        </a:rPr>
                        <a:t>——</a:t>
                      </a:r>
                      <a:endParaRPr lang="zh-CN" sz="1800" kern="100">
                        <a:effectLst/>
                        <a:latin typeface="微软雅黑" pitchFamily="34" charset="-122"/>
                        <a:ea typeface="微软雅黑" pitchFamily="34" charset="-122"/>
                      </a:endParaRPr>
                    </a:p>
                  </a:txBody>
                  <a:tcPr marL="104022" marR="104022" marT="0" marB="0" anchor="ctr"/>
                </a:tc>
                <a:tc>
                  <a:txBody>
                    <a:bodyPr/>
                    <a:lstStyle/>
                    <a:p>
                      <a:pPr indent="127000" algn="ctr">
                        <a:lnSpc>
                          <a:spcPct val="125000"/>
                        </a:lnSpc>
                        <a:spcAft>
                          <a:spcPts val="0"/>
                        </a:spcAft>
                      </a:pPr>
                      <a:r>
                        <a:rPr lang="zh-CN" sz="1600" kern="0" dirty="0">
                          <a:effectLst/>
                          <a:latin typeface="微软雅黑" pitchFamily="34" charset="-122"/>
                          <a:ea typeface="微软雅黑" pitchFamily="34" charset="-122"/>
                        </a:rPr>
                        <a:t>——</a:t>
                      </a:r>
                      <a:endParaRPr lang="zh-CN" sz="1800" kern="100" dirty="0">
                        <a:effectLst/>
                        <a:latin typeface="微软雅黑" pitchFamily="34" charset="-122"/>
                        <a:ea typeface="微软雅黑" pitchFamily="34" charset="-122"/>
                      </a:endParaRPr>
                    </a:p>
                  </a:txBody>
                  <a:tcPr marL="104022" marR="104022" marT="0" marB="0" anchor="ctr"/>
                </a:tc>
              </a:tr>
              <a:tr h="496322">
                <a:tc>
                  <a:txBody>
                    <a:bodyPr/>
                    <a:lstStyle/>
                    <a:p>
                      <a:pPr indent="127000" algn="ctr">
                        <a:lnSpc>
                          <a:spcPct val="125000"/>
                        </a:lnSpc>
                        <a:spcAft>
                          <a:spcPts val="0"/>
                        </a:spcAft>
                      </a:pPr>
                      <a:r>
                        <a:rPr lang="zh-CN" sz="1600" kern="0">
                          <a:solidFill>
                            <a:schemeClr val="bg1"/>
                          </a:solidFill>
                          <a:effectLst/>
                          <a:latin typeface="微软雅黑" pitchFamily="34" charset="-122"/>
                          <a:ea typeface="微软雅黑" pitchFamily="34" charset="-122"/>
                        </a:rPr>
                        <a:t>婚姻</a:t>
                      </a:r>
                      <a:endParaRPr lang="zh-CN" sz="1800" kern="100">
                        <a:solidFill>
                          <a:schemeClr val="bg1"/>
                        </a:solidFill>
                        <a:effectLst/>
                        <a:latin typeface="微软雅黑" pitchFamily="34" charset="-122"/>
                        <a:ea typeface="微软雅黑" pitchFamily="34" charset="-122"/>
                      </a:endParaRPr>
                    </a:p>
                  </a:txBody>
                  <a:tcPr marL="104022" marR="104022" marT="0" marB="0" anchor="ctr">
                    <a:solidFill>
                      <a:schemeClr val="accent5">
                        <a:lumMod val="75000"/>
                      </a:schemeClr>
                    </a:solidFill>
                  </a:tcPr>
                </a:tc>
                <a:tc>
                  <a:txBody>
                    <a:bodyPr/>
                    <a:lstStyle/>
                    <a:p>
                      <a:pPr indent="127000" algn="ctr">
                        <a:lnSpc>
                          <a:spcPct val="125000"/>
                        </a:lnSpc>
                        <a:spcAft>
                          <a:spcPts val="0"/>
                        </a:spcAft>
                      </a:pPr>
                      <a:r>
                        <a:rPr lang="zh-CN" sz="1600" kern="0" dirty="0">
                          <a:effectLst/>
                          <a:latin typeface="微软雅黑" pitchFamily="34" charset="-122"/>
                          <a:ea typeface="微软雅黑" pitchFamily="34" charset="-122"/>
                        </a:rPr>
                        <a:t>已婚</a:t>
                      </a:r>
                      <a:endParaRPr lang="zh-CN" sz="1800" kern="100" dirty="0">
                        <a:effectLst/>
                        <a:latin typeface="微软雅黑" pitchFamily="34" charset="-122"/>
                        <a:ea typeface="微软雅黑" pitchFamily="34" charset="-122"/>
                      </a:endParaRPr>
                    </a:p>
                  </a:txBody>
                  <a:tcPr marL="104022" marR="104022" marT="0" marB="0" anchor="ctr"/>
                </a:tc>
                <a:tc>
                  <a:txBody>
                    <a:bodyPr/>
                    <a:lstStyle/>
                    <a:p>
                      <a:pPr indent="127000" algn="ctr">
                        <a:lnSpc>
                          <a:spcPct val="125000"/>
                        </a:lnSpc>
                        <a:spcAft>
                          <a:spcPts val="0"/>
                        </a:spcAft>
                      </a:pPr>
                      <a:r>
                        <a:rPr lang="en-US" sz="1600" kern="0" dirty="0">
                          <a:effectLst/>
                          <a:latin typeface="微软雅黑" pitchFamily="34" charset="-122"/>
                          <a:ea typeface="微软雅黑" pitchFamily="34" charset="-122"/>
                        </a:rPr>
                        <a:t>55%</a:t>
                      </a:r>
                      <a:endParaRPr lang="zh-CN" sz="1800" kern="100" dirty="0">
                        <a:effectLst/>
                        <a:latin typeface="微软雅黑" pitchFamily="34" charset="-122"/>
                        <a:ea typeface="微软雅黑" pitchFamily="34" charset="-122"/>
                      </a:endParaRPr>
                    </a:p>
                  </a:txBody>
                  <a:tcPr marL="104022" marR="104022" marT="0" marB="0" anchor="ctr"/>
                </a:tc>
                <a:tc>
                  <a:txBody>
                    <a:bodyPr/>
                    <a:lstStyle/>
                    <a:p>
                      <a:pPr indent="127000" algn="ctr">
                        <a:lnSpc>
                          <a:spcPct val="125000"/>
                        </a:lnSpc>
                        <a:spcAft>
                          <a:spcPts val="0"/>
                        </a:spcAft>
                      </a:pPr>
                      <a:r>
                        <a:rPr lang="zh-CN" sz="1600" kern="0">
                          <a:effectLst/>
                          <a:latin typeface="微软雅黑" pitchFamily="34" charset="-122"/>
                          <a:ea typeface="微软雅黑" pitchFamily="34" charset="-122"/>
                        </a:rPr>
                        <a:t>未婚</a:t>
                      </a:r>
                      <a:endParaRPr lang="zh-CN" sz="1800" kern="100">
                        <a:effectLst/>
                        <a:latin typeface="微软雅黑" pitchFamily="34" charset="-122"/>
                        <a:ea typeface="微软雅黑" pitchFamily="34" charset="-122"/>
                      </a:endParaRPr>
                    </a:p>
                  </a:txBody>
                  <a:tcPr marL="104022" marR="104022" marT="0" marB="0" anchor="ctr"/>
                </a:tc>
                <a:tc>
                  <a:txBody>
                    <a:bodyPr/>
                    <a:lstStyle/>
                    <a:p>
                      <a:pPr indent="127000" algn="ctr">
                        <a:lnSpc>
                          <a:spcPct val="125000"/>
                        </a:lnSpc>
                        <a:spcAft>
                          <a:spcPts val="0"/>
                        </a:spcAft>
                      </a:pPr>
                      <a:r>
                        <a:rPr lang="en-US" sz="1600" kern="0">
                          <a:effectLst/>
                          <a:latin typeface="微软雅黑" pitchFamily="34" charset="-122"/>
                          <a:ea typeface="微软雅黑" pitchFamily="34" charset="-122"/>
                        </a:rPr>
                        <a:t>45%</a:t>
                      </a:r>
                      <a:endParaRPr lang="zh-CN" sz="1800" kern="100">
                        <a:effectLst/>
                        <a:latin typeface="微软雅黑" pitchFamily="34" charset="-122"/>
                        <a:ea typeface="微软雅黑" pitchFamily="34" charset="-122"/>
                      </a:endParaRPr>
                    </a:p>
                  </a:txBody>
                  <a:tcPr marL="104022" marR="104022" marT="0" marB="0" anchor="ctr"/>
                </a:tc>
                <a:tc>
                  <a:txBody>
                    <a:bodyPr/>
                    <a:lstStyle/>
                    <a:p>
                      <a:pPr indent="127000" algn="ctr">
                        <a:lnSpc>
                          <a:spcPct val="125000"/>
                        </a:lnSpc>
                        <a:spcAft>
                          <a:spcPts val="0"/>
                        </a:spcAft>
                      </a:pPr>
                      <a:r>
                        <a:rPr lang="zh-CN" sz="1600" kern="0">
                          <a:effectLst/>
                          <a:latin typeface="微软雅黑" pitchFamily="34" charset="-122"/>
                          <a:ea typeface="微软雅黑" pitchFamily="34" charset="-122"/>
                        </a:rPr>
                        <a:t>——</a:t>
                      </a:r>
                      <a:endParaRPr lang="zh-CN" sz="1800" kern="100">
                        <a:effectLst/>
                        <a:latin typeface="微软雅黑" pitchFamily="34" charset="-122"/>
                        <a:ea typeface="微软雅黑" pitchFamily="34" charset="-122"/>
                      </a:endParaRPr>
                    </a:p>
                  </a:txBody>
                  <a:tcPr marL="104022" marR="104022" marT="0" marB="0" anchor="ctr"/>
                </a:tc>
                <a:tc>
                  <a:txBody>
                    <a:bodyPr/>
                    <a:lstStyle/>
                    <a:p>
                      <a:pPr indent="127000" algn="ctr">
                        <a:lnSpc>
                          <a:spcPct val="125000"/>
                        </a:lnSpc>
                        <a:spcAft>
                          <a:spcPts val="0"/>
                        </a:spcAft>
                      </a:pPr>
                      <a:r>
                        <a:rPr lang="zh-CN" sz="1600" kern="0">
                          <a:effectLst/>
                          <a:latin typeface="微软雅黑" pitchFamily="34" charset="-122"/>
                          <a:ea typeface="微软雅黑" pitchFamily="34" charset="-122"/>
                        </a:rPr>
                        <a:t>——</a:t>
                      </a:r>
                      <a:endParaRPr lang="zh-CN" sz="1800" kern="100">
                        <a:effectLst/>
                        <a:latin typeface="微软雅黑" pitchFamily="34" charset="-122"/>
                        <a:ea typeface="微软雅黑" pitchFamily="34" charset="-122"/>
                      </a:endParaRPr>
                    </a:p>
                  </a:txBody>
                  <a:tcPr marL="104022" marR="104022" marT="0" marB="0" anchor="ctr"/>
                </a:tc>
              </a:tr>
              <a:tr h="496322">
                <a:tc>
                  <a:txBody>
                    <a:bodyPr/>
                    <a:lstStyle/>
                    <a:p>
                      <a:pPr indent="127000" algn="ctr">
                        <a:lnSpc>
                          <a:spcPct val="125000"/>
                        </a:lnSpc>
                        <a:spcAft>
                          <a:spcPts val="0"/>
                        </a:spcAft>
                      </a:pPr>
                      <a:r>
                        <a:rPr lang="zh-CN" sz="1600" kern="0" dirty="0">
                          <a:solidFill>
                            <a:schemeClr val="bg1"/>
                          </a:solidFill>
                          <a:effectLst/>
                          <a:latin typeface="微软雅黑" pitchFamily="34" charset="-122"/>
                          <a:ea typeface="微软雅黑" pitchFamily="34" charset="-122"/>
                        </a:rPr>
                        <a:t>年龄（岁）</a:t>
                      </a:r>
                      <a:endParaRPr lang="zh-CN" sz="1800" kern="100" dirty="0">
                        <a:solidFill>
                          <a:schemeClr val="bg1"/>
                        </a:solidFill>
                        <a:effectLst/>
                        <a:latin typeface="微软雅黑" pitchFamily="34" charset="-122"/>
                        <a:ea typeface="微软雅黑" pitchFamily="34" charset="-122"/>
                      </a:endParaRPr>
                    </a:p>
                  </a:txBody>
                  <a:tcPr marL="104022" marR="104022" marT="0" marB="0" anchor="ctr">
                    <a:solidFill>
                      <a:schemeClr val="accent5">
                        <a:lumMod val="75000"/>
                      </a:schemeClr>
                    </a:solidFill>
                  </a:tcPr>
                </a:tc>
                <a:tc>
                  <a:txBody>
                    <a:bodyPr/>
                    <a:lstStyle/>
                    <a:p>
                      <a:pPr indent="127000" algn="ctr">
                        <a:lnSpc>
                          <a:spcPct val="125000"/>
                        </a:lnSpc>
                        <a:spcAft>
                          <a:spcPts val="0"/>
                        </a:spcAft>
                      </a:pPr>
                      <a:r>
                        <a:rPr lang="en-US" sz="1600" kern="0">
                          <a:effectLst/>
                          <a:latin typeface="微软雅黑" pitchFamily="34" charset="-122"/>
                          <a:ea typeface="微软雅黑" pitchFamily="34" charset="-122"/>
                        </a:rPr>
                        <a:t>41-60</a:t>
                      </a:r>
                      <a:endParaRPr lang="zh-CN" sz="1800" kern="100">
                        <a:effectLst/>
                        <a:latin typeface="微软雅黑" pitchFamily="34" charset="-122"/>
                        <a:ea typeface="微软雅黑" pitchFamily="34" charset="-122"/>
                      </a:endParaRPr>
                    </a:p>
                  </a:txBody>
                  <a:tcPr marL="104022" marR="104022" marT="0" marB="0" anchor="ctr"/>
                </a:tc>
                <a:tc>
                  <a:txBody>
                    <a:bodyPr/>
                    <a:lstStyle/>
                    <a:p>
                      <a:pPr indent="127000" algn="ctr">
                        <a:lnSpc>
                          <a:spcPct val="125000"/>
                        </a:lnSpc>
                        <a:spcAft>
                          <a:spcPts val="0"/>
                        </a:spcAft>
                      </a:pPr>
                      <a:r>
                        <a:rPr lang="en-US" sz="1600" kern="0" dirty="0">
                          <a:effectLst/>
                          <a:latin typeface="微软雅黑" pitchFamily="34" charset="-122"/>
                          <a:ea typeface="微软雅黑" pitchFamily="34" charset="-122"/>
                        </a:rPr>
                        <a:t>12%</a:t>
                      </a:r>
                      <a:endParaRPr lang="zh-CN" sz="1800" kern="100" dirty="0">
                        <a:effectLst/>
                        <a:latin typeface="微软雅黑" pitchFamily="34" charset="-122"/>
                        <a:ea typeface="微软雅黑" pitchFamily="34" charset="-122"/>
                      </a:endParaRPr>
                    </a:p>
                  </a:txBody>
                  <a:tcPr marL="104022" marR="104022" marT="0" marB="0" anchor="ctr"/>
                </a:tc>
                <a:tc>
                  <a:txBody>
                    <a:bodyPr/>
                    <a:lstStyle/>
                    <a:p>
                      <a:pPr indent="127000" algn="ctr">
                        <a:lnSpc>
                          <a:spcPct val="125000"/>
                        </a:lnSpc>
                        <a:spcAft>
                          <a:spcPts val="0"/>
                        </a:spcAft>
                      </a:pPr>
                      <a:r>
                        <a:rPr lang="en-US" sz="1600" kern="0" dirty="0">
                          <a:effectLst/>
                          <a:latin typeface="微软雅黑" pitchFamily="34" charset="-122"/>
                          <a:ea typeface="微软雅黑" pitchFamily="34" charset="-122"/>
                        </a:rPr>
                        <a:t>25-40</a:t>
                      </a:r>
                      <a:endParaRPr lang="zh-CN" sz="1800" kern="100" dirty="0">
                        <a:effectLst/>
                        <a:latin typeface="微软雅黑" pitchFamily="34" charset="-122"/>
                        <a:ea typeface="微软雅黑" pitchFamily="34" charset="-122"/>
                      </a:endParaRPr>
                    </a:p>
                  </a:txBody>
                  <a:tcPr marL="104022" marR="104022" marT="0" marB="0" anchor="ctr"/>
                </a:tc>
                <a:tc>
                  <a:txBody>
                    <a:bodyPr/>
                    <a:lstStyle/>
                    <a:p>
                      <a:pPr indent="127000" algn="ctr">
                        <a:lnSpc>
                          <a:spcPct val="125000"/>
                        </a:lnSpc>
                        <a:spcAft>
                          <a:spcPts val="0"/>
                        </a:spcAft>
                      </a:pPr>
                      <a:r>
                        <a:rPr lang="en-US" sz="1600" kern="0">
                          <a:effectLst/>
                          <a:latin typeface="微软雅黑" pitchFamily="34" charset="-122"/>
                          <a:ea typeface="微软雅黑" pitchFamily="34" charset="-122"/>
                        </a:rPr>
                        <a:t>56%</a:t>
                      </a:r>
                      <a:endParaRPr lang="zh-CN" sz="1800" kern="100">
                        <a:effectLst/>
                        <a:latin typeface="微软雅黑" pitchFamily="34" charset="-122"/>
                        <a:ea typeface="微软雅黑" pitchFamily="34" charset="-122"/>
                      </a:endParaRPr>
                    </a:p>
                  </a:txBody>
                  <a:tcPr marL="104022" marR="104022" marT="0" marB="0" anchor="ctr"/>
                </a:tc>
                <a:tc>
                  <a:txBody>
                    <a:bodyPr/>
                    <a:lstStyle/>
                    <a:p>
                      <a:pPr indent="127000" algn="ctr">
                        <a:lnSpc>
                          <a:spcPct val="125000"/>
                        </a:lnSpc>
                        <a:spcAft>
                          <a:spcPts val="0"/>
                        </a:spcAft>
                      </a:pPr>
                      <a:r>
                        <a:rPr lang="en-US" sz="1600" kern="0">
                          <a:effectLst/>
                          <a:latin typeface="微软雅黑" pitchFamily="34" charset="-122"/>
                          <a:ea typeface="微软雅黑" pitchFamily="34" charset="-122"/>
                        </a:rPr>
                        <a:t>25</a:t>
                      </a:r>
                      <a:r>
                        <a:rPr lang="zh-CN" sz="1600" kern="0">
                          <a:effectLst/>
                          <a:latin typeface="微软雅黑" pitchFamily="34" charset="-122"/>
                          <a:ea typeface="微软雅黑" pitchFamily="34" charset="-122"/>
                        </a:rPr>
                        <a:t>以下</a:t>
                      </a:r>
                      <a:endParaRPr lang="zh-CN" sz="1800" kern="100">
                        <a:effectLst/>
                        <a:latin typeface="微软雅黑" pitchFamily="34" charset="-122"/>
                        <a:ea typeface="微软雅黑" pitchFamily="34" charset="-122"/>
                      </a:endParaRPr>
                    </a:p>
                  </a:txBody>
                  <a:tcPr marL="104022" marR="104022" marT="0" marB="0" anchor="ctr"/>
                </a:tc>
                <a:tc>
                  <a:txBody>
                    <a:bodyPr/>
                    <a:lstStyle/>
                    <a:p>
                      <a:pPr indent="127000" algn="ctr">
                        <a:lnSpc>
                          <a:spcPct val="125000"/>
                        </a:lnSpc>
                        <a:spcAft>
                          <a:spcPts val="0"/>
                        </a:spcAft>
                      </a:pPr>
                      <a:r>
                        <a:rPr lang="en-US" sz="1600" kern="0">
                          <a:effectLst/>
                          <a:latin typeface="微软雅黑" pitchFamily="34" charset="-122"/>
                          <a:ea typeface="微软雅黑" pitchFamily="34" charset="-122"/>
                        </a:rPr>
                        <a:t>32%</a:t>
                      </a:r>
                      <a:endParaRPr lang="zh-CN" sz="1800" kern="100">
                        <a:effectLst/>
                        <a:latin typeface="微软雅黑" pitchFamily="34" charset="-122"/>
                        <a:ea typeface="微软雅黑" pitchFamily="34" charset="-122"/>
                      </a:endParaRPr>
                    </a:p>
                  </a:txBody>
                  <a:tcPr marL="104022" marR="104022" marT="0" marB="0" anchor="ctr"/>
                </a:tc>
              </a:tr>
              <a:tr h="517624">
                <a:tc>
                  <a:txBody>
                    <a:bodyPr/>
                    <a:lstStyle/>
                    <a:p>
                      <a:pPr indent="127000" algn="ctr">
                        <a:lnSpc>
                          <a:spcPct val="125000"/>
                        </a:lnSpc>
                        <a:spcAft>
                          <a:spcPts val="0"/>
                        </a:spcAft>
                      </a:pPr>
                      <a:r>
                        <a:rPr lang="zh-CN" sz="1600" kern="0">
                          <a:solidFill>
                            <a:schemeClr val="bg1"/>
                          </a:solidFill>
                          <a:effectLst/>
                          <a:latin typeface="微软雅黑" pitchFamily="34" charset="-122"/>
                          <a:ea typeface="微软雅黑" pitchFamily="34" charset="-122"/>
                        </a:rPr>
                        <a:t>学历</a:t>
                      </a:r>
                      <a:endParaRPr lang="zh-CN" sz="1800" kern="100">
                        <a:solidFill>
                          <a:schemeClr val="bg1"/>
                        </a:solidFill>
                        <a:effectLst/>
                        <a:latin typeface="微软雅黑" pitchFamily="34" charset="-122"/>
                        <a:ea typeface="微软雅黑" pitchFamily="34" charset="-122"/>
                      </a:endParaRPr>
                    </a:p>
                  </a:txBody>
                  <a:tcPr marL="104022" marR="104022" marT="0" marB="0" anchor="ctr">
                    <a:solidFill>
                      <a:schemeClr val="accent5">
                        <a:lumMod val="75000"/>
                      </a:schemeClr>
                    </a:solidFill>
                  </a:tcPr>
                </a:tc>
                <a:tc>
                  <a:txBody>
                    <a:bodyPr/>
                    <a:lstStyle/>
                    <a:p>
                      <a:pPr indent="127000" algn="ctr">
                        <a:lnSpc>
                          <a:spcPct val="125000"/>
                        </a:lnSpc>
                        <a:spcAft>
                          <a:spcPts val="0"/>
                        </a:spcAft>
                      </a:pPr>
                      <a:r>
                        <a:rPr lang="zh-CN" sz="1600" kern="0">
                          <a:effectLst/>
                          <a:latin typeface="微软雅黑" pitchFamily="34" charset="-122"/>
                          <a:ea typeface="微软雅黑" pitchFamily="34" charset="-122"/>
                        </a:rPr>
                        <a:t>硕士及以上</a:t>
                      </a:r>
                      <a:endParaRPr lang="zh-CN" sz="1800" kern="100">
                        <a:effectLst/>
                        <a:latin typeface="微软雅黑" pitchFamily="34" charset="-122"/>
                        <a:ea typeface="微软雅黑" pitchFamily="34" charset="-122"/>
                      </a:endParaRPr>
                    </a:p>
                  </a:txBody>
                  <a:tcPr marL="104022" marR="104022" marT="0" marB="0" anchor="ctr"/>
                </a:tc>
                <a:tc>
                  <a:txBody>
                    <a:bodyPr/>
                    <a:lstStyle/>
                    <a:p>
                      <a:pPr indent="127000" algn="ctr">
                        <a:lnSpc>
                          <a:spcPct val="125000"/>
                        </a:lnSpc>
                        <a:spcAft>
                          <a:spcPts val="0"/>
                        </a:spcAft>
                      </a:pPr>
                      <a:r>
                        <a:rPr lang="en-US" sz="1600" kern="0">
                          <a:effectLst/>
                          <a:latin typeface="微软雅黑" pitchFamily="34" charset="-122"/>
                          <a:ea typeface="微软雅黑" pitchFamily="34" charset="-122"/>
                        </a:rPr>
                        <a:t>6%</a:t>
                      </a:r>
                      <a:endParaRPr lang="zh-CN" sz="1800" kern="100">
                        <a:effectLst/>
                        <a:latin typeface="微软雅黑" pitchFamily="34" charset="-122"/>
                        <a:ea typeface="微软雅黑" pitchFamily="34" charset="-122"/>
                      </a:endParaRPr>
                    </a:p>
                  </a:txBody>
                  <a:tcPr marL="104022" marR="104022" marT="0" marB="0" anchor="ctr"/>
                </a:tc>
                <a:tc>
                  <a:txBody>
                    <a:bodyPr/>
                    <a:lstStyle/>
                    <a:p>
                      <a:pPr indent="127000" algn="ctr">
                        <a:lnSpc>
                          <a:spcPct val="125000"/>
                        </a:lnSpc>
                        <a:spcAft>
                          <a:spcPts val="0"/>
                        </a:spcAft>
                      </a:pPr>
                      <a:r>
                        <a:rPr lang="zh-CN" sz="1600" kern="0" dirty="0">
                          <a:effectLst/>
                          <a:latin typeface="微软雅黑" pitchFamily="34" charset="-122"/>
                          <a:ea typeface="微软雅黑" pitchFamily="34" charset="-122"/>
                        </a:rPr>
                        <a:t>本科</a:t>
                      </a:r>
                      <a:endParaRPr lang="zh-CN" sz="1800" kern="100" dirty="0">
                        <a:effectLst/>
                        <a:latin typeface="微软雅黑" pitchFamily="34" charset="-122"/>
                        <a:ea typeface="微软雅黑" pitchFamily="34" charset="-122"/>
                      </a:endParaRPr>
                    </a:p>
                  </a:txBody>
                  <a:tcPr marL="104022" marR="104022" marT="0" marB="0" anchor="ctr"/>
                </a:tc>
                <a:tc>
                  <a:txBody>
                    <a:bodyPr/>
                    <a:lstStyle/>
                    <a:p>
                      <a:pPr indent="127000" algn="ctr">
                        <a:lnSpc>
                          <a:spcPct val="125000"/>
                        </a:lnSpc>
                        <a:spcAft>
                          <a:spcPts val="0"/>
                        </a:spcAft>
                      </a:pPr>
                      <a:r>
                        <a:rPr lang="en-US" sz="1600" kern="0" dirty="0">
                          <a:effectLst/>
                          <a:latin typeface="微软雅黑" pitchFamily="34" charset="-122"/>
                          <a:ea typeface="微软雅黑" pitchFamily="34" charset="-122"/>
                        </a:rPr>
                        <a:t>63%</a:t>
                      </a:r>
                      <a:endParaRPr lang="zh-CN" sz="1800" kern="100" dirty="0">
                        <a:effectLst/>
                        <a:latin typeface="微软雅黑" pitchFamily="34" charset="-122"/>
                        <a:ea typeface="微软雅黑" pitchFamily="34" charset="-122"/>
                      </a:endParaRPr>
                    </a:p>
                  </a:txBody>
                  <a:tcPr marL="104022" marR="104022" marT="0" marB="0" anchor="ctr"/>
                </a:tc>
                <a:tc>
                  <a:txBody>
                    <a:bodyPr/>
                    <a:lstStyle/>
                    <a:p>
                      <a:pPr indent="127000" algn="ctr">
                        <a:lnSpc>
                          <a:spcPct val="125000"/>
                        </a:lnSpc>
                        <a:spcAft>
                          <a:spcPts val="0"/>
                        </a:spcAft>
                      </a:pPr>
                      <a:r>
                        <a:rPr lang="zh-CN" sz="1600" kern="0" dirty="0">
                          <a:effectLst/>
                          <a:latin typeface="微软雅黑" pitchFamily="34" charset="-122"/>
                          <a:ea typeface="微软雅黑" pitchFamily="34" charset="-122"/>
                        </a:rPr>
                        <a:t>大专及以下</a:t>
                      </a:r>
                      <a:endParaRPr lang="zh-CN" sz="1800" kern="100" dirty="0">
                        <a:effectLst/>
                        <a:latin typeface="微软雅黑" pitchFamily="34" charset="-122"/>
                        <a:ea typeface="微软雅黑" pitchFamily="34" charset="-122"/>
                      </a:endParaRPr>
                    </a:p>
                  </a:txBody>
                  <a:tcPr marL="104022" marR="104022" marT="0" marB="0" anchor="ctr"/>
                </a:tc>
                <a:tc>
                  <a:txBody>
                    <a:bodyPr/>
                    <a:lstStyle/>
                    <a:p>
                      <a:pPr indent="127000" algn="ctr">
                        <a:lnSpc>
                          <a:spcPct val="125000"/>
                        </a:lnSpc>
                        <a:spcAft>
                          <a:spcPts val="0"/>
                        </a:spcAft>
                      </a:pPr>
                      <a:r>
                        <a:rPr lang="en-US" sz="1600" kern="0">
                          <a:effectLst/>
                          <a:latin typeface="微软雅黑" pitchFamily="34" charset="-122"/>
                          <a:ea typeface="微软雅黑" pitchFamily="34" charset="-122"/>
                        </a:rPr>
                        <a:t>31%</a:t>
                      </a:r>
                      <a:endParaRPr lang="zh-CN" sz="1800" kern="100">
                        <a:effectLst/>
                        <a:latin typeface="微软雅黑" pitchFamily="34" charset="-122"/>
                        <a:ea typeface="微软雅黑" pitchFamily="34" charset="-122"/>
                      </a:endParaRPr>
                    </a:p>
                  </a:txBody>
                  <a:tcPr marL="104022" marR="104022" marT="0" marB="0" anchor="ctr"/>
                </a:tc>
              </a:tr>
              <a:tr h="496322">
                <a:tc>
                  <a:txBody>
                    <a:bodyPr/>
                    <a:lstStyle/>
                    <a:p>
                      <a:pPr indent="127000" algn="ctr">
                        <a:lnSpc>
                          <a:spcPct val="125000"/>
                        </a:lnSpc>
                        <a:spcAft>
                          <a:spcPts val="0"/>
                        </a:spcAft>
                      </a:pPr>
                      <a:r>
                        <a:rPr lang="zh-CN" sz="1600" kern="0" dirty="0">
                          <a:solidFill>
                            <a:schemeClr val="bg1"/>
                          </a:solidFill>
                          <a:effectLst/>
                          <a:latin typeface="微软雅黑" pitchFamily="34" charset="-122"/>
                          <a:ea typeface="微软雅黑" pitchFamily="34" charset="-122"/>
                        </a:rPr>
                        <a:t>年收入（万）</a:t>
                      </a:r>
                      <a:endParaRPr lang="zh-CN" sz="1800" kern="100" dirty="0">
                        <a:solidFill>
                          <a:schemeClr val="bg1"/>
                        </a:solidFill>
                        <a:effectLst/>
                        <a:latin typeface="微软雅黑" pitchFamily="34" charset="-122"/>
                        <a:ea typeface="微软雅黑" pitchFamily="34" charset="-122"/>
                      </a:endParaRPr>
                    </a:p>
                  </a:txBody>
                  <a:tcPr marL="104022" marR="104022" marT="0" marB="0" anchor="ctr">
                    <a:solidFill>
                      <a:schemeClr val="accent5">
                        <a:lumMod val="75000"/>
                      </a:schemeClr>
                    </a:solidFill>
                  </a:tcPr>
                </a:tc>
                <a:tc>
                  <a:txBody>
                    <a:bodyPr/>
                    <a:lstStyle/>
                    <a:p>
                      <a:pPr indent="127000" algn="ctr">
                        <a:lnSpc>
                          <a:spcPct val="125000"/>
                        </a:lnSpc>
                        <a:spcAft>
                          <a:spcPts val="0"/>
                        </a:spcAft>
                      </a:pPr>
                      <a:r>
                        <a:rPr lang="en-US" sz="1600" kern="0">
                          <a:effectLst/>
                          <a:latin typeface="微软雅黑" pitchFamily="34" charset="-122"/>
                          <a:ea typeface="微软雅黑" pitchFamily="34" charset="-122"/>
                        </a:rPr>
                        <a:t>10</a:t>
                      </a:r>
                      <a:r>
                        <a:rPr lang="zh-CN" sz="1600" kern="0">
                          <a:effectLst/>
                          <a:latin typeface="微软雅黑" pitchFamily="34" charset="-122"/>
                          <a:ea typeface="微软雅黑" pitchFamily="34" charset="-122"/>
                        </a:rPr>
                        <a:t>及以上</a:t>
                      </a:r>
                      <a:endParaRPr lang="zh-CN" sz="1800" kern="100">
                        <a:effectLst/>
                        <a:latin typeface="微软雅黑" pitchFamily="34" charset="-122"/>
                        <a:ea typeface="微软雅黑" pitchFamily="34" charset="-122"/>
                      </a:endParaRPr>
                    </a:p>
                  </a:txBody>
                  <a:tcPr marL="104022" marR="104022" marT="0" marB="0" anchor="ctr"/>
                </a:tc>
                <a:tc>
                  <a:txBody>
                    <a:bodyPr/>
                    <a:lstStyle/>
                    <a:p>
                      <a:pPr indent="127000" algn="ctr">
                        <a:lnSpc>
                          <a:spcPct val="125000"/>
                        </a:lnSpc>
                        <a:spcAft>
                          <a:spcPts val="0"/>
                        </a:spcAft>
                      </a:pPr>
                      <a:r>
                        <a:rPr lang="en-US" sz="1600" kern="0" dirty="0">
                          <a:effectLst/>
                          <a:latin typeface="微软雅黑" pitchFamily="34" charset="-122"/>
                          <a:ea typeface="微软雅黑" pitchFamily="34" charset="-122"/>
                        </a:rPr>
                        <a:t>28%</a:t>
                      </a:r>
                      <a:endParaRPr lang="zh-CN" sz="1800" kern="100" dirty="0">
                        <a:effectLst/>
                        <a:latin typeface="微软雅黑" pitchFamily="34" charset="-122"/>
                        <a:ea typeface="微软雅黑" pitchFamily="34" charset="-122"/>
                      </a:endParaRPr>
                    </a:p>
                  </a:txBody>
                  <a:tcPr marL="104022" marR="104022" marT="0" marB="0" anchor="ctr"/>
                </a:tc>
                <a:tc>
                  <a:txBody>
                    <a:bodyPr/>
                    <a:lstStyle/>
                    <a:p>
                      <a:pPr indent="127000" algn="ctr">
                        <a:lnSpc>
                          <a:spcPct val="125000"/>
                        </a:lnSpc>
                        <a:spcAft>
                          <a:spcPts val="0"/>
                        </a:spcAft>
                      </a:pPr>
                      <a:r>
                        <a:rPr lang="en-US" sz="1600" kern="0">
                          <a:effectLst/>
                          <a:latin typeface="微软雅黑" pitchFamily="34" charset="-122"/>
                          <a:ea typeface="微软雅黑" pitchFamily="34" charset="-122"/>
                        </a:rPr>
                        <a:t>5-10</a:t>
                      </a:r>
                      <a:endParaRPr lang="zh-CN" sz="1800" kern="100">
                        <a:effectLst/>
                        <a:latin typeface="微软雅黑" pitchFamily="34" charset="-122"/>
                        <a:ea typeface="微软雅黑" pitchFamily="34" charset="-122"/>
                      </a:endParaRPr>
                    </a:p>
                  </a:txBody>
                  <a:tcPr marL="104022" marR="104022" marT="0" marB="0" anchor="ctr"/>
                </a:tc>
                <a:tc>
                  <a:txBody>
                    <a:bodyPr/>
                    <a:lstStyle/>
                    <a:p>
                      <a:pPr indent="127000" algn="ctr">
                        <a:lnSpc>
                          <a:spcPct val="125000"/>
                        </a:lnSpc>
                        <a:spcAft>
                          <a:spcPts val="0"/>
                        </a:spcAft>
                      </a:pPr>
                      <a:r>
                        <a:rPr lang="en-US" sz="1600" kern="0" dirty="0">
                          <a:effectLst/>
                          <a:latin typeface="微软雅黑" pitchFamily="34" charset="-122"/>
                          <a:ea typeface="微软雅黑" pitchFamily="34" charset="-122"/>
                        </a:rPr>
                        <a:t>34%</a:t>
                      </a:r>
                      <a:endParaRPr lang="zh-CN" sz="1800" kern="100" dirty="0">
                        <a:effectLst/>
                        <a:latin typeface="微软雅黑" pitchFamily="34" charset="-122"/>
                        <a:ea typeface="微软雅黑" pitchFamily="34" charset="-122"/>
                      </a:endParaRPr>
                    </a:p>
                  </a:txBody>
                  <a:tcPr marL="104022" marR="104022" marT="0" marB="0" anchor="ctr"/>
                </a:tc>
                <a:tc>
                  <a:txBody>
                    <a:bodyPr/>
                    <a:lstStyle/>
                    <a:p>
                      <a:pPr indent="127000" algn="ctr">
                        <a:lnSpc>
                          <a:spcPct val="125000"/>
                        </a:lnSpc>
                        <a:spcAft>
                          <a:spcPts val="0"/>
                        </a:spcAft>
                      </a:pPr>
                      <a:r>
                        <a:rPr lang="en-US" sz="1600" kern="0" dirty="0">
                          <a:effectLst/>
                          <a:latin typeface="微软雅黑" pitchFamily="34" charset="-122"/>
                          <a:ea typeface="微软雅黑" pitchFamily="34" charset="-122"/>
                        </a:rPr>
                        <a:t>5</a:t>
                      </a:r>
                      <a:r>
                        <a:rPr lang="zh-CN" sz="1600" kern="0" dirty="0">
                          <a:effectLst/>
                          <a:latin typeface="微软雅黑" pitchFamily="34" charset="-122"/>
                          <a:ea typeface="微软雅黑" pitchFamily="34" charset="-122"/>
                        </a:rPr>
                        <a:t>及以下</a:t>
                      </a:r>
                      <a:endParaRPr lang="zh-CN" sz="1800" kern="100" dirty="0">
                        <a:effectLst/>
                        <a:latin typeface="微软雅黑" pitchFamily="34" charset="-122"/>
                        <a:ea typeface="微软雅黑" pitchFamily="34" charset="-122"/>
                      </a:endParaRPr>
                    </a:p>
                  </a:txBody>
                  <a:tcPr marL="104022" marR="104022" marT="0" marB="0" anchor="ctr"/>
                </a:tc>
                <a:tc>
                  <a:txBody>
                    <a:bodyPr/>
                    <a:lstStyle/>
                    <a:p>
                      <a:pPr indent="127000" algn="ctr">
                        <a:lnSpc>
                          <a:spcPct val="125000"/>
                        </a:lnSpc>
                        <a:spcAft>
                          <a:spcPts val="0"/>
                        </a:spcAft>
                      </a:pPr>
                      <a:r>
                        <a:rPr lang="en-US" sz="1600" kern="0" dirty="0">
                          <a:effectLst/>
                          <a:latin typeface="微软雅黑" pitchFamily="34" charset="-122"/>
                          <a:ea typeface="微软雅黑" pitchFamily="34" charset="-122"/>
                        </a:rPr>
                        <a:t>38%</a:t>
                      </a:r>
                      <a:endParaRPr lang="zh-CN" sz="1800" kern="100" dirty="0">
                        <a:effectLst/>
                        <a:latin typeface="微软雅黑" pitchFamily="34" charset="-122"/>
                        <a:ea typeface="微软雅黑" pitchFamily="34" charset="-122"/>
                      </a:endParaRPr>
                    </a:p>
                  </a:txBody>
                  <a:tcPr marL="104022" marR="104022" marT="0" marB="0" anchor="ctr"/>
                </a:tc>
              </a:tr>
            </a:tbl>
          </a:graphicData>
        </a:graphic>
      </p:graphicFrame>
      <p:sp>
        <p:nvSpPr>
          <p:cNvPr id="5" name="TextBox 4"/>
          <p:cNvSpPr txBox="1"/>
          <p:nvPr/>
        </p:nvSpPr>
        <p:spPr>
          <a:xfrm>
            <a:off x="4293419" y="5250686"/>
            <a:ext cx="2376264"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rPr>
              <a:t>数据来源：实地调查</a:t>
            </a:r>
            <a:endParaRPr lang="zh-CN" altLang="en-US" sz="1600" dirty="0">
              <a:latin typeface="微软雅黑" pitchFamily="34" charset="-122"/>
              <a:ea typeface="微软雅黑" pitchFamily="34" charset="-122"/>
            </a:endParaRPr>
          </a:p>
        </p:txBody>
      </p:sp>
      <p:sp>
        <p:nvSpPr>
          <p:cNvPr id="7" name="矩形 6"/>
          <p:cNvSpPr/>
          <p:nvPr/>
        </p:nvSpPr>
        <p:spPr>
          <a:xfrm>
            <a:off x="7317755" y="1700808"/>
            <a:ext cx="2376264" cy="43204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基本信息情况（节选）</a:t>
            </a:r>
            <a:endParaRPr lang="zh-CN" altLang="en-US" dirty="0">
              <a:latin typeface="微软雅黑" pitchFamily="34" charset="-122"/>
              <a:ea typeface="微软雅黑" pitchFamily="34" charset="-122"/>
            </a:endParaRPr>
          </a:p>
        </p:txBody>
      </p:sp>
      <p:cxnSp>
        <p:nvCxnSpPr>
          <p:cNvPr id="8" name="直接连接符 7"/>
          <p:cNvCxnSpPr/>
          <p:nvPr/>
        </p:nvCxnSpPr>
        <p:spPr>
          <a:xfrm>
            <a:off x="4221411" y="1696489"/>
            <a:ext cx="0" cy="410877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243313" y="1484784"/>
            <a:ext cx="3672409" cy="4285640"/>
            <a:chOff x="243313" y="1484784"/>
            <a:chExt cx="3672409" cy="4285640"/>
          </a:xfrm>
        </p:grpSpPr>
        <p:sp>
          <p:nvSpPr>
            <p:cNvPr id="10" name="矩形 9"/>
            <p:cNvSpPr/>
            <p:nvPr/>
          </p:nvSpPr>
          <p:spPr>
            <a:xfrm>
              <a:off x="243314" y="1484784"/>
              <a:ext cx="1341091" cy="504056"/>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问卷一</a:t>
              </a:r>
              <a:endParaRPr lang="zh-CN" altLang="en-US" dirty="0">
                <a:latin typeface="微软雅黑" pitchFamily="34" charset="-122"/>
                <a:ea typeface="微软雅黑" pitchFamily="34" charset="-122"/>
              </a:endParaRPr>
            </a:p>
          </p:txBody>
        </p:sp>
        <p:sp>
          <p:nvSpPr>
            <p:cNvPr id="11" name="矩形 10"/>
            <p:cNvSpPr/>
            <p:nvPr/>
          </p:nvSpPr>
          <p:spPr>
            <a:xfrm>
              <a:off x="243313" y="3717032"/>
              <a:ext cx="1341091" cy="504056"/>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问卷二</a:t>
              </a:r>
              <a:endParaRPr lang="zh-CN" altLang="en-US" dirty="0">
                <a:latin typeface="微软雅黑" pitchFamily="34" charset="-122"/>
                <a:ea typeface="微软雅黑" pitchFamily="34" charset="-122"/>
              </a:endParaRPr>
            </a:p>
          </p:txBody>
        </p:sp>
        <p:cxnSp>
          <p:nvCxnSpPr>
            <p:cNvPr id="13" name="直接连接符 12"/>
            <p:cNvCxnSpPr>
              <a:stCxn id="10" idx="2"/>
            </p:cNvCxnSpPr>
            <p:nvPr/>
          </p:nvCxnSpPr>
          <p:spPr>
            <a:xfrm>
              <a:off x="913860" y="1988840"/>
              <a:ext cx="3001862"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1" idx="2"/>
            </p:cNvCxnSpPr>
            <p:nvPr/>
          </p:nvCxnSpPr>
          <p:spPr>
            <a:xfrm>
              <a:off x="913859" y="4221088"/>
              <a:ext cx="3001863"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584405" y="1552146"/>
              <a:ext cx="2236510" cy="400110"/>
            </a:xfrm>
            <a:prstGeom prst="rect">
              <a:avLst/>
            </a:prstGeom>
          </p:spPr>
          <p:txBody>
            <a:bodyPr wrap="none">
              <a:spAutoFit/>
            </a:bodyPr>
            <a:lstStyle/>
            <a:p>
              <a:r>
                <a:rPr lang="zh-CN" altLang="zh-CN" sz="2000" dirty="0">
                  <a:latin typeface="微软雅黑" pitchFamily="34" charset="-122"/>
                  <a:ea typeface="微软雅黑" pitchFamily="34" charset="-122"/>
                </a:rPr>
                <a:t>基本</a:t>
              </a:r>
              <a:r>
                <a:rPr lang="zh-CN" altLang="zh-CN" sz="2000" dirty="0" smtClean="0">
                  <a:latin typeface="微软雅黑" pitchFamily="34" charset="-122"/>
                  <a:ea typeface="微软雅黑" pitchFamily="34" charset="-122"/>
                </a:rPr>
                <a:t>认知</a:t>
              </a:r>
              <a:r>
                <a:rPr lang="zh-CN" altLang="en-US" sz="2000" dirty="0">
                  <a:latin typeface="微软雅黑" pitchFamily="34" charset="-122"/>
                  <a:ea typeface="微软雅黑" pitchFamily="34" charset="-122"/>
                </a:rPr>
                <a:t>属性</a:t>
              </a:r>
              <a:r>
                <a:rPr lang="zh-CN" altLang="zh-CN" sz="2000" dirty="0" smtClean="0">
                  <a:latin typeface="微软雅黑" pitchFamily="34" charset="-122"/>
                  <a:ea typeface="微软雅黑" pitchFamily="34" charset="-122"/>
                </a:rPr>
                <a:t>问卷</a:t>
              </a:r>
              <a:endParaRPr lang="zh-CN" altLang="en-US" sz="2000" dirty="0">
                <a:latin typeface="微软雅黑" pitchFamily="34" charset="-122"/>
                <a:ea typeface="微软雅黑" pitchFamily="34" charset="-122"/>
              </a:endParaRPr>
            </a:p>
          </p:txBody>
        </p:sp>
        <p:sp>
          <p:nvSpPr>
            <p:cNvPr id="17" name="矩形 16"/>
            <p:cNvSpPr/>
            <p:nvPr/>
          </p:nvSpPr>
          <p:spPr>
            <a:xfrm>
              <a:off x="1584405" y="3769005"/>
              <a:ext cx="2236510" cy="400110"/>
            </a:xfrm>
            <a:prstGeom prst="rect">
              <a:avLst/>
            </a:prstGeom>
          </p:spPr>
          <p:txBody>
            <a:bodyPr wrap="none">
              <a:spAutoFit/>
            </a:bodyPr>
            <a:lstStyle/>
            <a:p>
              <a:r>
                <a:rPr lang="zh-CN" altLang="en-US" sz="2000" dirty="0" smtClean="0">
                  <a:latin typeface="微软雅黑" pitchFamily="34" charset="-122"/>
                  <a:ea typeface="微软雅黑" pitchFamily="34" charset="-122"/>
                </a:rPr>
                <a:t>综合认知维度</a:t>
              </a:r>
              <a:r>
                <a:rPr lang="zh-CN" altLang="zh-CN" sz="2000" dirty="0" smtClean="0">
                  <a:latin typeface="微软雅黑" pitchFamily="34" charset="-122"/>
                  <a:ea typeface="微软雅黑" pitchFamily="34" charset="-122"/>
                </a:rPr>
                <a:t>问卷</a:t>
              </a:r>
              <a:endParaRPr lang="zh-CN" altLang="en-US" sz="2000" dirty="0">
                <a:latin typeface="微软雅黑" pitchFamily="34" charset="-122"/>
                <a:ea typeface="微软雅黑" pitchFamily="34" charset="-122"/>
              </a:endParaRPr>
            </a:p>
          </p:txBody>
        </p:sp>
        <p:sp>
          <p:nvSpPr>
            <p:cNvPr id="18" name="矩形 17"/>
            <p:cNvSpPr/>
            <p:nvPr/>
          </p:nvSpPr>
          <p:spPr>
            <a:xfrm>
              <a:off x="243314" y="4293096"/>
              <a:ext cx="3577601" cy="1477328"/>
            </a:xfrm>
            <a:prstGeom prst="rect">
              <a:avLst/>
            </a:prstGeom>
          </p:spPr>
          <p:txBody>
            <a:bodyPr wrap="square">
              <a:spAutoFit/>
            </a:bodyPr>
            <a:lstStyle/>
            <a:p>
              <a:r>
                <a:rPr lang="zh-CN" altLang="en-US" dirty="0" smtClean="0">
                  <a:latin typeface="微软雅黑" pitchFamily="34" charset="-122"/>
                  <a:ea typeface="微软雅黑" pitchFamily="34" charset="-122"/>
                </a:rPr>
                <a:t>实地调查方式</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总数：</a:t>
              </a:r>
              <a:r>
                <a:rPr lang="en-US" altLang="zh-CN" dirty="0" smtClean="0">
                  <a:latin typeface="微软雅黑" pitchFamily="34" charset="-122"/>
                  <a:ea typeface="微软雅黑" pitchFamily="34" charset="-122"/>
                </a:rPr>
                <a:t>300</a:t>
              </a:r>
              <a:r>
                <a:rPr lang="zh-CN" altLang="zh-CN" dirty="0" smtClean="0">
                  <a:latin typeface="微软雅黑" pitchFamily="34" charset="-122"/>
                  <a:ea typeface="微软雅黑" pitchFamily="34" charset="-122"/>
                </a:rPr>
                <a:t>份</a:t>
              </a:r>
              <a:endParaRPr lang="en-US" altLang="zh-CN" dirty="0" smtClean="0">
                <a:latin typeface="微软雅黑" pitchFamily="34" charset="-122"/>
                <a:ea typeface="微软雅黑" pitchFamily="34" charset="-122"/>
              </a:endParaRPr>
            </a:p>
            <a:p>
              <a:r>
                <a:rPr lang="zh-CN" altLang="zh-CN" dirty="0" smtClean="0">
                  <a:latin typeface="微软雅黑" pitchFamily="34" charset="-122"/>
                  <a:ea typeface="微软雅黑" pitchFamily="34" charset="-122"/>
                </a:rPr>
                <a:t>地域：</a:t>
              </a:r>
              <a:r>
                <a:rPr lang="zh-CN" altLang="zh-CN" dirty="0">
                  <a:latin typeface="微软雅黑" pitchFamily="34" charset="-122"/>
                  <a:ea typeface="微软雅黑" pitchFamily="34" charset="-122"/>
                </a:rPr>
                <a:t>杭州、上海、</a:t>
              </a:r>
              <a:r>
                <a:rPr lang="zh-CN" altLang="zh-CN" dirty="0" smtClean="0">
                  <a:latin typeface="微软雅黑" pitchFamily="34" charset="-122"/>
                  <a:ea typeface="微软雅黑" pitchFamily="34" charset="-122"/>
                </a:rPr>
                <a:t>宁波</a:t>
              </a:r>
              <a:endParaRPr lang="en-US" altLang="zh-CN" dirty="0" smtClean="0">
                <a:latin typeface="微软雅黑" pitchFamily="34" charset="-122"/>
                <a:ea typeface="微软雅黑" pitchFamily="34" charset="-122"/>
              </a:endParaRPr>
            </a:p>
            <a:p>
              <a:r>
                <a:rPr lang="zh-CN" altLang="zh-CN" dirty="0" smtClean="0">
                  <a:latin typeface="微软雅黑" pitchFamily="34" charset="-122"/>
                  <a:ea typeface="微软雅黑" pitchFamily="34" charset="-122"/>
                </a:rPr>
                <a:t>回收</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287</a:t>
              </a:r>
              <a:r>
                <a:rPr lang="zh-CN" altLang="zh-CN" dirty="0">
                  <a:latin typeface="微软雅黑" pitchFamily="34" charset="-122"/>
                  <a:ea typeface="微软雅黑" pitchFamily="34" charset="-122"/>
                </a:rPr>
                <a:t>份，回收率</a:t>
              </a:r>
              <a:r>
                <a:rPr lang="en-US" altLang="zh-CN" dirty="0">
                  <a:latin typeface="微软雅黑" pitchFamily="34" charset="-122"/>
                  <a:ea typeface="微软雅黑" pitchFamily="34" charset="-122"/>
                </a:rPr>
                <a:t>95.7</a:t>
              </a:r>
              <a:r>
                <a:rPr lang="en-US" altLang="zh-CN" dirty="0" smtClean="0">
                  <a:latin typeface="微软雅黑" pitchFamily="34" charset="-122"/>
                  <a:ea typeface="微软雅黑" pitchFamily="34" charset="-122"/>
                </a:rPr>
                <a:t>%</a:t>
              </a:r>
            </a:p>
            <a:p>
              <a:r>
                <a:rPr lang="zh-CN" altLang="en-US" dirty="0" smtClean="0">
                  <a:latin typeface="微软雅黑" pitchFamily="34" charset="-122"/>
                  <a:ea typeface="微软雅黑" pitchFamily="34" charset="-122"/>
                </a:rPr>
                <a:t>有效：</a:t>
              </a:r>
              <a:r>
                <a:rPr lang="en-US" altLang="zh-CN" dirty="0" smtClean="0">
                  <a:latin typeface="微软雅黑" pitchFamily="34" charset="-122"/>
                  <a:ea typeface="微软雅黑" pitchFamily="34" charset="-122"/>
                </a:rPr>
                <a:t>287</a:t>
              </a:r>
              <a:r>
                <a:rPr lang="zh-CN" altLang="zh-CN" dirty="0">
                  <a:latin typeface="微软雅黑" pitchFamily="34" charset="-122"/>
                  <a:ea typeface="微软雅黑" pitchFamily="34" charset="-122"/>
                </a:rPr>
                <a:t>份，</a:t>
              </a:r>
              <a:r>
                <a:rPr lang="zh-CN" altLang="zh-CN" dirty="0" smtClean="0">
                  <a:latin typeface="微软雅黑" pitchFamily="34" charset="-122"/>
                  <a:ea typeface="微软雅黑" pitchFamily="34" charset="-122"/>
                </a:rPr>
                <a:t>有效率</a:t>
              </a:r>
              <a:r>
                <a:rPr lang="en-US" altLang="zh-CN" dirty="0" smtClean="0">
                  <a:latin typeface="微软雅黑" pitchFamily="34" charset="-122"/>
                  <a:ea typeface="微软雅黑" pitchFamily="34" charset="-122"/>
                </a:rPr>
                <a:t>95.7</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19" name="矩形 18"/>
            <p:cNvSpPr/>
            <p:nvPr/>
          </p:nvSpPr>
          <p:spPr>
            <a:xfrm>
              <a:off x="243314" y="2048161"/>
              <a:ext cx="3577602" cy="1477328"/>
            </a:xfrm>
            <a:prstGeom prst="rect">
              <a:avLst/>
            </a:prstGeom>
          </p:spPr>
          <p:txBody>
            <a:bodyPr wrap="square">
              <a:spAutoFit/>
            </a:bodyPr>
            <a:lstStyle/>
            <a:p>
              <a:r>
                <a:rPr lang="zh-CN" altLang="zh-CN" dirty="0">
                  <a:latin typeface="微软雅黑" pitchFamily="34" charset="-122"/>
                  <a:ea typeface="微软雅黑" pitchFamily="34" charset="-122"/>
                </a:rPr>
                <a:t>网上挂投</a:t>
              </a:r>
              <a:r>
                <a:rPr lang="zh-CN" altLang="zh-CN" dirty="0" smtClean="0">
                  <a:latin typeface="微软雅黑" pitchFamily="34" charset="-122"/>
                  <a:ea typeface="微软雅黑" pitchFamily="34" charset="-122"/>
                </a:rPr>
                <a:t>方式</a:t>
              </a:r>
              <a:endParaRPr lang="en-US" altLang="zh-CN" dirty="0" smtClean="0">
                <a:latin typeface="微软雅黑" pitchFamily="34" charset="-122"/>
                <a:ea typeface="微软雅黑" pitchFamily="34" charset="-122"/>
              </a:endParaRPr>
            </a:p>
            <a:p>
              <a:r>
                <a:rPr lang="zh-CN" altLang="en-US" dirty="0">
                  <a:latin typeface="微软雅黑" pitchFamily="34" charset="-122"/>
                  <a:ea typeface="微软雅黑" pitchFamily="34" charset="-122"/>
                </a:rPr>
                <a:t>总数：</a:t>
              </a:r>
              <a:r>
                <a:rPr lang="en-US" altLang="zh-CN" dirty="0">
                  <a:latin typeface="微软雅黑" pitchFamily="34" charset="-122"/>
                  <a:ea typeface="微软雅黑" pitchFamily="34" charset="-122"/>
                </a:rPr>
                <a:t>800</a:t>
              </a:r>
              <a:r>
                <a:rPr lang="zh-CN" altLang="zh-CN" dirty="0">
                  <a:latin typeface="微软雅黑" pitchFamily="34" charset="-122"/>
                  <a:ea typeface="微软雅黑" pitchFamily="34" charset="-122"/>
                </a:rPr>
                <a:t>份</a:t>
              </a:r>
              <a:endParaRPr lang="en-US" altLang="zh-CN" dirty="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地域：</a:t>
              </a:r>
              <a:r>
                <a:rPr lang="en-US" altLang="zh-CN" dirty="0" smtClean="0">
                  <a:latin typeface="微软雅黑" pitchFamily="34" charset="-122"/>
                  <a:ea typeface="微软雅黑" pitchFamily="34" charset="-122"/>
                </a:rPr>
                <a:t>15</a:t>
              </a:r>
              <a:r>
                <a:rPr lang="zh-CN" altLang="en-US" dirty="0" smtClean="0">
                  <a:latin typeface="微软雅黑" pitchFamily="34" charset="-122"/>
                  <a:ea typeface="微软雅黑" pitchFamily="34" charset="-122"/>
                </a:rPr>
                <a:t>个省份</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回收：</a:t>
              </a:r>
              <a:r>
                <a:rPr lang="en-US" altLang="zh-CN" dirty="0" smtClean="0">
                  <a:latin typeface="微软雅黑" pitchFamily="34" charset="-122"/>
                  <a:ea typeface="微软雅黑" pitchFamily="34" charset="-122"/>
                </a:rPr>
                <a:t>800</a:t>
              </a:r>
              <a:r>
                <a:rPr lang="zh-CN" altLang="en-US" dirty="0" smtClean="0">
                  <a:latin typeface="微软雅黑" pitchFamily="34" charset="-122"/>
                  <a:ea typeface="微软雅黑" pitchFamily="34" charset="-122"/>
                </a:rPr>
                <a:t>份，回收率</a:t>
              </a:r>
              <a:r>
                <a:rPr lang="en-US" altLang="zh-CN" dirty="0" smtClean="0">
                  <a:latin typeface="微软雅黑" pitchFamily="34" charset="-122"/>
                  <a:ea typeface="微软雅黑" pitchFamily="34" charset="-122"/>
                </a:rPr>
                <a:t>100%</a:t>
              </a:r>
            </a:p>
            <a:p>
              <a:r>
                <a:rPr lang="zh-CN" altLang="zh-CN" dirty="0" smtClean="0">
                  <a:latin typeface="微软雅黑" pitchFamily="34" charset="-122"/>
                  <a:ea typeface="微软雅黑" pitchFamily="34" charset="-122"/>
                </a:rPr>
                <a:t>有效</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771</a:t>
              </a:r>
              <a:r>
                <a:rPr lang="zh-CN" altLang="zh-CN" dirty="0" smtClean="0">
                  <a:latin typeface="微软雅黑" pitchFamily="34" charset="-122"/>
                  <a:ea typeface="微软雅黑" pitchFamily="34" charset="-122"/>
                </a:rPr>
                <a:t>份</a:t>
              </a:r>
              <a:r>
                <a:rPr lang="zh-CN" altLang="en-US" dirty="0" smtClean="0">
                  <a:latin typeface="微软雅黑" pitchFamily="34" charset="-122"/>
                  <a:ea typeface="微软雅黑" pitchFamily="34" charset="-122"/>
                </a:rPr>
                <a:t>，有效率</a:t>
              </a:r>
              <a:r>
                <a:rPr lang="en-US" altLang="zh-CN" dirty="0" smtClean="0">
                  <a:latin typeface="微软雅黑" pitchFamily="34" charset="-122"/>
                  <a:ea typeface="微软雅黑" pitchFamily="34" charset="-122"/>
                </a:rPr>
                <a:t>96.4%</a:t>
              </a:r>
              <a:endParaRPr lang="zh-CN" altLang="en-US" dirty="0">
                <a:latin typeface="微软雅黑" pitchFamily="34" charset="-122"/>
                <a:ea typeface="微软雅黑" pitchFamily="34" charset="-122"/>
              </a:endParaRPr>
            </a:p>
          </p:txBody>
        </p:sp>
      </p:grpSp>
    </p:spTree>
    <p:extLst>
      <p:ext uri="{BB962C8B-B14F-4D97-AF65-F5344CB8AC3E}">
        <p14:creationId xmlns:p14="http://schemas.microsoft.com/office/powerpoint/2010/main" val="25774332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492</TotalTime>
  <Words>1718</Words>
  <Application>Microsoft Office PowerPoint</Application>
  <PresentationFormat>自定义</PresentationFormat>
  <Paragraphs>723</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方正粗宋简体</vt:lpstr>
      <vt:lpstr>宋体</vt:lpstr>
      <vt:lpstr>微软雅黑</vt:lpstr>
      <vt:lpstr>Arial</vt:lpstr>
      <vt:lpstr>Calibri</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上海维湾8号机</cp:lastModifiedBy>
  <cp:revision>39</cp:revision>
  <dcterms:created xsi:type="dcterms:W3CDTF">2014-05-22T15:27:15Z</dcterms:created>
  <dcterms:modified xsi:type="dcterms:W3CDTF">2020-08-23T07:51:39Z</dcterms:modified>
</cp:coreProperties>
</file>