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  <p:sldMasterId id="2147483673" r:id="rId4"/>
  </p:sldMasterIdLst>
  <p:notesMasterIdLst>
    <p:notesMasterId r:id="rId29"/>
  </p:notesMasterIdLst>
  <p:sldIdLst>
    <p:sldId id="283" r:id="rId5"/>
    <p:sldId id="284" r:id="rId6"/>
    <p:sldId id="285" r:id="rId7"/>
    <p:sldId id="286" r:id="rId8"/>
    <p:sldId id="260" r:id="rId9"/>
    <p:sldId id="261" r:id="rId10"/>
    <p:sldId id="287" r:id="rId11"/>
    <p:sldId id="291" r:id="rId12"/>
    <p:sldId id="264" r:id="rId13"/>
    <p:sldId id="265" r:id="rId14"/>
    <p:sldId id="288" r:id="rId15"/>
    <p:sldId id="267" r:id="rId16"/>
    <p:sldId id="268" r:id="rId17"/>
    <p:sldId id="269" r:id="rId18"/>
    <p:sldId id="289" r:id="rId19"/>
    <p:sldId id="271" r:id="rId20"/>
    <p:sldId id="272" r:id="rId21"/>
    <p:sldId id="273" r:id="rId22"/>
    <p:sldId id="292" r:id="rId23"/>
    <p:sldId id="290" r:id="rId24"/>
    <p:sldId id="293" r:id="rId25"/>
    <p:sldId id="294" r:id="rId26"/>
    <p:sldId id="278" r:id="rId27"/>
    <p:sldId id="295" r:id="rId2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1"/>
    <p:restoredTop sz="93645"/>
  </p:normalViewPr>
  <p:slideViewPr>
    <p:cSldViewPr snapToGrid="0" snapToObjects="1">
      <p:cViewPr varScale="1">
        <p:scale>
          <a:sx n="106" d="100"/>
          <a:sy n="106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79573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313286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4214096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4551218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49792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83505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3618477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955599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737564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5074686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18306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52018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305724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39436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26241" y="399125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726241" y="432838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796941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5134063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99737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33449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180305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14017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267723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01435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26241" y="361124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726241" y="394837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416931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4754053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6726241" y="5350946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6726241" y="5688068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898200" y="2283751"/>
            <a:ext cx="1866282" cy="293426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4000" b="1">
                <a:solidFill>
                  <a:schemeClr val="bg1"/>
                </a:solidFill>
                <a:latin typeface="+mn-lt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98201" y="1925216"/>
            <a:ext cx="1866282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0">
                <a:solidFill>
                  <a:schemeClr val="bg1"/>
                </a:solidFill>
                <a:latin typeface="+mn-lt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242528" y="2817380"/>
            <a:ext cx="3778967" cy="1940875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6600" b="1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2448653" y="1496680"/>
            <a:ext cx="7294694" cy="73980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448653" y="2236489"/>
            <a:ext cx="7294694" cy="1434423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448653" y="3666358"/>
            <a:ext cx="7294694" cy="58961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marL="285750" lvl="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r>
              <a:rPr kumimoji="1" lang="zh-CN" altLang="en-US" dirty="0"/>
              <a:t>学院</a:t>
            </a:r>
            <a:r>
              <a:rPr kumimoji="1" lang="en-US" altLang="zh-CN" dirty="0"/>
              <a:t>XXX</a:t>
            </a:r>
            <a:r>
              <a:rPr kumimoji="1" lang="zh-CN" altLang="en-US" dirty="0" smtClean="0"/>
              <a:t>专业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49976" y="2236489"/>
            <a:ext cx="5692048" cy="1434423"/>
          </a:xfrm>
        </p:spPr>
        <p:txBody>
          <a:bodyPr/>
          <a:lstStyle/>
          <a:p>
            <a:r>
              <a:rPr kumimoji="1" lang="zh-CN" altLang="en-US"/>
              <a:t>毕业设计答</a:t>
            </a:r>
            <a:r>
              <a:rPr kumimoji="1" lang="zh-CN" altLang="en-US" smtClean="0"/>
              <a:t>辩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请在此位置添加你的作品名称</a:t>
            </a:r>
            <a:r>
              <a:rPr kumimoji="1" lang="en-US" altLang="zh-CN" dirty="0" smtClean="0"/>
              <a:t>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1442720"/>
          </a:xfrm>
        </p:spPr>
        <p:txBody>
          <a:bodyPr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学校名称：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  <a:endParaRPr lang="zh-CN" altLang="en-US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指导老师</a:t>
            </a:r>
            <a:r>
              <a:rPr lang="zh-CN" altLang="en-US" dirty="0" smtClean="0"/>
              <a:t>：青课</a:t>
            </a: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报告人</a:t>
            </a:r>
            <a:r>
              <a:rPr lang="zh-CN" altLang="en-US" dirty="0" smtClean="0"/>
              <a:t>：青课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8" y="492618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018" y="447375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>
            <a:fillRect/>
          </a:stretch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8259519" y="236936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5" y="91787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24925" y="46544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>
            <a:fillRect/>
          </a:stretch>
        </p:blipFill>
        <p:spPr>
          <a:xfrm>
            <a:off x="6861686" y="2422903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grpSp>
        <p:nvGrpSpPr>
          <p:cNvPr id="59" name="组 58"/>
          <p:cNvGrpSpPr/>
          <p:nvPr/>
        </p:nvGrpSpPr>
        <p:grpSpPr>
          <a:xfrm>
            <a:off x="1713834" y="1499661"/>
            <a:ext cx="3898111" cy="1704425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8"/>
          <p:cNvSpPr txBox="1"/>
          <p:nvPr/>
        </p:nvSpPr>
        <p:spPr>
          <a:xfrm>
            <a:off x="2975658" y="2113459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5658" y="1661027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83777" y="2945364"/>
            <a:ext cx="445028" cy="445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5909" y="1690153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A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5587" y="1499661"/>
            <a:ext cx="3898111" cy="1704425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 flipH="1">
            <a:off x="6450374" y="2113459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6450374" y="1661027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5951977" y="2945364"/>
            <a:ext cx="445026" cy="445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9200490" y="1690153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B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834" y="3712975"/>
            <a:ext cx="3898111" cy="1704425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8"/>
          <p:cNvSpPr txBox="1"/>
          <p:nvPr/>
        </p:nvSpPr>
        <p:spPr>
          <a:xfrm>
            <a:off x="2975658" y="3911050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975658" y="4803602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椭圆 46"/>
          <p:cNvSpPr/>
          <p:nvPr/>
        </p:nvSpPr>
        <p:spPr>
          <a:xfrm flipV="1">
            <a:off x="5383777" y="3490462"/>
            <a:ext cx="445028" cy="445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25070" y="3903469"/>
            <a:ext cx="98456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C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5587" y="3712975"/>
            <a:ext cx="3898111" cy="1704425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 flipH="1">
            <a:off x="6450374" y="3911050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矩形 42"/>
          <p:cNvSpPr/>
          <p:nvPr/>
        </p:nvSpPr>
        <p:spPr>
          <a:xfrm flipH="1">
            <a:off x="6450374" y="4803602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9" name="椭圆 38"/>
          <p:cNvSpPr/>
          <p:nvPr/>
        </p:nvSpPr>
        <p:spPr>
          <a:xfrm flipH="1" flipV="1">
            <a:off x="5951977" y="3466024"/>
            <a:ext cx="445026" cy="4450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8775" y="3903469"/>
            <a:ext cx="90281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D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4006" y="303831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/>
          <p:cNvSpPr/>
          <p:nvPr/>
        </p:nvSpPr>
        <p:spPr>
          <a:xfrm rot="5400000">
            <a:off x="5971711" y="3394537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 rot="10800000">
            <a:off x="5600929" y="3578936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10800000">
            <a:off x="859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957943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7943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2955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3042556" y="4788994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2556" y="4336562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任意形状 17"/>
          <p:cNvSpPr/>
          <p:nvPr/>
        </p:nvSpPr>
        <p:spPr>
          <a:xfrm rot="10800000">
            <a:off x="5050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5148943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8943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7146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8"/>
          <p:cNvSpPr txBox="1"/>
          <p:nvPr/>
        </p:nvSpPr>
        <p:spPr>
          <a:xfrm>
            <a:off x="7233556" y="4788994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33556" y="4336562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6" name="任意形状 25"/>
          <p:cNvSpPr/>
          <p:nvPr/>
        </p:nvSpPr>
        <p:spPr>
          <a:xfrm rot="10800000">
            <a:off x="9241970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8"/>
          <p:cNvSpPr txBox="1"/>
          <p:nvPr/>
        </p:nvSpPr>
        <p:spPr>
          <a:xfrm>
            <a:off x="9339942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39942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sp>
        <p:nvSpPr>
          <p:cNvPr id="7" name="任意形状 6"/>
          <p:cNvSpPr/>
          <p:nvPr/>
        </p:nvSpPr>
        <p:spPr>
          <a:xfrm>
            <a:off x="1150642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10" name="形状 9"/>
          <p:cNvSpPr/>
          <p:nvPr/>
        </p:nvSpPr>
        <p:spPr>
          <a:xfrm>
            <a:off x="2333128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608521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5" name="圆角矩形 14"/>
          <p:cNvSpPr/>
          <p:nvPr/>
        </p:nvSpPr>
        <p:spPr>
          <a:xfrm>
            <a:off x="3700162" y="2428170"/>
            <a:ext cx="2060461" cy="1699449"/>
          </a:xfrm>
          <a:prstGeom prst="roundRect">
            <a:avLst>
              <a:gd name="adj" fmla="val 1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5479" y="142602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158043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1" name="任意形状 20"/>
          <p:cNvSpPr/>
          <p:nvPr/>
        </p:nvSpPr>
        <p:spPr>
          <a:xfrm>
            <a:off x="6249684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25" name="形状 24"/>
          <p:cNvSpPr/>
          <p:nvPr/>
        </p:nvSpPr>
        <p:spPr>
          <a:xfrm>
            <a:off x="7432171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7564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0" name="任意形状 29"/>
          <p:cNvSpPr/>
          <p:nvPr/>
        </p:nvSpPr>
        <p:spPr>
          <a:xfrm>
            <a:off x="8799205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31" name="任意形状 30"/>
          <p:cNvSpPr/>
          <p:nvPr/>
        </p:nvSpPr>
        <p:spPr>
          <a:xfrm>
            <a:off x="9257084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2" name="文本框 8"/>
          <p:cNvSpPr txBox="1"/>
          <p:nvPr/>
        </p:nvSpPr>
        <p:spPr>
          <a:xfrm>
            <a:off x="1327357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17915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475638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66196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3918539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13831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9026323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21615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endParaRPr lang="zh-CN" altLang="en-US" sz="12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200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3467616" cy="73250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1328057" y="1045028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8"/>
          <p:cNvSpPr txBox="1"/>
          <p:nvPr/>
        </p:nvSpPr>
        <p:spPr>
          <a:xfrm>
            <a:off x="1531526" y="4609110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5400000" flipH="1" flipV="1">
            <a:off x="4673599" y="3279554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文本框 8"/>
          <p:cNvSpPr txBox="1"/>
          <p:nvPr/>
        </p:nvSpPr>
        <p:spPr>
          <a:xfrm>
            <a:off x="4877068" y="1789443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8019142" y="1045027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文本框 8"/>
          <p:cNvSpPr txBox="1"/>
          <p:nvPr/>
        </p:nvSpPr>
        <p:spPr>
          <a:xfrm>
            <a:off x="8222611" y="4609109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730"/>
            <a:ext cx="2598057" cy="4832584"/>
            <a:chOff x="766537" y="1437588"/>
            <a:chExt cx="2598057" cy="4832584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字号等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进行修改。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841663" y="1074730"/>
            <a:ext cx="2598057" cy="4832584"/>
            <a:chOff x="766537" y="1437588"/>
            <a:chExt cx="2598057" cy="4832584"/>
          </a:xfrm>
        </p:grpSpPr>
        <p:sp>
          <p:nvSpPr>
            <p:cNvPr id="10" name="矩形 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字号等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进行修改。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字号等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进行修改。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0" y="758372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51861" y="758371"/>
            <a:ext cx="3051861" cy="3051862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3300079" y="1899508"/>
            <a:ext cx="255542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标题数字等都可以通过点击和重新输入进行更改，顶部“开始”面板中可以对字体、字号等进行修改。更多模板：亮亮图文旗舰店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0079" y="1303331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6103723" y="758373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9155584" y="758372"/>
            <a:ext cx="3051861" cy="305186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03802" y="1899509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03802" y="1303332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3051859" y="3806139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-1" y="3806138"/>
            <a:ext cx="3051861" cy="3051862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248217" y="4947275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8217" y="4351098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9155580" y="3799348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/>
          <p:cNvSpPr/>
          <p:nvPr/>
        </p:nvSpPr>
        <p:spPr>
          <a:xfrm>
            <a:off x="6103720" y="3799347"/>
            <a:ext cx="3051861" cy="3051862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8"/>
          <p:cNvSpPr txBox="1"/>
          <p:nvPr/>
        </p:nvSpPr>
        <p:spPr>
          <a:xfrm>
            <a:off x="6351938" y="4940484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51938" y="4344307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选题</a:t>
            </a:r>
            <a:r>
              <a:rPr kumimoji="1" lang="zh-CN" altLang="en-US" kern="0" dirty="0" smtClean="0">
                <a:solidFill>
                  <a:srgbClr val="FFFFFF"/>
                </a:solidFill>
                <a:ea typeface="微软雅黑" charset="0"/>
              </a:rPr>
              <a:t>背景</a:t>
            </a:r>
            <a:endParaRPr kumimoji="1"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</a:t>
            </a:r>
            <a:r>
              <a:rPr lang="zh-CN" altLang="en-US" kern="0" dirty="0" smtClean="0">
                <a:solidFill>
                  <a:srgbClr val="FFFFFF"/>
                </a:solidFill>
                <a:ea typeface="微软雅黑" charset="0"/>
              </a:rPr>
              <a:t>。</a:t>
            </a:r>
            <a:endParaRPr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作品</a:t>
            </a:r>
            <a:r>
              <a:rPr kumimoji="1" lang="zh-CN" altLang="en-US" kern="0" dirty="0" smtClean="0">
                <a:solidFill>
                  <a:srgbClr val="FFFFFF"/>
                </a:solidFill>
                <a:ea typeface="微软雅黑" charset="0"/>
              </a:rPr>
              <a:t>概述</a:t>
            </a:r>
            <a:endParaRPr kumimoji="1"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</a:t>
            </a:r>
            <a:r>
              <a:rPr lang="zh-CN" altLang="en-US" kern="0" dirty="0" smtClean="0">
                <a:solidFill>
                  <a:srgbClr val="FFFFFF"/>
                </a:solidFill>
                <a:ea typeface="微软雅黑" charset="0"/>
              </a:rPr>
              <a:t>。</a:t>
            </a:r>
            <a:endParaRPr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制作</a:t>
            </a:r>
            <a:r>
              <a:rPr kumimoji="1" lang="zh-CN" altLang="en-US" kern="0" dirty="0" smtClean="0">
                <a:solidFill>
                  <a:srgbClr val="FFFFFF"/>
                </a:solidFill>
                <a:ea typeface="微软雅黑" charset="0"/>
              </a:rPr>
              <a:t>过程</a:t>
            </a:r>
            <a:endParaRPr kumimoji="1"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</a:t>
            </a:r>
            <a:r>
              <a:rPr lang="zh-CN" altLang="en-US" kern="0" dirty="0" smtClean="0">
                <a:solidFill>
                  <a:srgbClr val="FFFFFF"/>
                </a:solidFill>
                <a:ea typeface="微软雅黑" charset="0"/>
              </a:rPr>
              <a:t>。</a:t>
            </a:r>
            <a:endParaRPr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作品</a:t>
            </a:r>
            <a:r>
              <a:rPr kumimoji="1" lang="zh-CN" altLang="en-US" kern="0" dirty="0" smtClean="0">
                <a:solidFill>
                  <a:srgbClr val="FFFFFF"/>
                </a:solidFill>
                <a:ea typeface="微软雅黑" charset="0"/>
              </a:rPr>
              <a:t>展示</a:t>
            </a:r>
            <a:endParaRPr kumimoji="1"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</a:t>
            </a:r>
            <a:r>
              <a:rPr lang="zh-CN" altLang="en-US" kern="0" dirty="0" smtClean="0">
                <a:solidFill>
                  <a:srgbClr val="FFFFFF"/>
                </a:solidFill>
                <a:ea typeface="微软雅黑" charset="0"/>
              </a:rPr>
              <a:t>。</a:t>
            </a:r>
            <a:endParaRPr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总结</a:t>
            </a:r>
            <a:r>
              <a:rPr kumimoji="1" lang="zh-CN" altLang="en-US" kern="0" dirty="0" smtClean="0">
                <a:solidFill>
                  <a:srgbClr val="FFFFFF"/>
                </a:solidFill>
                <a:ea typeface="微软雅黑" charset="0"/>
              </a:rPr>
              <a:t>回顾</a:t>
            </a:r>
            <a:endParaRPr kumimoji="1"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</a:t>
            </a:r>
            <a:r>
              <a:rPr lang="zh-CN" altLang="en-US" kern="0" dirty="0" smtClean="0">
                <a:solidFill>
                  <a:srgbClr val="FFFFFF"/>
                </a:solidFill>
                <a:ea typeface="微软雅黑" charset="0"/>
              </a:rPr>
              <a:t>。</a:t>
            </a:r>
            <a:endParaRPr lang="zh-CN" altLang="en-US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40996" y="1296024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40996" y="2153735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40996" y="301144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40996" y="386915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40996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31971" y="4112986"/>
            <a:ext cx="6291943" cy="22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"/>
          <p:cNvSpPr txBox="1"/>
          <p:nvPr/>
        </p:nvSpPr>
        <p:spPr>
          <a:xfrm>
            <a:off x="2479665" y="1349187"/>
            <a:ext cx="7294694" cy="7398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mtClean="0"/>
              <a:t>总结回顾</a:t>
            </a:r>
            <a:endParaRPr kumimoji="1" lang="zh-CN" altLang="en-US" dirty="0"/>
          </a:p>
        </p:txBody>
      </p:sp>
      <p:sp>
        <p:nvSpPr>
          <p:cNvPr id="5" name="手杖形箭头 4"/>
          <p:cNvSpPr/>
          <p:nvPr/>
        </p:nvSpPr>
        <p:spPr>
          <a:xfrm rot="16200000" flipH="1">
            <a:off x="3512458" y="26670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658" y="1045029"/>
            <a:ext cx="6291943" cy="220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7003142" y="12083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49342" y="2591707"/>
            <a:ext cx="881743" cy="881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A</a:t>
            </a:r>
            <a:endParaRPr kumimoji="1" lang="zh-CN" altLang="en-US" sz="4000" b="1" dirty="0"/>
          </a:p>
        </p:txBody>
      </p:sp>
      <p:sp>
        <p:nvSpPr>
          <p:cNvPr id="9" name="椭圆 8"/>
          <p:cNvSpPr/>
          <p:nvPr/>
        </p:nvSpPr>
        <p:spPr>
          <a:xfrm>
            <a:off x="2862942" y="3887107"/>
            <a:ext cx="881743" cy="881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B</a:t>
            </a:r>
            <a:endParaRPr kumimoji="1" lang="zh-CN" altLang="en-US" sz="4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65448" y="1808898"/>
            <a:ext cx="51330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。更多模板：亮亮图文旗舰店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5447" y="1316455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0396" y="4847722"/>
            <a:ext cx="51330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改更多模板：亮亮图文旗舰店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0395" y="4355279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28748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1408826" y="3072932"/>
            <a:ext cx="429108" cy="429108"/>
            <a:chOff x="1770335" y="2906486"/>
            <a:chExt cx="733908" cy="733908"/>
          </a:xfrm>
        </p:grpSpPr>
        <p:sp>
          <p:nvSpPr>
            <p:cNvPr id="5" name="椭圆 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8"/>
          <p:cNvSpPr txBox="1"/>
          <p:nvPr/>
        </p:nvSpPr>
        <p:spPr>
          <a:xfrm>
            <a:off x="467530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30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8645" y="1535577"/>
            <a:ext cx="4115356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644" y="1011197"/>
            <a:ext cx="2417185" cy="42056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defTabSz="608965"/>
            <a:r>
              <a:rPr lang="zh-CN" altLang="en-US" sz="2135" b="1" dirty="0">
                <a:solidFill>
                  <a:schemeClr val="bg1"/>
                </a:solidFill>
                <a:latin typeface="Arial" panose="020B0604020202020204"/>
                <a:ea typeface="微软雅黑"/>
              </a:rPr>
              <a:t>点击此处添加标题</a:t>
            </a:r>
            <a:endParaRPr lang="zh-CN" altLang="en-US" sz="2135" b="1" dirty="0">
              <a:solidFill>
                <a:schemeClr val="bg1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7074" y="1535577"/>
            <a:ext cx="4115356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7073" y="1011197"/>
            <a:ext cx="2417185" cy="4205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608965"/>
            <a:r>
              <a:rPr lang="zh-CN" altLang="en-US" sz="2135" b="1" dirty="0">
                <a:solidFill>
                  <a:schemeClr val="bg1"/>
                </a:solidFill>
                <a:latin typeface="Arial" panose="020B0604020202020204"/>
                <a:ea typeface="微软雅黑"/>
              </a:rPr>
              <a:t>点击此处添加标题</a:t>
            </a:r>
            <a:endParaRPr lang="zh-CN" altLang="en-US" sz="2135" b="1" dirty="0">
              <a:solidFill>
                <a:schemeClr val="bg1"/>
              </a:solidFill>
              <a:latin typeface="Arial" panose="020B0604020202020204"/>
              <a:ea typeface="微软雅黑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4296302" y="3072932"/>
            <a:ext cx="429108" cy="429108"/>
            <a:chOff x="1770335" y="2906486"/>
            <a:chExt cx="733908" cy="733908"/>
          </a:xfrm>
        </p:grpSpPr>
        <p:sp>
          <p:nvSpPr>
            <p:cNvPr id="14" name="椭圆 1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355006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5006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7183778" y="3072932"/>
            <a:ext cx="429108" cy="429108"/>
            <a:chOff x="1770335" y="2906486"/>
            <a:chExt cx="733908" cy="733908"/>
          </a:xfrm>
        </p:grpSpPr>
        <p:sp>
          <p:nvSpPr>
            <p:cNvPr id="19" name="椭圆 18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L 形 19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文本框 8"/>
          <p:cNvSpPr txBox="1"/>
          <p:nvPr/>
        </p:nvSpPr>
        <p:spPr>
          <a:xfrm>
            <a:off x="6242482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42482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10071254" y="3072932"/>
            <a:ext cx="429108" cy="429108"/>
            <a:chOff x="1770335" y="2906486"/>
            <a:chExt cx="733908" cy="733908"/>
          </a:xfrm>
        </p:grpSpPr>
        <p:sp>
          <p:nvSpPr>
            <p:cNvPr id="24" name="椭圆 2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L 形 2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9129958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29958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5" name="空心弧 4"/>
          <p:cNvSpPr/>
          <p:nvPr/>
        </p:nvSpPr>
        <p:spPr>
          <a:xfrm>
            <a:off x="-4094981" y="-217744"/>
            <a:ext cx="7293488" cy="7293488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642504" y="1136253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7" name="椭圆 6"/>
          <p:cNvSpPr/>
          <p:nvPr/>
        </p:nvSpPr>
        <p:spPr>
          <a:xfrm>
            <a:off x="2121500" y="1032052"/>
            <a:ext cx="1042009" cy="1042009"/>
          </a:xfrm>
          <a:prstGeom prst="ellips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3120430" y="2386881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椭圆 8"/>
          <p:cNvSpPr/>
          <p:nvPr/>
        </p:nvSpPr>
        <p:spPr>
          <a:xfrm>
            <a:off x="2599426" y="2282680"/>
            <a:ext cx="1042009" cy="1042009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3120430" y="3637509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椭圆 10"/>
          <p:cNvSpPr/>
          <p:nvPr/>
        </p:nvSpPr>
        <p:spPr>
          <a:xfrm>
            <a:off x="2599426" y="3533308"/>
            <a:ext cx="1042009" cy="1042009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2642504" y="4888138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3" name="椭圆 12"/>
          <p:cNvSpPr/>
          <p:nvPr/>
        </p:nvSpPr>
        <p:spPr>
          <a:xfrm>
            <a:off x="2121500" y="4783937"/>
            <a:ext cx="1042009" cy="1042009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421404" y="1444394"/>
            <a:ext cx="506403" cy="217324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20"/>
          <p:cNvGrpSpPr/>
          <p:nvPr/>
        </p:nvGrpSpPr>
        <p:grpSpPr>
          <a:xfrm>
            <a:off x="2478738" y="5051739"/>
            <a:ext cx="327531" cy="506403"/>
            <a:chOff x="6257925" y="-9525"/>
            <a:chExt cx="1514475" cy="2341563"/>
          </a:xfrm>
          <a:solidFill>
            <a:schemeClr val="accent5"/>
          </a:solidFill>
        </p:grpSpPr>
        <p:sp>
          <p:nvSpPr>
            <p:cNvPr id="16" name="Freeform 6"/>
            <p:cNvSpPr/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22"/>
          <p:cNvGrpSpPr/>
          <p:nvPr/>
        </p:nvGrpSpPr>
        <p:grpSpPr>
          <a:xfrm>
            <a:off x="2919070" y="3897076"/>
            <a:ext cx="402376" cy="315858"/>
            <a:chOff x="3654425" y="5089525"/>
            <a:chExt cx="1860550" cy="1460500"/>
          </a:xfrm>
          <a:solidFill>
            <a:schemeClr val="accent4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3"/>
          <p:cNvGrpSpPr/>
          <p:nvPr/>
        </p:nvGrpSpPr>
        <p:grpSpPr>
          <a:xfrm>
            <a:off x="2936923" y="2620520"/>
            <a:ext cx="367014" cy="366328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84609" y="1306834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78932" y="2557463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78932" y="3794706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行更多模板：亮亮图文旗舰店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84609" y="5065472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09292" y="2236489"/>
            <a:ext cx="3973416" cy="1434423"/>
          </a:xfrm>
        </p:spPr>
        <p:txBody>
          <a:bodyPr/>
          <a:lstStyle/>
          <a:p>
            <a:r>
              <a:rPr kumimoji="1" lang="zh-CN" altLang="en-US" smtClean="0"/>
              <a:t>感谢聆听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请在此位置添加你的作品名称</a:t>
            </a:r>
            <a:r>
              <a:rPr kumimoji="1" lang="en-US" altLang="zh-CN" dirty="0" smtClean="0"/>
              <a:t>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1456809"/>
          </a:xfrm>
        </p:spPr>
        <p:txBody>
          <a:bodyPr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学校名称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大</a:t>
            </a:r>
            <a:r>
              <a:rPr lang="zh-CN" altLang="en-US" dirty="0"/>
              <a:t>学</a:t>
            </a:r>
            <a:endParaRPr lang="zh-CN" altLang="en-US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指导老师</a:t>
            </a:r>
            <a:r>
              <a:rPr lang="zh-CN" altLang="en-US" dirty="0" smtClean="0"/>
              <a:t>：亮亮图文</a:t>
            </a:r>
            <a:endParaRPr lang="zh-CN" altLang="en-US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报告人</a:t>
            </a:r>
            <a:r>
              <a:rPr lang="zh-CN" altLang="en-US" dirty="0" smtClean="0"/>
              <a:t>：旗舰店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 b="2918"/>
          <a:stretch>
            <a:fillRect/>
          </a:stretch>
        </p:blipFill>
        <p:spPr>
          <a:xfrm>
            <a:off x="825499" y="1154640"/>
            <a:ext cx="5710766" cy="4283075"/>
          </a:xfrm>
          <a:prstGeom prst="roundRect">
            <a:avLst>
              <a:gd name="adj" fmla="val 20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7216854" y="1346969"/>
            <a:ext cx="414541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点击此处添加简短介绍，顶部</a:t>
            </a: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“开始”面板中可以对字体、字号、颜色、行距等进行修改。</a:t>
            </a:r>
            <a:endParaRPr lang="zh-CN" altLang="en-US" sz="2400" b="1" dirty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868" y="580605"/>
            <a:ext cx="125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7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09772" y="2879696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7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216853" y="4225075"/>
            <a:ext cx="41454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。更多模板：亮亮图文旗舰店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6853" y="358758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smtClean="0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2491" y="1686318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16840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404" y="3607518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026" y="3605349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3255" y="5053148"/>
            <a:ext cx="931334" cy="931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D</a:t>
            </a:r>
            <a:endParaRPr kumimoji="1" lang="zh-CN" altLang="en-US" sz="3600" b="1" dirty="0"/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。更多模板：亮亮图文旗舰店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8" b="49699"/>
          <a:stretch>
            <a:fillRect/>
          </a:stretch>
        </p:blipFill>
        <p:spPr>
          <a:xfrm>
            <a:off x="0" y="996005"/>
            <a:ext cx="12192000" cy="333586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8"/>
          <p:cNvSpPr txBox="1"/>
          <p:nvPr/>
        </p:nvSpPr>
        <p:spPr>
          <a:xfrm>
            <a:off x="1322427" y="5170281"/>
            <a:ext cx="95471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。更多模板：亮亮图文旗舰店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7745" y="462703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43725" y="3264989"/>
            <a:ext cx="2317250" cy="35930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1068207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6" name="组 5"/>
          <p:cNvGrpSpPr/>
          <p:nvPr/>
        </p:nvGrpSpPr>
        <p:grpSpPr>
          <a:xfrm>
            <a:off x="1887796" y="3036389"/>
            <a:ext cx="429108" cy="429108"/>
            <a:chOff x="1770335" y="2906486"/>
            <a:chExt cx="733908" cy="733908"/>
          </a:xfrm>
        </p:grpSpPr>
        <p:sp>
          <p:nvSpPr>
            <p:cNvPr id="3" name="椭圆 2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619926" y="0"/>
            <a:ext cx="2317250" cy="35930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3828873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组 9"/>
          <p:cNvGrpSpPr/>
          <p:nvPr/>
        </p:nvGrpSpPr>
        <p:grpSpPr>
          <a:xfrm>
            <a:off x="4648462" y="3471026"/>
            <a:ext cx="429108" cy="429108"/>
            <a:chOff x="1770335" y="2906486"/>
            <a:chExt cx="733908" cy="733908"/>
          </a:xfrm>
        </p:grpSpPr>
        <p:sp>
          <p:nvSpPr>
            <p:cNvPr id="11" name="椭圆 1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1068208" y="4134057"/>
            <a:ext cx="2068286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。更多模板：亮亮图文旗舰店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5957" y="3590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747582" y="931861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5331" y="38794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90889" y="3264989"/>
            <a:ext cx="2317250" cy="35930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6415371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9" name="组 18"/>
          <p:cNvGrpSpPr/>
          <p:nvPr/>
        </p:nvGrpSpPr>
        <p:grpSpPr>
          <a:xfrm>
            <a:off x="7234960" y="3036389"/>
            <a:ext cx="429108" cy="429108"/>
            <a:chOff x="1770335" y="2906486"/>
            <a:chExt cx="733908" cy="733908"/>
          </a:xfrm>
        </p:grpSpPr>
        <p:sp>
          <p:nvSpPr>
            <p:cNvPr id="20" name="椭圆 19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L 形 20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8967090" y="0"/>
            <a:ext cx="2317250" cy="3593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9176037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24" name="组 23"/>
          <p:cNvGrpSpPr/>
          <p:nvPr/>
        </p:nvGrpSpPr>
        <p:grpSpPr>
          <a:xfrm>
            <a:off x="9995626" y="3471026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8"/>
          <p:cNvSpPr txBox="1"/>
          <p:nvPr/>
        </p:nvSpPr>
        <p:spPr>
          <a:xfrm>
            <a:off x="6415372" y="4134057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53121" y="3590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9094746" y="931861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32495" y="38794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5121</Words>
  <Application>WWO_openplatform_20200924161515-8e733aaadf</Application>
  <PresentationFormat>宽屏</PresentationFormat>
  <Paragraphs>340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Microsoft YaHei</vt:lpstr>
      <vt:lpstr>汉仪旗黑KW 55S</vt:lpstr>
      <vt:lpstr>微软雅黑</vt:lpstr>
      <vt:lpstr>Segoe UI Light</vt:lpstr>
      <vt:lpstr>微软雅黑</vt:lpstr>
      <vt:lpstr>Kingsoft Confetti</vt:lpstr>
      <vt:lpstr>Century Gothic</vt:lpstr>
      <vt:lpstr>Arial</vt:lpstr>
      <vt:lpstr>webwppDefTheme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上海维湾8号机</cp:lastModifiedBy>
  <dcterms:created xsi:type="dcterms:W3CDTF">2021-12-08T09:39:19Z</dcterms:created>
  <dcterms:modified xsi:type="dcterms:W3CDTF">2021-12-08T09:39:19Z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