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6" r:id="rId4"/>
    <p:sldId id="259" r:id="rId6"/>
    <p:sldId id="284" r:id="rId7"/>
    <p:sldId id="260" r:id="rId8"/>
    <p:sldId id="262" r:id="rId9"/>
    <p:sldId id="263" r:id="rId10"/>
    <p:sldId id="285" r:id="rId11"/>
    <p:sldId id="261" r:id="rId12"/>
    <p:sldId id="264" r:id="rId13"/>
    <p:sldId id="265" r:id="rId14"/>
    <p:sldId id="266" r:id="rId15"/>
    <p:sldId id="274" r:id="rId16"/>
    <p:sldId id="268" r:id="rId17"/>
    <p:sldId id="286" r:id="rId18"/>
    <p:sldId id="267" r:id="rId19"/>
    <p:sldId id="269" r:id="rId20"/>
    <p:sldId id="270" r:id="rId21"/>
    <p:sldId id="271" r:id="rId22"/>
    <p:sldId id="287" r:id="rId23"/>
    <p:sldId id="272" r:id="rId24"/>
    <p:sldId id="273" r:id="rId25"/>
    <p:sldId id="275" r:id="rId26"/>
    <p:sldId id="276" r:id="rId27"/>
    <p:sldId id="277" r:id="rId28"/>
    <p:sldId id="278" r:id="rId29"/>
    <p:sldId id="279" r:id="rId30"/>
    <p:sldId id="280" r:id="rId31"/>
    <p:sldId id="28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B3CD"/>
    <a:srgbClr val="83C2DB"/>
    <a:srgbClr val="2980B4"/>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2" d="100"/>
          <a:sy n="102" d="100"/>
        </p:scale>
        <p:origin x="96" y="3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8E3EB-B984-41A9-AD35-CBA26D443D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CBDFE4-6BB0-4234-85F6-D9F9DA49DC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p:spPr>
        <p:txBody>
          <a:bodyPr/>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0.xml"/><Relationship Id="rId4" Type="http://schemas.openxmlformats.org/officeDocument/2006/relationships/image" Target="../media/image8.jpe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0.xml"/><Relationship Id="rId2" Type="http://schemas.openxmlformats.org/officeDocument/2006/relationships/image" Target="../media/image9.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0.xml"/><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0.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17" name="稻壳儿小白白(http://dwz.cn/Wu2UP)"/>
          <p:cNvSpPr>
            <a:spLocks noEditPoints="1"/>
          </p:cNvSpPr>
          <p:nvPr/>
        </p:nvSpPr>
        <p:spPr bwMode="auto">
          <a:xfrm>
            <a:off x="5688330" y="1777365"/>
            <a:ext cx="857885" cy="664845"/>
          </a:xfrm>
          <a:custGeom>
            <a:avLst/>
            <a:gdLst>
              <a:gd name="T0" fmla="*/ 8 w 47"/>
              <a:gd name="T1" fmla="*/ 23 h 36"/>
              <a:gd name="T2" fmla="*/ 15 w 47"/>
              <a:gd name="T3" fmla="*/ 31 h 36"/>
              <a:gd name="T4" fmla="*/ 23 w 47"/>
              <a:gd name="T5" fmla="*/ 36 h 36"/>
              <a:gd name="T6" fmla="*/ 32 w 47"/>
              <a:gd name="T7" fmla="*/ 32 h 36"/>
              <a:gd name="T8" fmla="*/ 36 w 47"/>
              <a:gd name="T9" fmla="*/ 25 h 36"/>
              <a:gd name="T10" fmla="*/ 23 w 47"/>
              <a:gd name="T11" fmla="*/ 31 h 36"/>
              <a:gd name="T12" fmla="*/ 8 w 47"/>
              <a:gd name="T13" fmla="*/ 23 h 36"/>
              <a:gd name="T14" fmla="*/ 46 w 47"/>
              <a:gd name="T15" fmla="*/ 11 h 36"/>
              <a:gd name="T16" fmla="*/ 26 w 47"/>
              <a:gd name="T17" fmla="*/ 1 h 36"/>
              <a:gd name="T18" fmla="*/ 21 w 47"/>
              <a:gd name="T19" fmla="*/ 1 h 36"/>
              <a:gd name="T20" fmla="*/ 1 w 47"/>
              <a:gd name="T21" fmla="*/ 11 h 36"/>
              <a:gd name="T22" fmla="*/ 1 w 47"/>
              <a:gd name="T23" fmla="*/ 15 h 36"/>
              <a:gd name="T24" fmla="*/ 21 w 47"/>
              <a:gd name="T25" fmla="*/ 26 h 36"/>
              <a:gd name="T26" fmla="*/ 26 w 47"/>
              <a:gd name="T27" fmla="*/ 26 h 36"/>
              <a:gd name="T28" fmla="*/ 39 w 47"/>
              <a:gd name="T29" fmla="*/ 18 h 36"/>
              <a:gd name="T30" fmla="*/ 25 w 47"/>
              <a:gd name="T31" fmla="*/ 15 h 36"/>
              <a:gd name="T32" fmla="*/ 23 w 47"/>
              <a:gd name="T33" fmla="*/ 15 h 36"/>
              <a:gd name="T34" fmla="*/ 19 w 47"/>
              <a:gd name="T35" fmla="*/ 13 h 36"/>
              <a:gd name="T36" fmla="*/ 23 w 47"/>
              <a:gd name="T37" fmla="*/ 10 h 36"/>
              <a:gd name="T38" fmla="*/ 28 w 47"/>
              <a:gd name="T39" fmla="*/ 12 h 36"/>
              <a:gd name="T40" fmla="*/ 42 w 47"/>
              <a:gd name="T41" fmla="*/ 17 h 36"/>
              <a:gd name="T42" fmla="*/ 46 w 47"/>
              <a:gd name="T43" fmla="*/ 15 h 36"/>
              <a:gd name="T44" fmla="*/ 46 w 47"/>
              <a:gd name="T45" fmla="*/ 11 h 36"/>
              <a:gd name="T46" fmla="*/ 40 w 47"/>
              <a:gd name="T47" fmla="*/ 32 h 36"/>
              <a:gd name="T48" fmla="*/ 43 w 47"/>
              <a:gd name="T49" fmla="*/ 32 h 36"/>
              <a:gd name="T50" fmla="*/ 42 w 47"/>
              <a:gd name="T51" fmla="*/ 17 h 36"/>
              <a:gd name="T52" fmla="*/ 39 w 47"/>
              <a:gd name="T53" fmla="*/ 18 h 36"/>
              <a:gd name="T54" fmla="*/ 40 w 47"/>
              <a:gd name="T5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36">
                <a:moveTo>
                  <a:pt x="8" y="23"/>
                </a:moveTo>
                <a:cubicBezTo>
                  <a:pt x="9" y="27"/>
                  <a:pt x="10" y="29"/>
                  <a:pt x="15" y="31"/>
                </a:cubicBezTo>
                <a:cubicBezTo>
                  <a:pt x="19" y="33"/>
                  <a:pt x="22" y="36"/>
                  <a:pt x="23" y="36"/>
                </a:cubicBezTo>
                <a:cubicBezTo>
                  <a:pt x="25" y="36"/>
                  <a:pt x="27" y="34"/>
                  <a:pt x="32" y="32"/>
                </a:cubicBezTo>
                <a:cubicBezTo>
                  <a:pt x="37" y="30"/>
                  <a:pt x="35" y="29"/>
                  <a:pt x="36" y="25"/>
                </a:cubicBezTo>
                <a:cubicBezTo>
                  <a:pt x="23" y="31"/>
                  <a:pt x="23" y="31"/>
                  <a:pt x="23" y="31"/>
                </a:cubicBezTo>
                <a:lnTo>
                  <a:pt x="8" y="23"/>
                </a:lnTo>
                <a:close/>
                <a:moveTo>
                  <a:pt x="46" y="11"/>
                </a:moveTo>
                <a:cubicBezTo>
                  <a:pt x="26" y="1"/>
                  <a:pt x="26" y="1"/>
                  <a:pt x="26" y="1"/>
                </a:cubicBezTo>
                <a:cubicBezTo>
                  <a:pt x="25" y="0"/>
                  <a:pt x="22" y="0"/>
                  <a:pt x="21" y="1"/>
                </a:cubicBezTo>
                <a:cubicBezTo>
                  <a:pt x="1" y="11"/>
                  <a:pt x="1" y="11"/>
                  <a:pt x="1" y="11"/>
                </a:cubicBezTo>
                <a:cubicBezTo>
                  <a:pt x="0" y="12"/>
                  <a:pt x="0" y="14"/>
                  <a:pt x="1" y="15"/>
                </a:cubicBezTo>
                <a:cubicBezTo>
                  <a:pt x="21" y="26"/>
                  <a:pt x="21" y="26"/>
                  <a:pt x="21" y="26"/>
                </a:cubicBezTo>
                <a:cubicBezTo>
                  <a:pt x="22" y="26"/>
                  <a:pt x="25" y="26"/>
                  <a:pt x="26" y="26"/>
                </a:cubicBezTo>
                <a:cubicBezTo>
                  <a:pt x="39" y="18"/>
                  <a:pt x="39" y="18"/>
                  <a:pt x="39" y="18"/>
                </a:cubicBezTo>
                <a:cubicBezTo>
                  <a:pt x="25" y="15"/>
                  <a:pt x="25" y="15"/>
                  <a:pt x="25" y="15"/>
                </a:cubicBezTo>
                <a:cubicBezTo>
                  <a:pt x="25" y="15"/>
                  <a:pt x="24" y="15"/>
                  <a:pt x="23" y="15"/>
                </a:cubicBezTo>
                <a:cubicBezTo>
                  <a:pt x="21" y="15"/>
                  <a:pt x="19" y="14"/>
                  <a:pt x="19" y="13"/>
                </a:cubicBezTo>
                <a:cubicBezTo>
                  <a:pt x="19" y="11"/>
                  <a:pt x="21" y="10"/>
                  <a:pt x="23" y="10"/>
                </a:cubicBezTo>
                <a:cubicBezTo>
                  <a:pt x="25" y="10"/>
                  <a:pt x="27" y="11"/>
                  <a:pt x="28" y="12"/>
                </a:cubicBezTo>
                <a:cubicBezTo>
                  <a:pt x="42" y="17"/>
                  <a:pt x="42" y="17"/>
                  <a:pt x="42" y="17"/>
                </a:cubicBezTo>
                <a:cubicBezTo>
                  <a:pt x="46" y="15"/>
                  <a:pt x="46" y="15"/>
                  <a:pt x="46" y="15"/>
                </a:cubicBezTo>
                <a:cubicBezTo>
                  <a:pt x="47" y="14"/>
                  <a:pt x="47" y="12"/>
                  <a:pt x="46" y="11"/>
                </a:cubicBezTo>
                <a:close/>
                <a:moveTo>
                  <a:pt x="40" y="32"/>
                </a:moveTo>
                <a:cubicBezTo>
                  <a:pt x="40" y="33"/>
                  <a:pt x="43" y="35"/>
                  <a:pt x="43" y="32"/>
                </a:cubicBezTo>
                <a:cubicBezTo>
                  <a:pt x="45" y="20"/>
                  <a:pt x="42" y="17"/>
                  <a:pt x="42" y="17"/>
                </a:cubicBezTo>
                <a:cubicBezTo>
                  <a:pt x="39" y="18"/>
                  <a:pt x="39" y="18"/>
                  <a:pt x="39" y="18"/>
                </a:cubicBezTo>
                <a:cubicBezTo>
                  <a:pt x="39" y="18"/>
                  <a:pt x="42" y="21"/>
                  <a:pt x="40" y="32"/>
                </a:cubicBezTo>
                <a:close/>
              </a:path>
            </a:pathLst>
          </a:cu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文本框 6"/>
          <p:cNvSpPr txBox="1"/>
          <p:nvPr/>
        </p:nvSpPr>
        <p:spPr>
          <a:xfrm>
            <a:off x="2562225" y="2581275"/>
            <a:ext cx="7120255" cy="1015663"/>
          </a:xfrm>
          <a:prstGeom prst="rect">
            <a:avLst/>
          </a:prstGeom>
          <a:noFill/>
        </p:spPr>
        <p:txBody>
          <a:bodyPr wrap="square" rtlCol="0">
            <a:spAutoFit/>
          </a:bodyPr>
          <a:lstStyle/>
          <a:p>
            <a:pPr algn="ctr"/>
            <a:r>
              <a:rPr lang="zh-CN" altLang="en-US" sz="6000">
                <a:solidFill>
                  <a:srgbClr val="2980B4"/>
                </a:solidFill>
                <a:latin typeface="微软雅黑" panose="020B0503020204020204" charset="-122"/>
                <a:ea typeface="微软雅黑" panose="020B0503020204020204" charset="-122"/>
              </a:rPr>
              <a:t>清新</a:t>
            </a:r>
            <a:r>
              <a:rPr lang="zh-CN" altLang="en-US" sz="6000" smtClean="0">
                <a:solidFill>
                  <a:srgbClr val="2980B4"/>
                </a:solidFill>
                <a:latin typeface="微软雅黑" panose="020B0503020204020204" charset="-122"/>
                <a:ea typeface="微软雅黑" panose="020B0503020204020204" charset="-122"/>
              </a:rPr>
              <a:t>毕业学术答辩</a:t>
            </a:r>
            <a:endParaRPr lang="zh-CN" altLang="en-US" sz="6000" dirty="0">
              <a:solidFill>
                <a:srgbClr val="2980B4"/>
              </a:solidFill>
              <a:latin typeface="微软雅黑" panose="020B0503020204020204" charset="-122"/>
              <a:ea typeface="微软雅黑" panose="020B0503020204020204" charset="-122"/>
            </a:endParaRPr>
          </a:p>
        </p:txBody>
      </p:sp>
      <p:sp>
        <p:nvSpPr>
          <p:cNvPr id="3075" name="文本框 3074"/>
          <p:cNvSpPr txBox="1"/>
          <p:nvPr/>
        </p:nvSpPr>
        <p:spPr>
          <a:xfrm>
            <a:off x="3569335" y="4194810"/>
            <a:ext cx="1972945" cy="338554"/>
          </a:xfrm>
          <a:prstGeom prst="rect">
            <a:avLst/>
          </a:prstGeom>
          <a:noFill/>
          <a:ln w="9525">
            <a:noFill/>
            <a:miter/>
          </a:ln>
          <a:effectLst/>
        </p:spPr>
        <p:txBody>
          <a:bodyPr vert="horz" wrap="square" anchor="t">
            <a:spAutoFit/>
          </a:bodyPr>
          <a:lstStyle/>
          <a:p>
            <a:pPr lvl="0" algn="ctr" eaLnBrk="0" latinLnBrk="0" hangingPunct="0"/>
            <a:r>
              <a:rPr lang="zh-CN" altLang="en-US" sz="1600" dirty="0">
                <a:solidFill>
                  <a:srgbClr val="2980B4"/>
                </a:solidFill>
                <a:latin typeface="微软雅黑" panose="020B0503020204020204" charset="-122"/>
                <a:ea typeface="微软雅黑" panose="020B0503020204020204" charset="-122"/>
              </a:rPr>
              <a:t>答辩</a:t>
            </a:r>
            <a:r>
              <a:rPr lang="zh-CN" altLang="en-US" sz="1600" dirty="0" smtClean="0">
                <a:solidFill>
                  <a:srgbClr val="2980B4"/>
                </a:solidFill>
                <a:latin typeface="微软雅黑" panose="020B0503020204020204" charset="-122"/>
                <a:ea typeface="微软雅黑" panose="020B0503020204020204" charset="-122"/>
              </a:rPr>
              <a:t>人：青课</a:t>
            </a:r>
            <a:endParaRPr lang="zh-CN" altLang="en-US" sz="1600" dirty="0">
              <a:solidFill>
                <a:srgbClr val="2980B4"/>
              </a:solidFill>
              <a:latin typeface="微软雅黑" panose="020B0503020204020204" charset="-122"/>
              <a:ea typeface="微软雅黑" panose="020B0503020204020204" charset="-122"/>
            </a:endParaRPr>
          </a:p>
        </p:txBody>
      </p:sp>
      <p:sp>
        <p:nvSpPr>
          <p:cNvPr id="3076" name="文本框 3075"/>
          <p:cNvSpPr txBox="1"/>
          <p:nvPr/>
        </p:nvSpPr>
        <p:spPr>
          <a:xfrm>
            <a:off x="6903085" y="4215765"/>
            <a:ext cx="1978025" cy="352425"/>
          </a:xfrm>
          <a:prstGeom prst="rect">
            <a:avLst/>
          </a:prstGeom>
          <a:noFill/>
          <a:ln w="9525">
            <a:noFill/>
            <a:miter/>
          </a:ln>
          <a:effectLst/>
        </p:spPr>
        <p:txBody>
          <a:bodyPr vert="horz" wrap="square" anchor="t">
            <a:spAutoFit/>
          </a:bodyPr>
          <a:lstStyle/>
          <a:p>
            <a:pPr lvl="0" algn="ctr" eaLnBrk="0" latinLnBrk="0" hangingPunct="0"/>
            <a:r>
              <a:rPr lang="zh-CN" altLang="en-US" sz="1600" dirty="0">
                <a:solidFill>
                  <a:srgbClr val="2980B4"/>
                </a:solidFill>
                <a:latin typeface="微软雅黑" panose="020B0503020204020204" charset="-122"/>
                <a:ea typeface="微软雅黑" panose="020B0503020204020204" charset="-122"/>
              </a:rPr>
              <a:t>指导老师：××</a:t>
            </a:r>
            <a:endParaRPr lang="zh-CN" altLang="en-US" sz="1600" dirty="0">
              <a:solidFill>
                <a:srgbClr val="2980B4"/>
              </a:solidFill>
              <a:latin typeface="微软雅黑" panose="020B0503020204020204" charset="-122"/>
              <a:ea typeface="微软雅黑" panose="020B0503020204020204" charset="-122"/>
            </a:endParaRPr>
          </a:p>
        </p:txBody>
      </p:sp>
      <p:sp>
        <p:nvSpPr>
          <p:cNvPr id="9" name="文本框 8"/>
          <p:cNvSpPr txBox="1"/>
          <p:nvPr/>
        </p:nvSpPr>
        <p:spPr>
          <a:xfrm>
            <a:off x="2550795" y="3598545"/>
            <a:ext cx="7145020" cy="417830"/>
          </a:xfrm>
          <a:prstGeom prst="rect">
            <a:avLst/>
          </a:prstGeom>
          <a:noFill/>
        </p:spPr>
        <p:txBody>
          <a:bodyPr wrap="square" rtlCol="0">
            <a:spAutoFit/>
          </a:bodyPr>
          <a:lstStyle/>
          <a:p>
            <a:pPr lvl="0" algn="ctr" eaLnBrk="0" latinLnBrk="0" hangingPunct="0"/>
            <a:r>
              <a:rPr lang="en-US" altLang="zh-CN" sz="2000" dirty="0">
                <a:solidFill>
                  <a:srgbClr val="2980B4"/>
                </a:solidFill>
                <a:latin typeface="微软雅黑" panose="020B0503020204020204" charset="-122"/>
                <a:ea typeface="微软雅黑" panose="020B0503020204020204" charset="-122"/>
                <a:sym typeface="+mn-ea"/>
              </a:rPr>
              <a:t>THE PROFESSIONAL</a:t>
            </a:r>
            <a:r>
              <a:rPr lang="zh-CN" altLang="en-US" sz="2000" dirty="0">
                <a:solidFill>
                  <a:srgbClr val="2980B4"/>
                </a:solidFill>
                <a:latin typeface="微软雅黑" panose="020B0503020204020204" charset="-122"/>
                <a:ea typeface="微软雅黑" panose="020B0503020204020204" charset="-122"/>
                <a:sym typeface="+mn-ea"/>
              </a:rPr>
              <a:t> </a:t>
            </a:r>
            <a:r>
              <a:rPr lang="en-US" altLang="zh-CN" sz="2000" dirty="0">
                <a:solidFill>
                  <a:srgbClr val="2980B4"/>
                </a:solidFill>
                <a:latin typeface="微软雅黑" panose="020B0503020204020204" charset="-122"/>
                <a:ea typeface="微软雅黑" panose="020B0503020204020204" charset="-122"/>
                <a:sym typeface="+mn-ea"/>
              </a:rPr>
              <a:t>POWERPOINT</a:t>
            </a:r>
            <a:r>
              <a:rPr lang="zh-CN" altLang="en-US" sz="2000" dirty="0">
                <a:solidFill>
                  <a:srgbClr val="2980B4"/>
                </a:solidFill>
                <a:latin typeface="微软雅黑" panose="020B0503020204020204" charset="-122"/>
                <a:ea typeface="微软雅黑" panose="020B0503020204020204" charset="-122"/>
                <a:sym typeface="+mn-ea"/>
              </a:rPr>
              <a:t> </a:t>
            </a:r>
            <a:r>
              <a:rPr lang="en-US" altLang="zh-CN" sz="2000" dirty="0">
                <a:solidFill>
                  <a:srgbClr val="2980B4"/>
                </a:solidFill>
                <a:latin typeface="微软雅黑" panose="020B0503020204020204" charset="-122"/>
                <a:ea typeface="微软雅黑" panose="020B0503020204020204" charset="-122"/>
                <a:sym typeface="+mn-ea"/>
              </a:rPr>
              <a:t>TEMPLATES</a:t>
            </a:r>
            <a:endParaRPr lang="en-US" altLang="zh-CN" sz="2000" dirty="0">
              <a:solidFill>
                <a:srgbClr val="2980B4"/>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2" name="MH_Other_1"/>
          <p:cNvSpPr/>
          <p:nvPr/>
        </p:nvSpPr>
        <p:spPr>
          <a:xfrm rot="5400000">
            <a:off x="5086350" y="4064635"/>
            <a:ext cx="0" cy="1270"/>
          </a:xfrm>
          <a:custGeom>
            <a:avLst/>
            <a:gdLst>
              <a:gd name="connsiteX0" fmla="*/ 0 w 248"/>
              <a:gd name="connsiteY0" fmla="*/ 124 h 248"/>
              <a:gd name="connsiteX1" fmla="*/ 11 w 248"/>
              <a:gd name="connsiteY1" fmla="*/ 12 h 248"/>
              <a:gd name="connsiteX2" fmla="*/ 124 w 248"/>
              <a:gd name="connsiteY2" fmla="*/ 0 h 248"/>
              <a:gd name="connsiteX3" fmla="*/ 237 w 248"/>
              <a:gd name="connsiteY3" fmla="*/ 12 h 248"/>
              <a:gd name="connsiteX4" fmla="*/ 248 w 248"/>
              <a:gd name="connsiteY4" fmla="*/ 124 h 248"/>
              <a:gd name="connsiteX5" fmla="*/ 237 w 248"/>
              <a:gd name="connsiteY5" fmla="*/ 237 h 248"/>
              <a:gd name="connsiteX6" fmla="*/ 124 w 248"/>
              <a:gd name="connsiteY6" fmla="*/ 248 h 248"/>
              <a:gd name="connsiteX7" fmla="*/ 11 w 248"/>
              <a:gd name="connsiteY7" fmla="*/ 237 h 248"/>
              <a:gd name="connsiteX8" fmla="*/ 0 w 248"/>
              <a:gd name="connsiteY8" fmla="*/ 124 h 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 h="248">
                <a:moveTo>
                  <a:pt x="0" y="124"/>
                </a:moveTo>
                <a:lnTo>
                  <a:pt x="11" y="12"/>
                </a:lnTo>
                <a:lnTo>
                  <a:pt x="124" y="0"/>
                </a:lnTo>
                <a:lnTo>
                  <a:pt x="237" y="12"/>
                </a:lnTo>
                <a:lnTo>
                  <a:pt x="248" y="124"/>
                </a:lnTo>
                <a:lnTo>
                  <a:pt x="237" y="237"/>
                </a:lnTo>
                <a:lnTo>
                  <a:pt x="124" y="248"/>
                </a:lnTo>
                <a:lnTo>
                  <a:pt x="11" y="237"/>
                </a:lnTo>
                <a:lnTo>
                  <a:pt x="0" y="124"/>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6" name="MH_Other_2"/>
          <p:cNvSpPr/>
          <p:nvPr/>
        </p:nvSpPr>
        <p:spPr>
          <a:xfrm rot="5400000">
            <a:off x="5085080" y="4062730"/>
            <a:ext cx="3175" cy="1905"/>
          </a:xfrm>
          <a:custGeom>
            <a:avLst/>
            <a:gdLst>
              <a:gd name="connsiteX0" fmla="*/ 0 w 1117"/>
              <a:gd name="connsiteY0" fmla="*/ 112 h 225"/>
              <a:gd name="connsiteX1" fmla="*/ 1117 w 1117"/>
              <a:gd name="connsiteY1" fmla="*/ 0 h 225"/>
              <a:gd name="connsiteX2" fmla="*/ 1106 w 1117"/>
              <a:gd name="connsiteY2" fmla="*/ 112 h 225"/>
              <a:gd name="connsiteX3" fmla="*/ 1117 w 1117"/>
              <a:gd name="connsiteY3" fmla="*/ 225 h 225"/>
              <a:gd name="connsiteX4" fmla="*/ 0 w 1117"/>
              <a:gd name="connsiteY4" fmla="*/ 112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112"/>
                </a:moveTo>
                <a:lnTo>
                  <a:pt x="1117" y="0"/>
                </a:lnTo>
                <a:lnTo>
                  <a:pt x="1106" y="112"/>
                </a:lnTo>
                <a:lnTo>
                  <a:pt x="1117" y="225"/>
                </a:lnTo>
                <a:lnTo>
                  <a:pt x="0" y="112"/>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5" name="MH_Other_3"/>
          <p:cNvSpPr/>
          <p:nvPr/>
        </p:nvSpPr>
        <p:spPr>
          <a:xfrm rot="5400000">
            <a:off x="5085080" y="4064635"/>
            <a:ext cx="0" cy="1270"/>
          </a:xfrm>
          <a:custGeom>
            <a:avLst/>
            <a:gdLst>
              <a:gd name="connsiteX0" fmla="*/ 0 w 226"/>
              <a:gd name="connsiteY0" fmla="*/ 0 h 1117"/>
              <a:gd name="connsiteX1" fmla="*/ 113 w 226"/>
              <a:gd name="connsiteY1" fmla="*/ 11 h 1117"/>
              <a:gd name="connsiteX2" fmla="*/ 226 w 226"/>
              <a:gd name="connsiteY2" fmla="*/ 0 h 1117"/>
              <a:gd name="connsiteX3" fmla="*/ 113 w 226"/>
              <a:gd name="connsiteY3" fmla="*/ 1117 h 1117"/>
              <a:gd name="connsiteX4" fmla="*/ 0 w 226"/>
              <a:gd name="connsiteY4" fmla="*/ 0 h 1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7">
                <a:moveTo>
                  <a:pt x="0" y="0"/>
                </a:moveTo>
                <a:lnTo>
                  <a:pt x="113" y="11"/>
                </a:lnTo>
                <a:lnTo>
                  <a:pt x="226" y="0"/>
                </a:lnTo>
                <a:lnTo>
                  <a:pt x="113" y="1117"/>
                </a:lnTo>
                <a:lnTo>
                  <a:pt x="0" y="0"/>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4" name="MH_Other_4"/>
          <p:cNvSpPr/>
          <p:nvPr/>
        </p:nvSpPr>
        <p:spPr>
          <a:xfrm rot="5400000">
            <a:off x="5088255" y="4064635"/>
            <a:ext cx="0" cy="1270"/>
          </a:xfrm>
          <a:custGeom>
            <a:avLst/>
            <a:gdLst>
              <a:gd name="connsiteX0" fmla="*/ 0 w 226"/>
              <a:gd name="connsiteY0" fmla="*/ 1118 h 1118"/>
              <a:gd name="connsiteX1" fmla="*/ 113 w 226"/>
              <a:gd name="connsiteY1" fmla="*/ 0 h 1118"/>
              <a:gd name="connsiteX2" fmla="*/ 226 w 226"/>
              <a:gd name="connsiteY2" fmla="*/ 1118 h 1118"/>
              <a:gd name="connsiteX3" fmla="*/ 113 w 226"/>
              <a:gd name="connsiteY3" fmla="*/ 1106 h 1118"/>
              <a:gd name="connsiteX4" fmla="*/ 0 w 226"/>
              <a:gd name="connsiteY4" fmla="*/ 1118 h 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8">
                <a:moveTo>
                  <a:pt x="0" y="1118"/>
                </a:moveTo>
                <a:lnTo>
                  <a:pt x="113" y="0"/>
                </a:lnTo>
                <a:lnTo>
                  <a:pt x="226" y="1118"/>
                </a:lnTo>
                <a:lnTo>
                  <a:pt x="113" y="1106"/>
                </a:lnTo>
                <a:lnTo>
                  <a:pt x="0" y="1118"/>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3" name="MH_Other_5"/>
          <p:cNvSpPr/>
          <p:nvPr/>
        </p:nvSpPr>
        <p:spPr>
          <a:xfrm rot="5400000">
            <a:off x="5085715" y="4065270"/>
            <a:ext cx="1905" cy="1905"/>
          </a:xfrm>
          <a:custGeom>
            <a:avLst/>
            <a:gdLst>
              <a:gd name="connsiteX0" fmla="*/ 0 w 1117"/>
              <a:gd name="connsiteY0" fmla="*/ 225 h 225"/>
              <a:gd name="connsiteX1" fmla="*/ 11 w 1117"/>
              <a:gd name="connsiteY1" fmla="*/ 112 h 225"/>
              <a:gd name="connsiteX2" fmla="*/ 0 w 1117"/>
              <a:gd name="connsiteY2" fmla="*/ 0 h 225"/>
              <a:gd name="connsiteX3" fmla="*/ 1117 w 1117"/>
              <a:gd name="connsiteY3" fmla="*/ 112 h 225"/>
              <a:gd name="connsiteX4" fmla="*/ 0 w 1117"/>
              <a:gd name="connsiteY4" fmla="*/ 225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225"/>
                </a:moveTo>
                <a:lnTo>
                  <a:pt x="11" y="112"/>
                </a:lnTo>
                <a:lnTo>
                  <a:pt x="0" y="0"/>
                </a:lnTo>
                <a:lnTo>
                  <a:pt x="1117" y="112"/>
                </a:lnTo>
                <a:lnTo>
                  <a:pt x="0" y="225"/>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MH_Other_6"/>
          <p:cNvSpPr/>
          <p:nvPr/>
        </p:nvSpPr>
        <p:spPr>
          <a:xfrm rot="5400000">
            <a:off x="5213350" y="4191635"/>
            <a:ext cx="0" cy="1270"/>
          </a:xfrm>
          <a:custGeom>
            <a:avLst/>
            <a:gdLst>
              <a:gd name="connsiteX0" fmla="*/ 0 w 248"/>
              <a:gd name="connsiteY0" fmla="*/ 124 h 248"/>
              <a:gd name="connsiteX1" fmla="*/ 11 w 248"/>
              <a:gd name="connsiteY1" fmla="*/ 12 h 248"/>
              <a:gd name="connsiteX2" fmla="*/ 124 w 248"/>
              <a:gd name="connsiteY2" fmla="*/ 0 h 248"/>
              <a:gd name="connsiteX3" fmla="*/ 237 w 248"/>
              <a:gd name="connsiteY3" fmla="*/ 12 h 248"/>
              <a:gd name="connsiteX4" fmla="*/ 248 w 248"/>
              <a:gd name="connsiteY4" fmla="*/ 124 h 248"/>
              <a:gd name="connsiteX5" fmla="*/ 237 w 248"/>
              <a:gd name="connsiteY5" fmla="*/ 237 h 248"/>
              <a:gd name="connsiteX6" fmla="*/ 124 w 248"/>
              <a:gd name="connsiteY6" fmla="*/ 248 h 248"/>
              <a:gd name="connsiteX7" fmla="*/ 11 w 248"/>
              <a:gd name="connsiteY7" fmla="*/ 237 h 248"/>
              <a:gd name="connsiteX8" fmla="*/ 0 w 248"/>
              <a:gd name="connsiteY8" fmla="*/ 124 h 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 h="248">
                <a:moveTo>
                  <a:pt x="0" y="124"/>
                </a:moveTo>
                <a:lnTo>
                  <a:pt x="11" y="12"/>
                </a:lnTo>
                <a:lnTo>
                  <a:pt x="124" y="0"/>
                </a:lnTo>
                <a:lnTo>
                  <a:pt x="237" y="12"/>
                </a:lnTo>
                <a:lnTo>
                  <a:pt x="248" y="124"/>
                </a:lnTo>
                <a:lnTo>
                  <a:pt x="237" y="237"/>
                </a:lnTo>
                <a:lnTo>
                  <a:pt x="124" y="248"/>
                </a:lnTo>
                <a:lnTo>
                  <a:pt x="11" y="237"/>
                </a:lnTo>
                <a:lnTo>
                  <a:pt x="0" y="124"/>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7" name="MH_Other_7"/>
          <p:cNvSpPr/>
          <p:nvPr/>
        </p:nvSpPr>
        <p:spPr>
          <a:xfrm rot="5400000">
            <a:off x="5212080" y="4189730"/>
            <a:ext cx="3175" cy="1905"/>
          </a:xfrm>
          <a:custGeom>
            <a:avLst/>
            <a:gdLst>
              <a:gd name="connsiteX0" fmla="*/ 0 w 1117"/>
              <a:gd name="connsiteY0" fmla="*/ 112 h 225"/>
              <a:gd name="connsiteX1" fmla="*/ 1117 w 1117"/>
              <a:gd name="connsiteY1" fmla="*/ 0 h 225"/>
              <a:gd name="connsiteX2" fmla="*/ 1106 w 1117"/>
              <a:gd name="connsiteY2" fmla="*/ 112 h 225"/>
              <a:gd name="connsiteX3" fmla="*/ 1117 w 1117"/>
              <a:gd name="connsiteY3" fmla="*/ 225 h 225"/>
              <a:gd name="connsiteX4" fmla="*/ 0 w 1117"/>
              <a:gd name="connsiteY4" fmla="*/ 112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112"/>
                </a:moveTo>
                <a:lnTo>
                  <a:pt x="1117" y="0"/>
                </a:lnTo>
                <a:lnTo>
                  <a:pt x="1106" y="112"/>
                </a:lnTo>
                <a:lnTo>
                  <a:pt x="1117" y="225"/>
                </a:lnTo>
                <a:lnTo>
                  <a:pt x="0" y="112"/>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8" name="MH_Other_8"/>
          <p:cNvSpPr/>
          <p:nvPr/>
        </p:nvSpPr>
        <p:spPr>
          <a:xfrm rot="5400000">
            <a:off x="5212080" y="4191635"/>
            <a:ext cx="0" cy="1270"/>
          </a:xfrm>
          <a:custGeom>
            <a:avLst/>
            <a:gdLst>
              <a:gd name="connsiteX0" fmla="*/ 0 w 226"/>
              <a:gd name="connsiteY0" fmla="*/ 0 h 1117"/>
              <a:gd name="connsiteX1" fmla="*/ 113 w 226"/>
              <a:gd name="connsiteY1" fmla="*/ 11 h 1117"/>
              <a:gd name="connsiteX2" fmla="*/ 226 w 226"/>
              <a:gd name="connsiteY2" fmla="*/ 0 h 1117"/>
              <a:gd name="connsiteX3" fmla="*/ 113 w 226"/>
              <a:gd name="connsiteY3" fmla="*/ 1117 h 1117"/>
              <a:gd name="connsiteX4" fmla="*/ 0 w 226"/>
              <a:gd name="connsiteY4" fmla="*/ 0 h 1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7">
                <a:moveTo>
                  <a:pt x="0" y="0"/>
                </a:moveTo>
                <a:lnTo>
                  <a:pt x="113" y="11"/>
                </a:lnTo>
                <a:lnTo>
                  <a:pt x="226" y="0"/>
                </a:lnTo>
                <a:lnTo>
                  <a:pt x="113" y="1117"/>
                </a:lnTo>
                <a:lnTo>
                  <a:pt x="0" y="0"/>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9" name="MH_Other_9"/>
          <p:cNvSpPr/>
          <p:nvPr/>
        </p:nvSpPr>
        <p:spPr>
          <a:xfrm rot="5400000">
            <a:off x="5215255" y="4191635"/>
            <a:ext cx="0" cy="1270"/>
          </a:xfrm>
          <a:custGeom>
            <a:avLst/>
            <a:gdLst>
              <a:gd name="connsiteX0" fmla="*/ 0 w 226"/>
              <a:gd name="connsiteY0" fmla="*/ 1118 h 1118"/>
              <a:gd name="connsiteX1" fmla="*/ 113 w 226"/>
              <a:gd name="connsiteY1" fmla="*/ 0 h 1118"/>
              <a:gd name="connsiteX2" fmla="*/ 226 w 226"/>
              <a:gd name="connsiteY2" fmla="*/ 1118 h 1118"/>
              <a:gd name="connsiteX3" fmla="*/ 113 w 226"/>
              <a:gd name="connsiteY3" fmla="*/ 1106 h 1118"/>
              <a:gd name="connsiteX4" fmla="*/ 0 w 226"/>
              <a:gd name="connsiteY4" fmla="*/ 1118 h 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8">
                <a:moveTo>
                  <a:pt x="0" y="1118"/>
                </a:moveTo>
                <a:lnTo>
                  <a:pt x="113" y="0"/>
                </a:lnTo>
                <a:lnTo>
                  <a:pt x="226" y="1118"/>
                </a:lnTo>
                <a:lnTo>
                  <a:pt x="113" y="1106"/>
                </a:lnTo>
                <a:lnTo>
                  <a:pt x="0" y="1118"/>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0" name="MH_Other_10"/>
          <p:cNvSpPr/>
          <p:nvPr/>
        </p:nvSpPr>
        <p:spPr>
          <a:xfrm rot="5400000">
            <a:off x="5212715" y="4192270"/>
            <a:ext cx="1905" cy="1905"/>
          </a:xfrm>
          <a:custGeom>
            <a:avLst/>
            <a:gdLst>
              <a:gd name="connsiteX0" fmla="*/ 0 w 1117"/>
              <a:gd name="connsiteY0" fmla="*/ 225 h 225"/>
              <a:gd name="connsiteX1" fmla="*/ 11 w 1117"/>
              <a:gd name="connsiteY1" fmla="*/ 112 h 225"/>
              <a:gd name="connsiteX2" fmla="*/ 0 w 1117"/>
              <a:gd name="connsiteY2" fmla="*/ 0 h 225"/>
              <a:gd name="connsiteX3" fmla="*/ 1117 w 1117"/>
              <a:gd name="connsiteY3" fmla="*/ 112 h 225"/>
              <a:gd name="connsiteX4" fmla="*/ 0 w 1117"/>
              <a:gd name="connsiteY4" fmla="*/ 225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225"/>
                </a:moveTo>
                <a:lnTo>
                  <a:pt x="11" y="112"/>
                </a:lnTo>
                <a:lnTo>
                  <a:pt x="0" y="0"/>
                </a:lnTo>
                <a:lnTo>
                  <a:pt x="1117" y="112"/>
                </a:lnTo>
                <a:lnTo>
                  <a:pt x="0" y="225"/>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2" name="MH_SubTitle_1"/>
          <p:cNvSpPr/>
          <p:nvPr/>
        </p:nvSpPr>
        <p:spPr>
          <a:xfrm>
            <a:off x="5238115" y="2113280"/>
            <a:ext cx="1511300" cy="1511300"/>
          </a:xfrm>
          <a:custGeom>
            <a:avLst/>
            <a:gdLst>
              <a:gd name="connsiteX0" fmla="*/ 756191 w 1512408"/>
              <a:gd name="connsiteY0" fmla="*/ 0 h 1512170"/>
              <a:gd name="connsiteX1" fmla="*/ 1497041 w 1512408"/>
              <a:gd name="connsiteY1" fmla="*/ 603811 h 1512170"/>
              <a:gd name="connsiteX2" fmla="*/ 1512380 w 1512408"/>
              <a:gd name="connsiteY2" fmla="*/ 755978 h 1512170"/>
              <a:gd name="connsiteX3" fmla="*/ 1512383 w 1512408"/>
              <a:gd name="connsiteY3" fmla="*/ 755978 h 1512170"/>
              <a:gd name="connsiteX4" fmla="*/ 1512408 w 1512408"/>
              <a:gd name="connsiteY4" fmla="*/ 756215 h 1512170"/>
              <a:gd name="connsiteX5" fmla="*/ 908596 w 1512408"/>
              <a:gd name="connsiteY5" fmla="*/ 1497066 h 1512170"/>
              <a:gd name="connsiteX6" fmla="*/ 758775 w 1512408"/>
              <a:gd name="connsiteY6" fmla="*/ 1512170 h 1512170"/>
              <a:gd name="connsiteX7" fmla="*/ 756426 w 1512408"/>
              <a:gd name="connsiteY7" fmla="*/ 1511933 h 1512170"/>
              <a:gd name="connsiteX8" fmla="*/ 756191 w 1512408"/>
              <a:gd name="connsiteY8" fmla="*/ 1509587 h 1512170"/>
              <a:gd name="connsiteX9" fmla="*/ 741087 w 1512408"/>
              <a:gd name="connsiteY9" fmla="*/ 1359766 h 1512170"/>
              <a:gd name="connsiteX10" fmla="*/ 237 w 1512408"/>
              <a:gd name="connsiteY10" fmla="*/ 755955 h 1512170"/>
              <a:gd name="connsiteX11" fmla="*/ 0 w 1512408"/>
              <a:gd name="connsiteY11" fmla="*/ 755978 h 1512170"/>
              <a:gd name="connsiteX12" fmla="*/ 15341 w 1512408"/>
              <a:gd name="connsiteY12" fmla="*/ 603811 h 1512170"/>
              <a:gd name="connsiteX13" fmla="*/ 756191 w 1512408"/>
              <a:gd name="connsiteY13" fmla="*/ 0 h 151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2408" h="1512170">
                <a:moveTo>
                  <a:pt x="756191" y="0"/>
                </a:moveTo>
                <a:cubicBezTo>
                  <a:pt x="1121631" y="0"/>
                  <a:pt x="1426528" y="259217"/>
                  <a:pt x="1497041" y="603811"/>
                </a:cubicBezTo>
                <a:lnTo>
                  <a:pt x="1512380" y="755978"/>
                </a:lnTo>
                <a:lnTo>
                  <a:pt x="1512383" y="755978"/>
                </a:lnTo>
                <a:lnTo>
                  <a:pt x="1512408" y="756215"/>
                </a:lnTo>
                <a:cubicBezTo>
                  <a:pt x="1512408" y="1121658"/>
                  <a:pt x="1253189" y="1426553"/>
                  <a:pt x="908596" y="1497066"/>
                </a:cubicBezTo>
                <a:lnTo>
                  <a:pt x="758775" y="1512170"/>
                </a:lnTo>
                <a:lnTo>
                  <a:pt x="756426" y="1511933"/>
                </a:lnTo>
                <a:lnTo>
                  <a:pt x="756191" y="1509587"/>
                </a:lnTo>
                <a:lnTo>
                  <a:pt x="741087" y="1359766"/>
                </a:lnTo>
                <a:cubicBezTo>
                  <a:pt x="670574" y="1015171"/>
                  <a:pt x="365677" y="755955"/>
                  <a:pt x="237" y="755955"/>
                </a:cubicBezTo>
                <a:lnTo>
                  <a:pt x="0" y="755978"/>
                </a:lnTo>
                <a:lnTo>
                  <a:pt x="15341" y="603811"/>
                </a:lnTo>
                <a:cubicBezTo>
                  <a:pt x="85854" y="259217"/>
                  <a:pt x="390749" y="0"/>
                  <a:pt x="756191" y="0"/>
                </a:cubicBezTo>
                <a:close/>
              </a:path>
            </a:pathLst>
          </a:custGeom>
          <a:solidFill>
            <a:srgbClr val="2980B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52000" tIns="540000" rIns="252000" bIns="648000"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关键词</a:t>
            </a:r>
            <a:endParaRPr kumimoji="0" lang="zh-CN" altLang="en-US" sz="16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7" name="MH_SubTitle_2"/>
          <p:cNvSpPr/>
          <p:nvPr/>
        </p:nvSpPr>
        <p:spPr>
          <a:xfrm>
            <a:off x="6008370" y="2855595"/>
            <a:ext cx="1513205" cy="1513205"/>
          </a:xfrm>
          <a:custGeom>
            <a:avLst/>
            <a:gdLst>
              <a:gd name="connsiteX0" fmla="*/ 756189 w 1512169"/>
              <a:gd name="connsiteY0" fmla="*/ 0 h 1512407"/>
              <a:gd name="connsiteX1" fmla="*/ 908359 w 1512169"/>
              <a:gd name="connsiteY1" fmla="*/ 15341 h 1512407"/>
              <a:gd name="connsiteX2" fmla="*/ 1512169 w 1512169"/>
              <a:gd name="connsiteY2" fmla="*/ 756192 h 1512407"/>
              <a:gd name="connsiteX3" fmla="*/ 908359 w 1512169"/>
              <a:gd name="connsiteY3" fmla="*/ 1497043 h 1512407"/>
              <a:gd name="connsiteX4" fmla="*/ 756189 w 1512169"/>
              <a:gd name="connsiteY4" fmla="*/ 1512384 h 1512407"/>
              <a:gd name="connsiteX5" fmla="*/ 755954 w 1512169"/>
              <a:gd name="connsiteY5" fmla="*/ 1512407 h 1512407"/>
              <a:gd name="connsiteX6" fmla="*/ 15104 w 1512169"/>
              <a:gd name="connsiteY6" fmla="*/ 908597 h 1512407"/>
              <a:gd name="connsiteX7" fmla="*/ 0 w 1512169"/>
              <a:gd name="connsiteY7" fmla="*/ 758776 h 1512407"/>
              <a:gd name="connsiteX8" fmla="*/ 235 w 1512169"/>
              <a:gd name="connsiteY8" fmla="*/ 756429 h 1512407"/>
              <a:gd name="connsiteX9" fmla="*/ 2583 w 1512169"/>
              <a:gd name="connsiteY9" fmla="*/ 756192 h 1512407"/>
              <a:gd name="connsiteX10" fmla="*/ 152404 w 1512169"/>
              <a:gd name="connsiteY10" fmla="*/ 741088 h 1512407"/>
              <a:gd name="connsiteX11" fmla="*/ 756215 w 1512169"/>
              <a:gd name="connsiteY11" fmla="*/ 237 h 151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2169" h="1512407">
                <a:moveTo>
                  <a:pt x="756189" y="0"/>
                </a:moveTo>
                <a:lnTo>
                  <a:pt x="908359" y="15341"/>
                </a:lnTo>
                <a:cubicBezTo>
                  <a:pt x="1252952" y="85854"/>
                  <a:pt x="1512169" y="390752"/>
                  <a:pt x="1512169" y="756192"/>
                </a:cubicBezTo>
                <a:cubicBezTo>
                  <a:pt x="1512169" y="1121634"/>
                  <a:pt x="1252952" y="1426530"/>
                  <a:pt x="908359" y="1497043"/>
                </a:cubicBezTo>
                <a:lnTo>
                  <a:pt x="756189" y="1512384"/>
                </a:lnTo>
                <a:lnTo>
                  <a:pt x="755954" y="1512407"/>
                </a:lnTo>
                <a:cubicBezTo>
                  <a:pt x="390512" y="1512407"/>
                  <a:pt x="85617" y="1253191"/>
                  <a:pt x="15104" y="908597"/>
                </a:cubicBezTo>
                <a:lnTo>
                  <a:pt x="0" y="758776"/>
                </a:lnTo>
                <a:lnTo>
                  <a:pt x="235" y="756429"/>
                </a:lnTo>
                <a:lnTo>
                  <a:pt x="2583" y="756192"/>
                </a:lnTo>
                <a:lnTo>
                  <a:pt x="152404" y="741088"/>
                </a:lnTo>
                <a:cubicBezTo>
                  <a:pt x="496998" y="670575"/>
                  <a:pt x="756215" y="365680"/>
                  <a:pt x="756215" y="237"/>
                </a:cubicBezTo>
                <a:close/>
              </a:path>
            </a:pathLst>
          </a:custGeom>
          <a:solidFill>
            <a:srgbClr val="83C2DB"/>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52000" tIns="540000" rIns="252000" bIns="648000" numCol="1" spcCol="0" rtlCol="0" fromWordArt="0" anchor="ctr" anchorCtr="0" forceAA="0" compatLnSpc="1">
            <a:normAutofit/>
          </a:bodyPr>
          <a:lstStyle/>
          <a:p>
            <a:pPr lvl="0" algn="ctr">
              <a:lnSpc>
                <a:spcPct val="120000"/>
              </a:lnSpc>
              <a:spcBef>
                <a:spcPts val="0"/>
              </a:spcBef>
              <a:spcAft>
                <a:spcPts val="0"/>
              </a:spcAft>
              <a:buClrTx/>
              <a:buSzTx/>
              <a:buFontTx/>
              <a:defRPr/>
            </a:pPr>
            <a:r>
              <a:rPr lang="zh-CN" altLang="en-US" sz="1600" b="1" noProof="0" dirty="0">
                <a:ln>
                  <a:noFill/>
                </a:ln>
                <a:solidFill>
                  <a:schemeClr val="bg1"/>
                </a:solidFill>
                <a:uLnTx/>
                <a:uFillTx/>
                <a:latin typeface="微软雅黑" panose="020B0503020204020204" charset="-122"/>
                <a:ea typeface="微软雅黑" panose="020B0503020204020204" charset="-122"/>
                <a:sym typeface="+mn-ea"/>
              </a:rPr>
              <a:t>关键词</a:t>
            </a:r>
            <a:endParaRPr lang="zh-CN" altLang="en-US" sz="1600" b="1"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8" name="MH_SubTitle_3"/>
          <p:cNvSpPr/>
          <p:nvPr/>
        </p:nvSpPr>
        <p:spPr>
          <a:xfrm>
            <a:off x="5237480" y="3625215"/>
            <a:ext cx="1511300" cy="1513205"/>
          </a:xfrm>
          <a:custGeom>
            <a:avLst/>
            <a:gdLst>
              <a:gd name="connsiteX0" fmla="*/ 2802 w 1512404"/>
              <a:gd name="connsiteY0" fmla="*/ 755937 h 1512172"/>
              <a:gd name="connsiteX1" fmla="*/ 260 w 1512404"/>
              <a:gd name="connsiteY1" fmla="*/ 756217 h 1512172"/>
              <a:gd name="connsiteX2" fmla="*/ 2802 w 1512404"/>
              <a:gd name="connsiteY2" fmla="*/ 755993 h 1512172"/>
              <a:gd name="connsiteX3" fmla="*/ 753631 w 1512404"/>
              <a:gd name="connsiteY3" fmla="*/ 0 h 1512172"/>
              <a:gd name="connsiteX4" fmla="*/ 755977 w 1512404"/>
              <a:gd name="connsiteY4" fmla="*/ 237 h 1512172"/>
              <a:gd name="connsiteX5" fmla="*/ 756214 w 1512404"/>
              <a:gd name="connsiteY5" fmla="*/ 2584 h 1512172"/>
              <a:gd name="connsiteX6" fmla="*/ 756214 w 1512404"/>
              <a:gd name="connsiteY6" fmla="*/ 2590 h 1512172"/>
              <a:gd name="connsiteX7" fmla="*/ 771318 w 1512404"/>
              <a:gd name="connsiteY7" fmla="*/ 152407 h 1512172"/>
              <a:gd name="connsiteX8" fmla="*/ 1512169 w 1512404"/>
              <a:gd name="connsiteY8" fmla="*/ 756217 h 1512172"/>
              <a:gd name="connsiteX9" fmla="*/ 1512404 w 1512404"/>
              <a:gd name="connsiteY9" fmla="*/ 756194 h 1512172"/>
              <a:gd name="connsiteX10" fmla="*/ 1497065 w 1512404"/>
              <a:gd name="connsiteY10" fmla="*/ 908362 h 1512172"/>
              <a:gd name="connsiteX11" fmla="*/ 756214 w 1512404"/>
              <a:gd name="connsiteY11" fmla="*/ 1512172 h 1512172"/>
              <a:gd name="connsiteX12" fmla="*/ 15364 w 1512404"/>
              <a:gd name="connsiteY12" fmla="*/ 908362 h 1512172"/>
              <a:gd name="connsiteX13" fmla="*/ 23 w 1512404"/>
              <a:gd name="connsiteY13" fmla="*/ 756194 h 1512172"/>
              <a:gd name="connsiteX14" fmla="*/ 0 w 1512404"/>
              <a:gd name="connsiteY14" fmla="*/ 755957 h 1512172"/>
              <a:gd name="connsiteX15" fmla="*/ 603810 w 1512404"/>
              <a:gd name="connsiteY15" fmla="*/ 15106 h 151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12404" h="1512172">
                <a:moveTo>
                  <a:pt x="2802" y="755937"/>
                </a:moveTo>
                <a:lnTo>
                  <a:pt x="260" y="756217"/>
                </a:lnTo>
                <a:lnTo>
                  <a:pt x="2802" y="755993"/>
                </a:lnTo>
                <a:close/>
                <a:moveTo>
                  <a:pt x="753631" y="0"/>
                </a:moveTo>
                <a:lnTo>
                  <a:pt x="755977" y="237"/>
                </a:lnTo>
                <a:lnTo>
                  <a:pt x="756214" y="2584"/>
                </a:lnTo>
                <a:lnTo>
                  <a:pt x="756214" y="2590"/>
                </a:lnTo>
                <a:lnTo>
                  <a:pt x="771318" y="152407"/>
                </a:lnTo>
                <a:cubicBezTo>
                  <a:pt x="841831" y="497001"/>
                  <a:pt x="1146726" y="756217"/>
                  <a:pt x="1512169" y="756217"/>
                </a:cubicBezTo>
                <a:lnTo>
                  <a:pt x="1512404" y="756194"/>
                </a:lnTo>
                <a:lnTo>
                  <a:pt x="1497065" y="908362"/>
                </a:lnTo>
                <a:cubicBezTo>
                  <a:pt x="1426551" y="1252956"/>
                  <a:pt x="1121654" y="1512172"/>
                  <a:pt x="756214" y="1512172"/>
                </a:cubicBezTo>
                <a:cubicBezTo>
                  <a:pt x="390772" y="1512172"/>
                  <a:pt x="85877" y="1252956"/>
                  <a:pt x="15364" y="908362"/>
                </a:cubicBezTo>
                <a:lnTo>
                  <a:pt x="23" y="756194"/>
                </a:lnTo>
                <a:lnTo>
                  <a:pt x="0" y="755957"/>
                </a:lnTo>
                <a:cubicBezTo>
                  <a:pt x="0" y="390517"/>
                  <a:pt x="259216" y="85619"/>
                  <a:pt x="603810" y="15106"/>
                </a:cubicBezTo>
                <a:close/>
              </a:path>
            </a:pathLst>
          </a:custGeom>
          <a:solidFill>
            <a:srgbClr val="2980B4"/>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52000" tIns="540000" rIns="252000" bIns="648000" numCol="1" spcCol="0" rtlCol="0" fromWordArt="0" anchor="ctr" anchorCtr="0" forceAA="0" compatLnSpc="1">
            <a:normAutofit/>
          </a:bodyPr>
          <a:lstStyle/>
          <a:p>
            <a:pPr lvl="0" algn="ctr">
              <a:lnSpc>
                <a:spcPct val="120000"/>
              </a:lnSpc>
              <a:spcBef>
                <a:spcPts val="0"/>
              </a:spcBef>
              <a:spcAft>
                <a:spcPts val="0"/>
              </a:spcAft>
              <a:buClrTx/>
              <a:buSzTx/>
              <a:buFontTx/>
              <a:defRPr/>
            </a:pPr>
            <a:r>
              <a:rPr lang="zh-CN" altLang="en-US" sz="1600" b="1" noProof="0" dirty="0">
                <a:ln>
                  <a:noFill/>
                </a:ln>
                <a:solidFill>
                  <a:schemeClr val="bg1"/>
                </a:solidFill>
                <a:uLnTx/>
                <a:uFillTx/>
                <a:latin typeface="微软雅黑" panose="020B0503020204020204" charset="-122"/>
                <a:ea typeface="微软雅黑" panose="020B0503020204020204" charset="-122"/>
                <a:sym typeface="+mn-ea"/>
              </a:rPr>
              <a:t>关键词</a:t>
            </a:r>
            <a:endParaRPr lang="zh-CN" altLang="en-US" sz="1600" b="1"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9" name="MH_SubTitle_4"/>
          <p:cNvSpPr/>
          <p:nvPr/>
        </p:nvSpPr>
        <p:spPr>
          <a:xfrm>
            <a:off x="4464685" y="2868295"/>
            <a:ext cx="1512570" cy="1511300"/>
          </a:xfrm>
          <a:custGeom>
            <a:avLst/>
            <a:gdLst>
              <a:gd name="connsiteX0" fmla="*/ 756215 w 1512169"/>
              <a:gd name="connsiteY0" fmla="*/ 0 h 1512407"/>
              <a:gd name="connsiteX1" fmla="*/ 1497065 w 1512169"/>
              <a:gd name="connsiteY1" fmla="*/ 603810 h 1512407"/>
              <a:gd name="connsiteX2" fmla="*/ 1512169 w 1512169"/>
              <a:gd name="connsiteY2" fmla="*/ 753631 h 1512407"/>
              <a:gd name="connsiteX3" fmla="*/ 1511931 w 1512169"/>
              <a:gd name="connsiteY3" fmla="*/ 755978 h 1512407"/>
              <a:gd name="connsiteX4" fmla="*/ 1509585 w 1512169"/>
              <a:gd name="connsiteY4" fmla="*/ 756215 h 1512407"/>
              <a:gd name="connsiteX5" fmla="*/ 1359764 w 1512169"/>
              <a:gd name="connsiteY5" fmla="*/ 771319 h 1512407"/>
              <a:gd name="connsiteX6" fmla="*/ 755954 w 1512169"/>
              <a:gd name="connsiteY6" fmla="*/ 1512169 h 1512407"/>
              <a:gd name="connsiteX7" fmla="*/ 755977 w 1512169"/>
              <a:gd name="connsiteY7" fmla="*/ 1512407 h 1512407"/>
              <a:gd name="connsiteX8" fmla="*/ 603810 w 1512169"/>
              <a:gd name="connsiteY8" fmla="*/ 1497066 h 1512407"/>
              <a:gd name="connsiteX9" fmla="*/ 0 w 1512169"/>
              <a:gd name="connsiteY9" fmla="*/ 756215 h 1512407"/>
              <a:gd name="connsiteX10" fmla="*/ 603810 w 1512169"/>
              <a:gd name="connsiteY10" fmla="*/ 15364 h 1512407"/>
              <a:gd name="connsiteX11" fmla="*/ 755977 w 1512169"/>
              <a:gd name="connsiteY11" fmla="*/ 23 h 151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2169" h="1512407">
                <a:moveTo>
                  <a:pt x="756215" y="0"/>
                </a:moveTo>
                <a:cubicBezTo>
                  <a:pt x="1121655" y="0"/>
                  <a:pt x="1426552" y="259216"/>
                  <a:pt x="1497065" y="603810"/>
                </a:cubicBezTo>
                <a:lnTo>
                  <a:pt x="1512169" y="753631"/>
                </a:lnTo>
                <a:lnTo>
                  <a:pt x="1511931" y="755978"/>
                </a:lnTo>
                <a:lnTo>
                  <a:pt x="1509585" y="756215"/>
                </a:lnTo>
                <a:lnTo>
                  <a:pt x="1359764" y="771319"/>
                </a:lnTo>
                <a:cubicBezTo>
                  <a:pt x="1015170" y="841832"/>
                  <a:pt x="755954" y="1146729"/>
                  <a:pt x="755954" y="1512169"/>
                </a:cubicBezTo>
                <a:lnTo>
                  <a:pt x="755977" y="1512407"/>
                </a:lnTo>
                <a:lnTo>
                  <a:pt x="603810" y="1497066"/>
                </a:lnTo>
                <a:cubicBezTo>
                  <a:pt x="259216" y="1426552"/>
                  <a:pt x="0" y="1121657"/>
                  <a:pt x="0" y="756215"/>
                </a:cubicBezTo>
                <a:cubicBezTo>
                  <a:pt x="0" y="390775"/>
                  <a:pt x="259216" y="85877"/>
                  <a:pt x="603810" y="15364"/>
                </a:cubicBezTo>
                <a:lnTo>
                  <a:pt x="755977" y="23"/>
                </a:lnTo>
                <a:close/>
              </a:path>
            </a:pathLst>
          </a:custGeom>
          <a:solidFill>
            <a:srgbClr val="83C2DB"/>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52000" tIns="540000" rIns="252000" bIns="648000" numCol="1" spcCol="0" rtlCol="0" fromWordArt="0" anchor="ctr" anchorCtr="0" forceAA="0" compatLnSpc="1">
            <a:normAutofit/>
          </a:bodyPr>
          <a:lstStyle/>
          <a:p>
            <a:pPr lvl="0" algn="ctr">
              <a:lnSpc>
                <a:spcPct val="120000"/>
              </a:lnSpc>
              <a:spcBef>
                <a:spcPts val="0"/>
              </a:spcBef>
              <a:spcAft>
                <a:spcPts val="0"/>
              </a:spcAft>
              <a:buClrTx/>
              <a:buSzTx/>
              <a:buFontTx/>
              <a:defRPr/>
            </a:pPr>
            <a:r>
              <a:rPr lang="zh-CN" altLang="en-US" sz="1600" b="1" noProof="0" dirty="0">
                <a:ln>
                  <a:noFill/>
                </a:ln>
                <a:solidFill>
                  <a:schemeClr val="bg1"/>
                </a:solidFill>
                <a:uLnTx/>
                <a:uFillTx/>
                <a:latin typeface="微软雅黑" panose="020B0503020204020204" charset="-122"/>
                <a:ea typeface="微软雅黑" panose="020B0503020204020204" charset="-122"/>
                <a:sym typeface="+mn-ea"/>
              </a:rPr>
              <a:t>关键词</a:t>
            </a:r>
            <a:endParaRPr lang="zh-CN" altLang="en-US" sz="1600" b="1"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093" name="MH_Other_11"/>
          <p:cNvSpPr txBox="1"/>
          <p:nvPr/>
        </p:nvSpPr>
        <p:spPr>
          <a:xfrm>
            <a:off x="5751195" y="2252345"/>
            <a:ext cx="485775" cy="400050"/>
          </a:xfrm>
          <a:prstGeom prst="rect">
            <a:avLst/>
          </a:prstGeom>
          <a:noFill/>
          <a:ln w="9525">
            <a:noFill/>
            <a:miter/>
          </a:ln>
        </p:spPr>
        <p:txBody>
          <a:bodyPr>
            <a:spAutoFit/>
          </a:bodyPr>
          <a:lstStyle/>
          <a:p>
            <a:pPr lvl="0"/>
            <a:r>
              <a:rPr lang="en-US" altLang="zh-CN" sz="2000" dirty="0">
                <a:solidFill>
                  <a:schemeClr val="bg1"/>
                </a:solidFill>
                <a:latin typeface="Impact" panose="020B0806030902050204" pitchFamily="34" charset="0"/>
                <a:ea typeface="微软雅黑" panose="020B0503020204020204" charset="-122"/>
              </a:rPr>
              <a:t>01</a:t>
            </a:r>
            <a:endParaRPr lang="en-US" altLang="zh-CN" sz="2000" dirty="0">
              <a:solidFill>
                <a:schemeClr val="bg1"/>
              </a:solidFill>
              <a:latin typeface="Impact" panose="020B0806030902050204" pitchFamily="34" charset="0"/>
              <a:ea typeface="微软雅黑" panose="020B0503020204020204" charset="-122"/>
            </a:endParaRPr>
          </a:p>
        </p:txBody>
      </p:sp>
      <p:sp>
        <p:nvSpPr>
          <p:cNvPr id="3094" name="MH_Other_12"/>
          <p:cNvSpPr txBox="1"/>
          <p:nvPr/>
        </p:nvSpPr>
        <p:spPr>
          <a:xfrm>
            <a:off x="6581775" y="3686810"/>
            <a:ext cx="485775" cy="400050"/>
          </a:xfrm>
          <a:prstGeom prst="rect">
            <a:avLst/>
          </a:prstGeom>
          <a:noFill/>
          <a:ln w="9525">
            <a:noFill/>
            <a:miter/>
          </a:ln>
        </p:spPr>
        <p:txBody>
          <a:bodyPr>
            <a:spAutoFit/>
          </a:bodyPr>
          <a:lstStyle/>
          <a:p>
            <a:pPr lvl="0"/>
            <a:r>
              <a:rPr lang="en-US" altLang="zh-CN" sz="2000" dirty="0">
                <a:solidFill>
                  <a:schemeClr val="bg1"/>
                </a:solidFill>
                <a:latin typeface="Impact" panose="020B0806030902050204" pitchFamily="34" charset="0"/>
                <a:ea typeface="微软雅黑" panose="020B0503020204020204" charset="-122"/>
              </a:rPr>
              <a:t>02</a:t>
            </a:r>
            <a:endParaRPr lang="en-US" altLang="zh-CN" sz="2000" dirty="0">
              <a:solidFill>
                <a:schemeClr val="bg1"/>
              </a:solidFill>
              <a:latin typeface="Impact" panose="020B0806030902050204" pitchFamily="34" charset="0"/>
              <a:ea typeface="微软雅黑" panose="020B0503020204020204" charset="-122"/>
            </a:endParaRPr>
          </a:p>
        </p:txBody>
      </p:sp>
      <p:sp>
        <p:nvSpPr>
          <p:cNvPr id="3095" name="MH_Other_13"/>
          <p:cNvSpPr txBox="1"/>
          <p:nvPr/>
        </p:nvSpPr>
        <p:spPr>
          <a:xfrm>
            <a:off x="5737225" y="4480560"/>
            <a:ext cx="485775" cy="400050"/>
          </a:xfrm>
          <a:prstGeom prst="rect">
            <a:avLst/>
          </a:prstGeom>
          <a:noFill/>
          <a:ln w="9525">
            <a:noFill/>
            <a:miter/>
          </a:ln>
        </p:spPr>
        <p:txBody>
          <a:bodyPr>
            <a:spAutoFit/>
          </a:bodyPr>
          <a:lstStyle/>
          <a:p>
            <a:pPr lvl="0"/>
            <a:r>
              <a:rPr lang="en-US" altLang="zh-CN" sz="2000" dirty="0">
                <a:solidFill>
                  <a:schemeClr val="bg1"/>
                </a:solidFill>
                <a:latin typeface="Impact" panose="020B0806030902050204" pitchFamily="34" charset="0"/>
                <a:ea typeface="微软雅黑" panose="020B0503020204020204" charset="-122"/>
              </a:rPr>
              <a:t>03</a:t>
            </a:r>
            <a:endParaRPr lang="en-US" altLang="zh-CN" sz="2000" dirty="0">
              <a:solidFill>
                <a:schemeClr val="bg1"/>
              </a:solidFill>
              <a:latin typeface="Impact" panose="020B0806030902050204" pitchFamily="34" charset="0"/>
              <a:ea typeface="微软雅黑" panose="020B0503020204020204" charset="-122"/>
            </a:endParaRPr>
          </a:p>
        </p:txBody>
      </p:sp>
      <p:sp>
        <p:nvSpPr>
          <p:cNvPr id="3096" name="MH_Other_14"/>
          <p:cNvSpPr txBox="1"/>
          <p:nvPr/>
        </p:nvSpPr>
        <p:spPr>
          <a:xfrm>
            <a:off x="4993640" y="3051175"/>
            <a:ext cx="485775" cy="400050"/>
          </a:xfrm>
          <a:prstGeom prst="rect">
            <a:avLst/>
          </a:prstGeom>
          <a:noFill/>
          <a:ln w="9525">
            <a:noFill/>
            <a:miter/>
          </a:ln>
        </p:spPr>
        <p:txBody>
          <a:bodyPr>
            <a:spAutoFit/>
          </a:bodyPr>
          <a:lstStyle/>
          <a:p>
            <a:pPr lvl="0"/>
            <a:r>
              <a:rPr lang="en-US" altLang="zh-CN" sz="2000" dirty="0">
                <a:solidFill>
                  <a:schemeClr val="bg1"/>
                </a:solidFill>
                <a:latin typeface="Impact" panose="020B0806030902050204" pitchFamily="34" charset="0"/>
                <a:ea typeface="微软雅黑" panose="020B0503020204020204" charset="-122"/>
              </a:rPr>
              <a:t>04</a:t>
            </a:r>
            <a:endParaRPr lang="en-US" altLang="zh-CN" sz="2000" dirty="0">
              <a:solidFill>
                <a:schemeClr val="bg1"/>
              </a:solidFill>
              <a:latin typeface="Impact" panose="020B0806030902050204" pitchFamily="34" charset="0"/>
              <a:ea typeface="微软雅黑" panose="020B0503020204020204" charset="-122"/>
            </a:endParaRPr>
          </a:p>
        </p:txBody>
      </p:sp>
      <p:cxnSp>
        <p:nvCxnSpPr>
          <p:cNvPr id="15" name="直接连接符 14"/>
          <p:cNvCxnSpPr/>
          <p:nvPr/>
        </p:nvCxnSpPr>
        <p:spPr>
          <a:xfrm>
            <a:off x="3875405" y="1979295"/>
            <a:ext cx="0" cy="1088390"/>
          </a:xfrm>
          <a:prstGeom prst="line">
            <a:avLst/>
          </a:prstGeom>
          <a:ln>
            <a:solidFill>
              <a:srgbClr val="2980B4"/>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118475" y="3985895"/>
            <a:ext cx="0" cy="1088390"/>
          </a:xfrm>
          <a:prstGeom prst="line">
            <a:avLst/>
          </a:prstGeom>
          <a:ln>
            <a:solidFill>
              <a:srgbClr val="2980B4"/>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118475" y="1979295"/>
            <a:ext cx="0" cy="1088390"/>
          </a:xfrm>
          <a:prstGeom prst="line">
            <a:avLst/>
          </a:prstGeom>
          <a:ln>
            <a:solidFill>
              <a:srgbClr val="83C2DB"/>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875405" y="3985895"/>
            <a:ext cx="0" cy="1088390"/>
          </a:xfrm>
          <a:prstGeom prst="line">
            <a:avLst/>
          </a:prstGeom>
          <a:ln>
            <a:solidFill>
              <a:srgbClr val="83C2DB"/>
            </a:solidFill>
            <a:prstDash val="sys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285875" y="2011680"/>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4" name="文本框 33"/>
          <p:cNvSpPr txBox="1"/>
          <p:nvPr/>
        </p:nvSpPr>
        <p:spPr>
          <a:xfrm>
            <a:off x="1276350" y="4094480"/>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5" name="文本框 34"/>
          <p:cNvSpPr txBox="1"/>
          <p:nvPr/>
        </p:nvSpPr>
        <p:spPr>
          <a:xfrm>
            <a:off x="8258175" y="2044065"/>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6" name="文本框 35"/>
          <p:cNvSpPr txBox="1"/>
          <p:nvPr/>
        </p:nvSpPr>
        <p:spPr>
          <a:xfrm>
            <a:off x="8267065" y="4058920"/>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2" name="Text Placeholder 2"/>
          <p:cNvSpPr txBox="1"/>
          <p:nvPr/>
        </p:nvSpPr>
        <p:spPr>
          <a:xfrm>
            <a:off x="852170" y="1468755"/>
            <a:ext cx="2660650" cy="376555"/>
          </a:xfrm>
          <a:prstGeom prst="rect">
            <a:avLst/>
          </a:prstGeom>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a:lnSpc>
                <a:spcPct val="140000"/>
              </a:lnSpc>
            </a:pPr>
            <a:r>
              <a:rPr lang="zh-CN" altLang="en-US" sz="2000" b="1" dirty="0">
                <a:solidFill>
                  <a:schemeClr val="bg1">
                    <a:lumMod val="50000"/>
                  </a:schemeClr>
                </a:solidFill>
                <a:latin typeface="微软雅黑" panose="020B0503020204020204" charset="-122"/>
                <a:ea typeface="微软雅黑" panose="020B0503020204020204" charset="-122"/>
                <a:sym typeface="+mn-ea"/>
              </a:rPr>
              <a:t>关键词</a:t>
            </a:r>
            <a:endParaRPr lang="zh-CN" altLang="en-US" sz="2000" b="1" dirty="0">
              <a:solidFill>
                <a:schemeClr val="bg1">
                  <a:lumMod val="50000"/>
                </a:schemeClr>
              </a:solidFill>
              <a:latin typeface="微软雅黑" panose="020B0503020204020204" charset="-122"/>
              <a:ea typeface="微软雅黑" panose="020B0503020204020204" charset="-122"/>
              <a:sym typeface="+mn-ea"/>
            </a:endParaRPr>
          </a:p>
        </p:txBody>
      </p:sp>
      <p:sp>
        <p:nvSpPr>
          <p:cNvPr id="83" name="Text Placeholder 8"/>
          <p:cNvSpPr txBox="1"/>
          <p:nvPr/>
        </p:nvSpPr>
        <p:spPr>
          <a:xfrm>
            <a:off x="852170" y="1965960"/>
            <a:ext cx="2660650" cy="1100455"/>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050" dirty="0">
                <a:solidFill>
                  <a:schemeClr val="bg1">
                    <a:lumMod val="50000"/>
                  </a:schemeClr>
                </a:solidFill>
                <a:latin typeface="微软雅黑" panose="020B0503020204020204" charset="-122"/>
                <a:ea typeface="微软雅黑" panose="020B0503020204020204" charset="-122"/>
              </a:rPr>
              <a:t>点击添加文字内容点击添加文字内容点击添加文字内容点击添加文字内容点击添加文字内容</a:t>
            </a:r>
            <a:endParaRPr lang="zh-CN" altLang="en-US" sz="1050" dirty="0">
              <a:solidFill>
                <a:schemeClr val="bg1">
                  <a:lumMod val="50000"/>
                </a:schemeClr>
              </a:solidFill>
              <a:latin typeface="微软雅黑" panose="020B0503020204020204" charset="-122"/>
              <a:ea typeface="微软雅黑" panose="020B0503020204020204" charset="-122"/>
            </a:endParaRPr>
          </a:p>
        </p:txBody>
      </p:sp>
      <p:sp>
        <p:nvSpPr>
          <p:cNvPr id="88" name="Text Placeholder 2"/>
          <p:cNvSpPr txBox="1"/>
          <p:nvPr/>
        </p:nvSpPr>
        <p:spPr>
          <a:xfrm>
            <a:off x="8714105" y="1468755"/>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89" name="Text Placeholder 8"/>
          <p:cNvSpPr txBox="1"/>
          <p:nvPr/>
        </p:nvSpPr>
        <p:spPr>
          <a:xfrm>
            <a:off x="8714105" y="1986280"/>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cxnSp>
        <p:nvCxnSpPr>
          <p:cNvPr id="90" name="直接连接符 89"/>
          <p:cNvCxnSpPr/>
          <p:nvPr/>
        </p:nvCxnSpPr>
        <p:spPr>
          <a:xfrm flipV="1">
            <a:off x="3871595" y="2076450"/>
            <a:ext cx="0" cy="524510"/>
          </a:xfrm>
          <a:prstGeom prst="line">
            <a:avLst/>
          </a:prstGeom>
          <a:ln>
            <a:solidFill>
              <a:srgbClr val="2980B4">
                <a:alpha val="50000"/>
              </a:srgb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3512820" y="2076450"/>
            <a:ext cx="358775" cy="0"/>
          </a:xfrm>
          <a:prstGeom prst="line">
            <a:avLst/>
          </a:prstGeom>
          <a:ln>
            <a:solidFill>
              <a:srgbClr val="2980B4">
                <a:alpha val="50000"/>
              </a:srgb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377815" y="2092325"/>
            <a:ext cx="0" cy="524510"/>
          </a:xfrm>
          <a:prstGeom prst="line">
            <a:avLst/>
          </a:prstGeom>
          <a:ln>
            <a:solidFill>
              <a:srgbClr val="51B3CD">
                <a:alpha val="50000"/>
              </a:srgb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377815" y="2092325"/>
            <a:ext cx="3241675" cy="0"/>
          </a:xfrm>
          <a:prstGeom prst="line">
            <a:avLst/>
          </a:prstGeom>
          <a:ln>
            <a:solidFill>
              <a:srgbClr val="51B3CD">
                <a:alpha val="50000"/>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884035" y="4424680"/>
            <a:ext cx="6350" cy="604520"/>
          </a:xfrm>
          <a:prstGeom prst="line">
            <a:avLst/>
          </a:prstGeom>
          <a:ln>
            <a:solidFill>
              <a:srgbClr val="2980B4">
                <a:alpha val="50000"/>
              </a:srgb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3512820" y="5029200"/>
            <a:ext cx="3377565" cy="0"/>
          </a:xfrm>
          <a:prstGeom prst="line">
            <a:avLst/>
          </a:prstGeom>
          <a:ln>
            <a:solidFill>
              <a:srgbClr val="2980B4">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8463915" y="4424680"/>
            <a:ext cx="0" cy="890905"/>
          </a:xfrm>
          <a:prstGeom prst="line">
            <a:avLst/>
          </a:prstGeom>
          <a:ln>
            <a:solidFill>
              <a:srgbClr val="51B3CD">
                <a:alpha val="50000"/>
              </a:srgb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8463915" y="5314950"/>
            <a:ext cx="381000" cy="0"/>
          </a:xfrm>
          <a:prstGeom prst="line">
            <a:avLst/>
          </a:prstGeom>
          <a:ln>
            <a:solidFill>
              <a:srgbClr val="51B3CD">
                <a:alpha val="50000"/>
              </a:srgbClr>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2967990" y="2616835"/>
            <a:ext cx="1807210" cy="1807845"/>
            <a:chOff x="2714799" y="2648622"/>
            <a:chExt cx="1891378" cy="1891378"/>
          </a:xfrm>
          <a:solidFill>
            <a:srgbClr val="2980B4"/>
          </a:solidFill>
        </p:grpSpPr>
        <p:sp>
          <p:nvSpPr>
            <p:cNvPr id="99" name="Oval 8"/>
            <p:cNvSpPr/>
            <p:nvPr/>
          </p:nvSpPr>
          <p:spPr>
            <a:xfrm>
              <a:off x="2714799"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100" name="Text Placeholder 2"/>
            <p:cNvSpPr txBox="1"/>
            <p:nvPr/>
          </p:nvSpPr>
          <p:spPr>
            <a:xfrm>
              <a:off x="3146847"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关键词</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101" name="组合 100"/>
          <p:cNvGrpSpPr/>
          <p:nvPr/>
        </p:nvGrpSpPr>
        <p:grpSpPr>
          <a:xfrm>
            <a:off x="4474210" y="2616835"/>
            <a:ext cx="1807210" cy="1807845"/>
            <a:chOff x="4290947" y="2648622"/>
            <a:chExt cx="1891378" cy="1891378"/>
          </a:xfrm>
          <a:solidFill>
            <a:srgbClr val="83C2DB"/>
          </a:solidFill>
        </p:grpSpPr>
        <p:sp>
          <p:nvSpPr>
            <p:cNvPr id="102" name="Oval 9"/>
            <p:cNvSpPr/>
            <p:nvPr/>
          </p:nvSpPr>
          <p:spPr>
            <a:xfrm>
              <a:off x="4290947"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103" name="Text Placeholder 2"/>
            <p:cNvSpPr txBox="1"/>
            <p:nvPr/>
          </p:nvSpPr>
          <p:spPr>
            <a:xfrm>
              <a:off x="4739406"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关键词</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104" name="组合 103"/>
          <p:cNvGrpSpPr/>
          <p:nvPr/>
        </p:nvGrpSpPr>
        <p:grpSpPr>
          <a:xfrm>
            <a:off x="5980430" y="2616835"/>
            <a:ext cx="1807210" cy="1807845"/>
            <a:chOff x="5867096" y="2648622"/>
            <a:chExt cx="1891378" cy="1891378"/>
          </a:xfrm>
          <a:solidFill>
            <a:srgbClr val="2980B4"/>
          </a:solidFill>
        </p:grpSpPr>
        <p:sp>
          <p:nvSpPr>
            <p:cNvPr id="105" name="Oval 10"/>
            <p:cNvSpPr/>
            <p:nvPr/>
          </p:nvSpPr>
          <p:spPr>
            <a:xfrm>
              <a:off x="5867096"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106" name="Text Placeholder 2"/>
            <p:cNvSpPr txBox="1"/>
            <p:nvPr/>
          </p:nvSpPr>
          <p:spPr>
            <a:xfrm>
              <a:off x="6315199"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关键词</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107" name="组合 106"/>
          <p:cNvGrpSpPr/>
          <p:nvPr/>
        </p:nvGrpSpPr>
        <p:grpSpPr>
          <a:xfrm>
            <a:off x="7560310" y="2616835"/>
            <a:ext cx="1807210" cy="1807845"/>
            <a:chOff x="7520165" y="2648622"/>
            <a:chExt cx="1891378" cy="1891378"/>
          </a:xfrm>
          <a:solidFill>
            <a:srgbClr val="83C2DB"/>
          </a:solidFill>
        </p:grpSpPr>
        <p:sp>
          <p:nvSpPr>
            <p:cNvPr id="108" name="Oval 11"/>
            <p:cNvSpPr/>
            <p:nvPr/>
          </p:nvSpPr>
          <p:spPr>
            <a:xfrm>
              <a:off x="7520165"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109" name="Text Placeholder 2"/>
            <p:cNvSpPr txBox="1"/>
            <p:nvPr/>
          </p:nvSpPr>
          <p:spPr>
            <a:xfrm>
              <a:off x="7899375"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关键词</a:t>
              </a:r>
              <a:endParaRPr lang="zh-CN" altLang="en-US" sz="1600" b="1" dirty="0">
                <a:solidFill>
                  <a:schemeClr val="bg1"/>
                </a:solidFill>
                <a:latin typeface="微软雅黑" panose="020B0503020204020204" charset="-122"/>
                <a:ea typeface="微软雅黑" panose="020B0503020204020204" charset="-122"/>
              </a:endParaRPr>
            </a:p>
          </p:txBody>
        </p:sp>
      </p:grpSp>
      <p:sp>
        <p:nvSpPr>
          <p:cNvPr id="111" name="Text Placeholder 2"/>
          <p:cNvSpPr txBox="1"/>
          <p:nvPr/>
        </p:nvSpPr>
        <p:spPr>
          <a:xfrm>
            <a:off x="8745220" y="4314825"/>
            <a:ext cx="2661285"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sym typeface="+mn-ea"/>
              </a:rPr>
              <a:t>关键词</a:t>
            </a:r>
            <a:endParaRPr lang="zh-CN" altLang="en-US" sz="2000" b="1" dirty="0">
              <a:solidFill>
                <a:schemeClr val="bg1">
                  <a:lumMod val="50000"/>
                </a:schemeClr>
              </a:solidFill>
              <a:sym typeface="+mn-ea"/>
            </a:endParaRPr>
          </a:p>
        </p:txBody>
      </p:sp>
      <p:sp>
        <p:nvSpPr>
          <p:cNvPr id="112" name="Text Placeholder 8"/>
          <p:cNvSpPr txBox="1"/>
          <p:nvPr/>
        </p:nvSpPr>
        <p:spPr>
          <a:xfrm>
            <a:off x="8757285" y="4862195"/>
            <a:ext cx="2661285"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
        <p:nvSpPr>
          <p:cNvPr id="85" name="Text Placeholder 2"/>
          <p:cNvSpPr txBox="1"/>
          <p:nvPr/>
        </p:nvSpPr>
        <p:spPr>
          <a:xfrm>
            <a:off x="852170" y="3971925"/>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sym typeface="+mn-ea"/>
              </a:rPr>
              <a:t>关键词</a:t>
            </a:r>
            <a:endParaRPr lang="zh-CN" altLang="en-US" sz="2000" b="1" dirty="0">
              <a:solidFill>
                <a:schemeClr val="bg1">
                  <a:lumMod val="50000"/>
                </a:schemeClr>
              </a:solidFill>
              <a:sym typeface="+mn-ea"/>
            </a:endParaRPr>
          </a:p>
        </p:txBody>
      </p:sp>
      <p:sp>
        <p:nvSpPr>
          <p:cNvPr id="86" name="Text Placeholder 8"/>
          <p:cNvSpPr txBox="1"/>
          <p:nvPr/>
        </p:nvSpPr>
        <p:spPr>
          <a:xfrm>
            <a:off x="852170" y="4531360"/>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grpSp>
        <p:nvGrpSpPr>
          <p:cNvPr id="9" name="组合 8"/>
          <p:cNvGrpSpPr/>
          <p:nvPr/>
        </p:nvGrpSpPr>
        <p:grpSpPr>
          <a:xfrm>
            <a:off x="6617335" y="4817745"/>
            <a:ext cx="669925" cy="669925"/>
            <a:chOff x="6443245" y="4780605"/>
            <a:chExt cx="751188" cy="751188"/>
          </a:xfrm>
        </p:grpSpPr>
        <p:sp>
          <p:nvSpPr>
            <p:cNvPr id="47" name="椭圆 46"/>
            <p:cNvSpPr/>
            <p:nvPr/>
          </p:nvSpPr>
          <p:spPr>
            <a:xfrm>
              <a:off x="6443245" y="4780605"/>
              <a:ext cx="751188" cy="751188"/>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grpSp>
          <p:nvGrpSpPr>
            <p:cNvPr id="48" name="组合 47"/>
            <p:cNvGrpSpPr/>
            <p:nvPr/>
          </p:nvGrpSpPr>
          <p:grpSpPr>
            <a:xfrm>
              <a:off x="6600772" y="4925106"/>
              <a:ext cx="482922" cy="481856"/>
              <a:chOff x="3175" y="4763"/>
              <a:chExt cx="717550" cy="715963"/>
            </a:xfrm>
            <a:solidFill>
              <a:schemeClr val="bg1">
                <a:lumMod val="95000"/>
              </a:schemeClr>
            </a:solidFill>
          </p:grpSpPr>
          <p:sp>
            <p:nvSpPr>
              <p:cNvPr id="49"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50"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51"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grpSp>
        <p:nvGrpSpPr>
          <p:cNvPr id="2" name="组合 1"/>
          <p:cNvGrpSpPr/>
          <p:nvPr/>
        </p:nvGrpSpPr>
        <p:grpSpPr>
          <a:xfrm>
            <a:off x="6617335" y="1647825"/>
            <a:ext cx="669925" cy="669925"/>
            <a:chOff x="6443245" y="1611109"/>
            <a:chExt cx="751188" cy="751188"/>
          </a:xfrm>
        </p:grpSpPr>
        <p:sp>
          <p:nvSpPr>
            <p:cNvPr id="45" name="椭圆 44"/>
            <p:cNvSpPr/>
            <p:nvPr/>
          </p:nvSpPr>
          <p:spPr>
            <a:xfrm>
              <a:off x="6443245" y="1611109"/>
              <a:ext cx="751188" cy="751188"/>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46"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nvGrpSpPr>
          <p:cNvPr id="13" name="组合 12"/>
          <p:cNvGrpSpPr/>
          <p:nvPr/>
        </p:nvGrpSpPr>
        <p:grpSpPr>
          <a:xfrm>
            <a:off x="6617335" y="3241040"/>
            <a:ext cx="669925" cy="669925"/>
            <a:chOff x="6443245" y="3204483"/>
            <a:chExt cx="751188" cy="751188"/>
          </a:xfrm>
        </p:grpSpPr>
        <p:sp>
          <p:nvSpPr>
            <p:cNvPr id="43" name="椭圆 42"/>
            <p:cNvSpPr/>
            <p:nvPr/>
          </p:nvSpPr>
          <p:spPr>
            <a:xfrm>
              <a:off x="6443245" y="3204483"/>
              <a:ext cx="751188" cy="751188"/>
            </a:xfrm>
            <a:prstGeom prst="ellipse">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4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nvGrpSpPr>
          <p:cNvPr id="14" name="组合 13"/>
          <p:cNvGrpSpPr/>
          <p:nvPr/>
        </p:nvGrpSpPr>
        <p:grpSpPr>
          <a:xfrm>
            <a:off x="977900" y="4815205"/>
            <a:ext cx="676910" cy="676910"/>
            <a:chOff x="816774" y="4776910"/>
            <a:chExt cx="759650" cy="759649"/>
          </a:xfrm>
          <a:solidFill>
            <a:srgbClr val="578B18"/>
          </a:solidFill>
        </p:grpSpPr>
        <p:sp>
          <p:nvSpPr>
            <p:cNvPr id="28" name="椭圆 27"/>
            <p:cNvSpPr/>
            <p:nvPr/>
          </p:nvSpPr>
          <p:spPr>
            <a:xfrm>
              <a:off x="816774" y="4776910"/>
              <a:ext cx="759650" cy="759649"/>
            </a:xfrm>
            <a:prstGeom prst="ellipse">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grpSp>
          <p:nvGrpSpPr>
            <p:cNvPr id="29" name="组合 28"/>
            <p:cNvGrpSpPr/>
            <p:nvPr/>
          </p:nvGrpSpPr>
          <p:grpSpPr>
            <a:xfrm>
              <a:off x="927948" y="4902209"/>
              <a:ext cx="469371" cy="442728"/>
              <a:chOff x="244475" y="2743200"/>
              <a:chExt cx="727075" cy="685800"/>
            </a:xfrm>
            <a:grpFill/>
          </p:grpSpPr>
          <p:sp>
            <p:nvSpPr>
              <p:cNvPr id="30"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31"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32"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grpSp>
        <p:nvGrpSpPr>
          <p:cNvPr id="5" name="组合 4"/>
          <p:cNvGrpSpPr/>
          <p:nvPr/>
        </p:nvGrpSpPr>
        <p:grpSpPr>
          <a:xfrm>
            <a:off x="1003300" y="3242310"/>
            <a:ext cx="676910" cy="676910"/>
            <a:chOff x="3424768" y="2961096"/>
            <a:chExt cx="759650" cy="759649"/>
          </a:xfrm>
        </p:grpSpPr>
        <p:sp>
          <p:nvSpPr>
            <p:cNvPr id="21" name="椭圆 20"/>
            <p:cNvSpPr/>
            <p:nvPr/>
          </p:nvSpPr>
          <p:spPr>
            <a:xfrm>
              <a:off x="3424768" y="2961096"/>
              <a:ext cx="759650" cy="759649"/>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grpSp>
          <p:nvGrpSpPr>
            <p:cNvPr id="22" name="组合 21"/>
            <p:cNvGrpSpPr/>
            <p:nvPr/>
          </p:nvGrpSpPr>
          <p:grpSpPr>
            <a:xfrm>
              <a:off x="3602043" y="3071238"/>
              <a:ext cx="405347" cy="482677"/>
              <a:chOff x="10787673" y="2508217"/>
              <a:chExt cx="478426" cy="569698"/>
            </a:xfrm>
            <a:solidFill>
              <a:schemeClr val="bg1">
                <a:lumMod val="95000"/>
              </a:schemeClr>
            </a:solidFill>
          </p:grpSpPr>
          <p:sp>
            <p:nvSpPr>
              <p:cNvPr id="23"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24"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25"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26"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27"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sp>
        <p:nvSpPr>
          <p:cNvPr id="17" name="MH_Text_1"/>
          <p:cNvSpPr txBox="1"/>
          <p:nvPr/>
        </p:nvSpPr>
        <p:spPr>
          <a:xfrm>
            <a:off x="1894840" y="1579245"/>
            <a:ext cx="3370580"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18" name="MH_Text_1"/>
          <p:cNvSpPr txBox="1"/>
          <p:nvPr/>
        </p:nvSpPr>
        <p:spPr>
          <a:xfrm>
            <a:off x="1894840" y="3143250"/>
            <a:ext cx="3520440"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52" name="MH_Text_1"/>
          <p:cNvSpPr txBox="1"/>
          <p:nvPr/>
        </p:nvSpPr>
        <p:spPr>
          <a:xfrm>
            <a:off x="1894840" y="4722495"/>
            <a:ext cx="3470910"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53" name="MH_Text_1"/>
          <p:cNvSpPr txBox="1"/>
          <p:nvPr/>
        </p:nvSpPr>
        <p:spPr>
          <a:xfrm>
            <a:off x="7534275" y="1518920"/>
            <a:ext cx="3532505"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54" name="MH_Text_1"/>
          <p:cNvSpPr txBox="1"/>
          <p:nvPr/>
        </p:nvSpPr>
        <p:spPr>
          <a:xfrm>
            <a:off x="7534275" y="3082925"/>
            <a:ext cx="3532505"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55" name="MH_Text_1"/>
          <p:cNvSpPr txBox="1"/>
          <p:nvPr/>
        </p:nvSpPr>
        <p:spPr>
          <a:xfrm>
            <a:off x="7534275" y="4662170"/>
            <a:ext cx="3532505"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grpSp>
        <p:nvGrpSpPr>
          <p:cNvPr id="19" name="组合 18"/>
          <p:cNvGrpSpPr/>
          <p:nvPr/>
        </p:nvGrpSpPr>
        <p:grpSpPr>
          <a:xfrm>
            <a:off x="1003300" y="1649095"/>
            <a:ext cx="676910" cy="676910"/>
            <a:chOff x="3424768" y="1611109"/>
            <a:chExt cx="759650" cy="759649"/>
          </a:xfrm>
        </p:grpSpPr>
        <p:sp>
          <p:nvSpPr>
            <p:cNvPr id="33" name="椭圆 32"/>
            <p:cNvSpPr/>
            <p:nvPr/>
          </p:nvSpPr>
          <p:spPr>
            <a:xfrm>
              <a:off x="3424768" y="1611109"/>
              <a:ext cx="759650" cy="759649"/>
            </a:xfrm>
            <a:prstGeom prst="ellipse">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34"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1746" name="Freeform 8"/>
          <p:cNvSpPr/>
          <p:nvPr/>
        </p:nvSpPr>
        <p:spPr>
          <a:xfrm>
            <a:off x="4257993" y="2067878"/>
            <a:ext cx="1187450" cy="1373187"/>
          </a:xfrm>
          <a:custGeom>
            <a:avLst/>
            <a:gdLst/>
            <a:ahLst/>
            <a:cxnLst>
              <a:cxn ang="0">
                <a:pos x="0" y="0"/>
              </a:cxn>
              <a:cxn ang="0">
                <a:pos x="2147483647" y="2147483647"/>
              </a:cxn>
              <a:cxn ang="0">
                <a:pos x="0" y="2147483647"/>
              </a:cxn>
              <a:cxn ang="0">
                <a:pos x="2147483647" y="2147483647"/>
              </a:cxn>
              <a:cxn ang="0">
                <a:pos x="0" y="0"/>
              </a:cxn>
            </a:cxnLst>
            <a:rect l="0" t="0" r="0" b="0"/>
            <a:pathLst>
              <a:path w="1240" h="1434">
                <a:moveTo>
                  <a:pt x="0" y="0"/>
                </a:moveTo>
                <a:lnTo>
                  <a:pt x="1240" y="718"/>
                </a:lnTo>
                <a:lnTo>
                  <a:pt x="0" y="1434"/>
                </a:lnTo>
                <a:lnTo>
                  <a:pt x="333" y="718"/>
                </a:lnTo>
                <a:lnTo>
                  <a:pt x="0" y="0"/>
                </a:lnTo>
                <a:close/>
              </a:path>
            </a:pathLst>
          </a:custGeom>
          <a:solidFill>
            <a:srgbClr val="2980B4"/>
          </a:solidFill>
          <a:ln w="9525">
            <a:noFill/>
          </a:ln>
        </p:spPr>
        <p:txBody>
          <a:bodyPr/>
          <a:lstStyle/>
          <a:p>
            <a:endParaRPr lang="zh-CN" altLang="en-US"/>
          </a:p>
        </p:txBody>
      </p:sp>
      <p:sp>
        <p:nvSpPr>
          <p:cNvPr id="31747" name="Freeform 9"/>
          <p:cNvSpPr/>
          <p:nvPr/>
        </p:nvSpPr>
        <p:spPr>
          <a:xfrm>
            <a:off x="4853305" y="2067878"/>
            <a:ext cx="1187450" cy="1373187"/>
          </a:xfrm>
          <a:custGeom>
            <a:avLst/>
            <a:gdLst/>
            <a:ahLst/>
            <a:cxnLst>
              <a:cxn ang="0">
                <a:pos x="0" y="0"/>
              </a:cxn>
              <a:cxn ang="0">
                <a:pos x="2147483647" y="2147483647"/>
              </a:cxn>
              <a:cxn ang="0">
                <a:pos x="2147483647" y="2147483647"/>
              </a:cxn>
              <a:cxn ang="0">
                <a:pos x="2147483647" y="2147483647"/>
              </a:cxn>
              <a:cxn ang="0">
                <a:pos x="0" y="2147483647"/>
              </a:cxn>
              <a:cxn ang="0">
                <a:pos x="2147483647" y="2147483647"/>
              </a:cxn>
              <a:cxn ang="0">
                <a:pos x="0" y="0"/>
              </a:cxn>
            </a:cxnLst>
            <a:rect l="0" t="0" r="0" b="0"/>
            <a:pathLst>
              <a:path w="1240" h="1434">
                <a:moveTo>
                  <a:pt x="0" y="0"/>
                </a:moveTo>
                <a:lnTo>
                  <a:pt x="109" y="234"/>
                </a:lnTo>
                <a:lnTo>
                  <a:pt x="945" y="718"/>
                </a:lnTo>
                <a:lnTo>
                  <a:pt x="109" y="1200"/>
                </a:lnTo>
                <a:lnTo>
                  <a:pt x="0" y="1434"/>
                </a:lnTo>
                <a:lnTo>
                  <a:pt x="1240" y="718"/>
                </a:lnTo>
                <a:lnTo>
                  <a:pt x="0" y="0"/>
                </a:lnTo>
                <a:close/>
              </a:path>
            </a:pathLst>
          </a:custGeom>
          <a:solidFill>
            <a:srgbClr val="2980B4"/>
          </a:solidFill>
          <a:ln w="9525">
            <a:noFill/>
          </a:ln>
        </p:spPr>
        <p:txBody>
          <a:bodyPr/>
          <a:lstStyle/>
          <a:p>
            <a:endParaRPr lang="zh-CN" altLang="en-US"/>
          </a:p>
        </p:txBody>
      </p:sp>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solidFill>
            <a:srgbClr val="FFFFFF">
              <a:alpha val="100000"/>
            </a:srgbClr>
          </a:solidFill>
          <a:ln w="9525">
            <a:noFill/>
          </a:ln>
        </p:spPr>
        <p:txBody>
          <a:bodyPr/>
          <a:lstStyle/>
          <a:p>
            <a:endParaRPr lang="zh-CN" altLang="en-US"/>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solidFill>
            <a:srgbClr val="FFFFFF">
              <a:alpha val="100000"/>
            </a:srgbClr>
          </a:solidFill>
          <a:ln w="9525">
            <a:noFill/>
          </a:ln>
        </p:spPr>
        <p:txBody>
          <a:bodyPr/>
          <a:lstStyle/>
          <a:p>
            <a:endParaRPr lang="zh-CN" altLang="en-US"/>
          </a:p>
        </p:txBody>
      </p:sp>
      <p:sp>
        <p:nvSpPr>
          <p:cNvPr id="31751" name="Freeform 14"/>
          <p:cNvSpPr/>
          <p:nvPr/>
        </p:nvSpPr>
        <p:spPr>
          <a:xfrm>
            <a:off x="6113780" y="2621915"/>
            <a:ext cx="1416050" cy="1146175"/>
          </a:xfrm>
          <a:custGeom>
            <a:avLst/>
            <a:gdLst/>
            <a:ahLst/>
            <a:cxnLst>
              <a:cxn ang="0">
                <a:pos x="2147483647" y="0"/>
              </a:cxn>
              <a:cxn ang="0">
                <a:pos x="2147483647" y="2147483647"/>
              </a:cxn>
              <a:cxn ang="0">
                <a:pos x="2147483647" y="2147483647"/>
              </a:cxn>
              <a:cxn ang="0">
                <a:pos x="2147483647" y="2147483647"/>
              </a:cxn>
              <a:cxn ang="0">
                <a:pos x="0" y="0"/>
              </a:cxn>
              <a:cxn ang="0">
                <a:pos x="2147483647" y="2147483647"/>
              </a:cxn>
              <a:cxn ang="0">
                <a:pos x="2147483647" y="0"/>
              </a:cxn>
            </a:cxnLst>
            <a:rect l="0" t="0" r="0" b="0"/>
            <a:pathLst>
              <a:path w="556" h="482">
                <a:moveTo>
                  <a:pt x="556" y="0"/>
                </a:moveTo>
                <a:lnTo>
                  <a:pt x="465" y="43"/>
                </a:lnTo>
                <a:lnTo>
                  <a:pt x="278" y="366"/>
                </a:lnTo>
                <a:lnTo>
                  <a:pt x="91" y="43"/>
                </a:lnTo>
                <a:lnTo>
                  <a:pt x="0" y="0"/>
                </a:lnTo>
                <a:lnTo>
                  <a:pt x="278" y="482"/>
                </a:lnTo>
                <a:lnTo>
                  <a:pt x="556" y="0"/>
                </a:lnTo>
                <a:close/>
              </a:path>
            </a:pathLst>
          </a:custGeom>
          <a:solidFill>
            <a:srgbClr val="83C2DB"/>
          </a:solidFill>
          <a:ln w="9525">
            <a:noFill/>
          </a:ln>
        </p:spPr>
        <p:txBody>
          <a:bodyPr/>
          <a:lstStyle/>
          <a:p>
            <a:endParaRPr lang="zh-CN" altLang="en-US"/>
          </a:p>
        </p:txBody>
      </p:sp>
      <p:sp>
        <p:nvSpPr>
          <p:cNvPr id="31752" name="Freeform 15"/>
          <p:cNvSpPr/>
          <p:nvPr/>
        </p:nvSpPr>
        <p:spPr>
          <a:xfrm>
            <a:off x="6113780" y="2048828"/>
            <a:ext cx="1416050" cy="1146175"/>
          </a:xfrm>
          <a:custGeom>
            <a:avLst/>
            <a:gdLst/>
            <a:ahLst/>
            <a:cxnLst>
              <a:cxn ang="0">
                <a:pos x="2147483647" y="0"/>
              </a:cxn>
              <a:cxn ang="0">
                <a:pos x="2147483647" y="2147483647"/>
              </a:cxn>
              <a:cxn ang="0">
                <a:pos x="0" y="0"/>
              </a:cxn>
              <a:cxn ang="0">
                <a:pos x="2147483647" y="2147483647"/>
              </a:cxn>
              <a:cxn ang="0">
                <a:pos x="2147483647" y="0"/>
              </a:cxn>
            </a:cxnLst>
            <a:rect l="0" t="0" r="0" b="0"/>
            <a:pathLst>
              <a:path w="556" h="482">
                <a:moveTo>
                  <a:pt x="556" y="0"/>
                </a:moveTo>
                <a:lnTo>
                  <a:pt x="278" y="482"/>
                </a:lnTo>
                <a:lnTo>
                  <a:pt x="0" y="0"/>
                </a:lnTo>
                <a:lnTo>
                  <a:pt x="278" y="130"/>
                </a:lnTo>
                <a:lnTo>
                  <a:pt x="556" y="0"/>
                </a:lnTo>
                <a:close/>
              </a:path>
            </a:pathLst>
          </a:custGeom>
          <a:solidFill>
            <a:srgbClr val="83C2DB"/>
          </a:solidFill>
          <a:ln w="9525">
            <a:noFill/>
          </a:ln>
        </p:spPr>
        <p:txBody>
          <a:bodyPr/>
          <a:lstStyle/>
          <a:p>
            <a:endParaRPr lang="zh-CN" altLang="en-US"/>
          </a:p>
        </p:txBody>
      </p:sp>
      <p:sp>
        <p:nvSpPr>
          <p:cNvPr id="31753" name="Freeform 14"/>
          <p:cNvSpPr/>
          <p:nvPr/>
        </p:nvSpPr>
        <p:spPr>
          <a:xfrm rot="10800000">
            <a:off x="4202430" y="3688715"/>
            <a:ext cx="1244600" cy="1077913"/>
          </a:xfrm>
          <a:custGeom>
            <a:avLst/>
            <a:gdLst/>
            <a:ahLst/>
            <a:cxnLst>
              <a:cxn ang="0">
                <a:pos x="2147483647" y="0"/>
              </a:cxn>
              <a:cxn ang="0">
                <a:pos x="2147483647" y="2147483647"/>
              </a:cxn>
              <a:cxn ang="0">
                <a:pos x="2147483647" y="2147483647"/>
              </a:cxn>
              <a:cxn ang="0">
                <a:pos x="2147483647" y="2147483647"/>
              </a:cxn>
              <a:cxn ang="0">
                <a:pos x="0" y="0"/>
              </a:cxn>
              <a:cxn ang="0">
                <a:pos x="2147483647" y="2147483647"/>
              </a:cxn>
              <a:cxn ang="0">
                <a:pos x="2147483647" y="0"/>
              </a:cxn>
            </a:cxnLst>
            <a:rect l="0" t="0" r="0" b="0"/>
            <a:pathLst>
              <a:path w="556" h="482">
                <a:moveTo>
                  <a:pt x="556" y="0"/>
                </a:moveTo>
                <a:lnTo>
                  <a:pt x="465" y="43"/>
                </a:lnTo>
                <a:lnTo>
                  <a:pt x="278" y="366"/>
                </a:lnTo>
                <a:lnTo>
                  <a:pt x="91" y="43"/>
                </a:lnTo>
                <a:lnTo>
                  <a:pt x="0" y="0"/>
                </a:lnTo>
                <a:lnTo>
                  <a:pt x="278" y="482"/>
                </a:lnTo>
                <a:lnTo>
                  <a:pt x="556" y="0"/>
                </a:lnTo>
                <a:close/>
              </a:path>
            </a:pathLst>
          </a:custGeom>
          <a:solidFill>
            <a:srgbClr val="83C2DB"/>
          </a:solidFill>
          <a:ln w="9525">
            <a:noFill/>
          </a:ln>
        </p:spPr>
        <p:txBody>
          <a:bodyPr/>
          <a:lstStyle/>
          <a:p>
            <a:endParaRPr lang="zh-CN" altLang="en-US"/>
          </a:p>
        </p:txBody>
      </p:sp>
      <p:sp>
        <p:nvSpPr>
          <p:cNvPr id="31754" name="Freeform 15"/>
          <p:cNvSpPr/>
          <p:nvPr/>
        </p:nvSpPr>
        <p:spPr>
          <a:xfrm rot="10800000">
            <a:off x="4202430" y="4226878"/>
            <a:ext cx="1244600" cy="1079500"/>
          </a:xfrm>
          <a:custGeom>
            <a:avLst/>
            <a:gdLst/>
            <a:ahLst/>
            <a:cxnLst>
              <a:cxn ang="0">
                <a:pos x="2147483647" y="0"/>
              </a:cxn>
              <a:cxn ang="0">
                <a:pos x="2147483647" y="2147483647"/>
              </a:cxn>
              <a:cxn ang="0">
                <a:pos x="0" y="0"/>
              </a:cxn>
              <a:cxn ang="0">
                <a:pos x="2147483647" y="2147483647"/>
              </a:cxn>
              <a:cxn ang="0">
                <a:pos x="2147483647" y="0"/>
              </a:cxn>
            </a:cxnLst>
            <a:rect l="0" t="0" r="0" b="0"/>
            <a:pathLst>
              <a:path w="556" h="482">
                <a:moveTo>
                  <a:pt x="556" y="0"/>
                </a:moveTo>
                <a:lnTo>
                  <a:pt x="278" y="482"/>
                </a:lnTo>
                <a:lnTo>
                  <a:pt x="0" y="0"/>
                </a:lnTo>
                <a:lnTo>
                  <a:pt x="278" y="130"/>
                </a:lnTo>
                <a:lnTo>
                  <a:pt x="556" y="0"/>
                </a:lnTo>
                <a:close/>
              </a:path>
            </a:pathLst>
          </a:custGeom>
          <a:solidFill>
            <a:srgbClr val="83C2DB"/>
          </a:solidFill>
          <a:ln w="9525">
            <a:noFill/>
          </a:ln>
        </p:spPr>
        <p:txBody>
          <a:bodyPr/>
          <a:lstStyle/>
          <a:p>
            <a:endParaRPr lang="zh-CN" altLang="en-US"/>
          </a:p>
        </p:txBody>
      </p:sp>
      <p:sp>
        <p:nvSpPr>
          <p:cNvPr id="31755" name="Freeform 14"/>
          <p:cNvSpPr/>
          <p:nvPr/>
        </p:nvSpPr>
        <p:spPr>
          <a:xfrm rot="5400000">
            <a:off x="5554980" y="4066540"/>
            <a:ext cx="1417638" cy="1146175"/>
          </a:xfrm>
          <a:custGeom>
            <a:avLst/>
            <a:gdLst/>
            <a:ahLst/>
            <a:cxnLst>
              <a:cxn ang="0">
                <a:pos x="2147483647" y="0"/>
              </a:cxn>
              <a:cxn ang="0">
                <a:pos x="2147483647" y="2147483647"/>
              </a:cxn>
              <a:cxn ang="0">
                <a:pos x="2147483647" y="2147483647"/>
              </a:cxn>
              <a:cxn ang="0">
                <a:pos x="2147483647" y="2147483647"/>
              </a:cxn>
              <a:cxn ang="0">
                <a:pos x="0" y="0"/>
              </a:cxn>
              <a:cxn ang="0">
                <a:pos x="2147483647" y="2147483647"/>
              </a:cxn>
              <a:cxn ang="0">
                <a:pos x="2147483647" y="0"/>
              </a:cxn>
            </a:cxnLst>
            <a:rect l="0" t="0" r="0" b="0"/>
            <a:pathLst>
              <a:path w="556" h="482">
                <a:moveTo>
                  <a:pt x="556" y="0"/>
                </a:moveTo>
                <a:lnTo>
                  <a:pt x="465" y="43"/>
                </a:lnTo>
                <a:lnTo>
                  <a:pt x="278" y="366"/>
                </a:lnTo>
                <a:lnTo>
                  <a:pt x="91" y="43"/>
                </a:lnTo>
                <a:lnTo>
                  <a:pt x="0" y="0"/>
                </a:lnTo>
                <a:lnTo>
                  <a:pt x="278" y="482"/>
                </a:lnTo>
                <a:lnTo>
                  <a:pt x="556" y="0"/>
                </a:lnTo>
                <a:close/>
              </a:path>
            </a:pathLst>
          </a:custGeom>
          <a:solidFill>
            <a:srgbClr val="2980B4"/>
          </a:solidFill>
          <a:ln w="9525">
            <a:noFill/>
          </a:ln>
        </p:spPr>
        <p:txBody>
          <a:bodyPr/>
          <a:lstStyle/>
          <a:p>
            <a:endParaRPr lang="zh-CN" altLang="en-US"/>
          </a:p>
        </p:txBody>
      </p:sp>
      <p:sp>
        <p:nvSpPr>
          <p:cNvPr id="31756" name="Freeform 15"/>
          <p:cNvSpPr/>
          <p:nvPr/>
        </p:nvSpPr>
        <p:spPr>
          <a:xfrm rot="5400000">
            <a:off x="6128068" y="4066540"/>
            <a:ext cx="1417637" cy="1146175"/>
          </a:xfrm>
          <a:custGeom>
            <a:avLst/>
            <a:gdLst/>
            <a:ahLst/>
            <a:cxnLst>
              <a:cxn ang="0">
                <a:pos x="2147483647" y="0"/>
              </a:cxn>
              <a:cxn ang="0">
                <a:pos x="2147483647" y="2147483647"/>
              </a:cxn>
              <a:cxn ang="0">
                <a:pos x="0" y="0"/>
              </a:cxn>
              <a:cxn ang="0">
                <a:pos x="2147483647" y="2147483647"/>
              </a:cxn>
              <a:cxn ang="0">
                <a:pos x="2147483647" y="0"/>
              </a:cxn>
            </a:cxnLst>
            <a:rect l="0" t="0" r="0" b="0"/>
            <a:pathLst>
              <a:path w="556" h="482">
                <a:moveTo>
                  <a:pt x="556" y="0"/>
                </a:moveTo>
                <a:lnTo>
                  <a:pt x="278" y="482"/>
                </a:lnTo>
                <a:lnTo>
                  <a:pt x="0" y="0"/>
                </a:lnTo>
                <a:lnTo>
                  <a:pt x="278" y="130"/>
                </a:lnTo>
                <a:lnTo>
                  <a:pt x="556" y="0"/>
                </a:lnTo>
                <a:close/>
              </a:path>
            </a:pathLst>
          </a:custGeom>
          <a:solidFill>
            <a:srgbClr val="2980B4"/>
          </a:solidFill>
          <a:ln w="9525">
            <a:noFill/>
          </a:ln>
        </p:spPr>
        <p:txBody>
          <a:bodyPr/>
          <a:lstStyle/>
          <a:p>
            <a:endParaRPr lang="zh-CN" altLang="en-US"/>
          </a:p>
        </p:txBody>
      </p:sp>
      <p:sp>
        <p:nvSpPr>
          <p:cNvPr id="31757" name="Oval 42"/>
          <p:cNvSpPr/>
          <p:nvPr/>
        </p:nvSpPr>
        <p:spPr>
          <a:xfrm>
            <a:off x="4735830" y="4472940"/>
            <a:ext cx="73025" cy="69850"/>
          </a:xfrm>
          <a:prstGeom prst="ellipse">
            <a:avLst/>
          </a:prstGeom>
          <a:solidFill>
            <a:srgbClr val="FFFFFF"/>
          </a:solidFill>
          <a:ln w="9525">
            <a:noFill/>
          </a:ln>
        </p:spPr>
        <p:txBody>
          <a:bodyPr/>
          <a:lstStyle/>
          <a:p>
            <a:pPr lvl="0" eaLnBrk="1" hangingPunct="1"/>
            <a:endParaRPr lang="zh-CN" altLang="en-US" dirty="0">
              <a:latin typeface="Calibri" panose="020F0502020204030204" charset="0"/>
              <a:ea typeface="宋体" pitchFamily="2" charset="-122"/>
            </a:endParaRPr>
          </a:p>
        </p:txBody>
      </p:sp>
      <p:sp>
        <p:nvSpPr>
          <p:cNvPr id="31758" name="Oval 43"/>
          <p:cNvSpPr/>
          <p:nvPr/>
        </p:nvSpPr>
        <p:spPr>
          <a:xfrm>
            <a:off x="4823143" y="4453890"/>
            <a:ext cx="88900" cy="88900"/>
          </a:xfrm>
          <a:prstGeom prst="ellipse">
            <a:avLst/>
          </a:prstGeom>
          <a:solidFill>
            <a:srgbClr val="FFFFFF"/>
          </a:solidFill>
          <a:ln w="9525">
            <a:noFill/>
          </a:ln>
        </p:spPr>
        <p:txBody>
          <a:bodyPr/>
          <a:lstStyle/>
          <a:p>
            <a:pPr lvl="0" eaLnBrk="1" hangingPunct="1"/>
            <a:endParaRPr lang="zh-CN" altLang="en-US" dirty="0">
              <a:latin typeface="Calibri" panose="020F0502020204030204" charset="0"/>
              <a:ea typeface="宋体" pitchFamily="2" charset="-122"/>
            </a:endParaRPr>
          </a:p>
        </p:txBody>
      </p:sp>
      <p:sp>
        <p:nvSpPr>
          <p:cNvPr id="31759" name="Oval 44"/>
          <p:cNvSpPr/>
          <p:nvPr/>
        </p:nvSpPr>
        <p:spPr>
          <a:xfrm>
            <a:off x="4735830" y="4557078"/>
            <a:ext cx="73025" cy="71437"/>
          </a:xfrm>
          <a:prstGeom prst="ellipse">
            <a:avLst/>
          </a:prstGeom>
          <a:solidFill>
            <a:srgbClr val="FFFFFF"/>
          </a:solidFill>
          <a:ln w="9525">
            <a:noFill/>
          </a:ln>
        </p:spPr>
        <p:txBody>
          <a:bodyPr/>
          <a:lstStyle/>
          <a:p>
            <a:pPr lvl="0" eaLnBrk="1" hangingPunct="1"/>
            <a:endParaRPr lang="zh-CN" altLang="en-US" dirty="0">
              <a:latin typeface="Calibri" panose="020F0502020204030204" charset="0"/>
              <a:ea typeface="宋体" pitchFamily="2" charset="-122"/>
            </a:endParaRPr>
          </a:p>
        </p:txBody>
      </p:sp>
      <p:sp>
        <p:nvSpPr>
          <p:cNvPr id="31760" name="Oval 45"/>
          <p:cNvSpPr/>
          <p:nvPr/>
        </p:nvSpPr>
        <p:spPr>
          <a:xfrm>
            <a:off x="4823143" y="4557078"/>
            <a:ext cx="71437" cy="71437"/>
          </a:xfrm>
          <a:prstGeom prst="ellipse">
            <a:avLst/>
          </a:prstGeom>
          <a:solidFill>
            <a:srgbClr val="FFFFFF"/>
          </a:solidFill>
          <a:ln w="9525">
            <a:noFill/>
          </a:ln>
        </p:spPr>
        <p:txBody>
          <a:bodyPr/>
          <a:lstStyle/>
          <a:p>
            <a:pPr lvl="0" eaLnBrk="1" hangingPunct="1"/>
            <a:endParaRPr lang="zh-CN" altLang="en-US" dirty="0">
              <a:latin typeface="Calibri" panose="020F0502020204030204" charset="0"/>
              <a:ea typeface="宋体" pitchFamily="2" charset="-122"/>
            </a:endParaRPr>
          </a:p>
        </p:txBody>
      </p:sp>
      <p:sp>
        <p:nvSpPr>
          <p:cNvPr id="31761" name="Freeform 36"/>
          <p:cNvSpPr/>
          <p:nvPr/>
        </p:nvSpPr>
        <p:spPr>
          <a:xfrm>
            <a:off x="6448743" y="4518978"/>
            <a:ext cx="222250" cy="195262"/>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rgbClr val="FFFFFF">
              <a:alpha val="100000"/>
            </a:srgbClr>
          </a:solidFill>
          <a:ln w="9525">
            <a:noFill/>
          </a:ln>
        </p:spPr>
        <p:txBody>
          <a:bodyPr/>
          <a:lstStyle/>
          <a:p>
            <a:endParaRPr lang="zh-CN" altLang="en-US"/>
          </a:p>
        </p:txBody>
      </p:sp>
      <p:sp>
        <p:nvSpPr>
          <p:cNvPr id="31762" name="Rectangle 27"/>
          <p:cNvSpPr/>
          <p:nvPr/>
        </p:nvSpPr>
        <p:spPr>
          <a:xfrm>
            <a:off x="6766243" y="2807653"/>
            <a:ext cx="22225" cy="152400"/>
          </a:xfrm>
          <a:prstGeom prst="rect">
            <a:avLst/>
          </a:prstGeom>
          <a:solidFill>
            <a:srgbClr val="FFFFFF"/>
          </a:solidFill>
          <a:ln w="9525">
            <a:noFill/>
            <a:miter/>
          </a:ln>
        </p:spPr>
        <p:txBody>
          <a:bodyPr/>
          <a:lstStyle/>
          <a:p>
            <a:pPr lvl="0" eaLnBrk="1" hangingPunct="1"/>
            <a:endParaRPr lang="zh-CN" altLang="en-US" dirty="0">
              <a:latin typeface="Calibri" panose="020F0502020204030204" charset="0"/>
              <a:ea typeface="宋体" pitchFamily="2" charset="-122"/>
            </a:endParaRPr>
          </a:p>
        </p:txBody>
      </p:sp>
      <p:sp>
        <p:nvSpPr>
          <p:cNvPr id="31763" name="Rectangle 28"/>
          <p:cNvSpPr/>
          <p:nvPr/>
        </p:nvSpPr>
        <p:spPr>
          <a:xfrm>
            <a:off x="6807518" y="2783840"/>
            <a:ext cx="20637" cy="176213"/>
          </a:xfrm>
          <a:prstGeom prst="rect">
            <a:avLst/>
          </a:prstGeom>
          <a:solidFill>
            <a:srgbClr val="FFFFFF"/>
          </a:solidFill>
          <a:ln w="9525">
            <a:noFill/>
            <a:miter/>
          </a:ln>
        </p:spPr>
        <p:txBody>
          <a:bodyPr/>
          <a:lstStyle/>
          <a:p>
            <a:pPr lvl="0" eaLnBrk="1" hangingPunct="1"/>
            <a:endParaRPr lang="zh-CN" altLang="en-US" dirty="0">
              <a:latin typeface="Calibri" panose="020F0502020204030204" charset="0"/>
              <a:ea typeface="宋体" pitchFamily="2" charset="-122"/>
            </a:endParaRPr>
          </a:p>
        </p:txBody>
      </p:sp>
      <p:sp>
        <p:nvSpPr>
          <p:cNvPr id="31764" name="Rectangle 29"/>
          <p:cNvSpPr/>
          <p:nvPr/>
        </p:nvSpPr>
        <p:spPr>
          <a:xfrm>
            <a:off x="6844030" y="2767965"/>
            <a:ext cx="22225" cy="192088"/>
          </a:xfrm>
          <a:prstGeom prst="rect">
            <a:avLst/>
          </a:prstGeom>
          <a:solidFill>
            <a:srgbClr val="FFFFFF"/>
          </a:solidFill>
          <a:ln w="9525">
            <a:noFill/>
            <a:miter/>
          </a:ln>
        </p:spPr>
        <p:txBody>
          <a:bodyPr/>
          <a:lstStyle/>
          <a:p>
            <a:pPr lvl="0" eaLnBrk="1" hangingPunct="1"/>
            <a:endParaRPr lang="zh-CN" altLang="en-US" dirty="0">
              <a:latin typeface="Calibri" panose="020F0502020204030204" charset="0"/>
              <a:ea typeface="宋体" pitchFamily="2" charset="-122"/>
            </a:endParaRPr>
          </a:p>
        </p:txBody>
      </p:sp>
      <p:sp>
        <p:nvSpPr>
          <p:cNvPr id="31765" name="Rectangle 30"/>
          <p:cNvSpPr/>
          <p:nvPr/>
        </p:nvSpPr>
        <p:spPr>
          <a:xfrm>
            <a:off x="6882130" y="2866390"/>
            <a:ext cx="23813" cy="93663"/>
          </a:xfrm>
          <a:prstGeom prst="rect">
            <a:avLst/>
          </a:prstGeom>
          <a:solidFill>
            <a:srgbClr val="FFFFFF"/>
          </a:solidFill>
          <a:ln w="9525">
            <a:noFill/>
            <a:miter/>
          </a:ln>
        </p:spPr>
        <p:txBody>
          <a:bodyPr/>
          <a:lstStyle/>
          <a:p>
            <a:pPr lvl="0" eaLnBrk="1" hangingPunct="1"/>
            <a:endParaRPr lang="zh-CN" altLang="en-US" dirty="0">
              <a:latin typeface="Calibri" panose="020F0502020204030204" charset="0"/>
              <a:ea typeface="宋体" pitchFamily="2" charset="-122"/>
            </a:endParaRPr>
          </a:p>
        </p:txBody>
      </p:sp>
      <p:sp>
        <p:nvSpPr>
          <p:cNvPr id="88" name="Text Placeholder 2"/>
          <p:cNvSpPr txBox="1"/>
          <p:nvPr/>
        </p:nvSpPr>
        <p:spPr>
          <a:xfrm>
            <a:off x="7960360" y="2013585"/>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89" name="Text Placeholder 8"/>
          <p:cNvSpPr txBox="1"/>
          <p:nvPr/>
        </p:nvSpPr>
        <p:spPr>
          <a:xfrm>
            <a:off x="7960360" y="2531110"/>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
        <p:nvSpPr>
          <p:cNvPr id="2" name="Text Placeholder 2"/>
          <p:cNvSpPr txBox="1"/>
          <p:nvPr/>
        </p:nvSpPr>
        <p:spPr>
          <a:xfrm>
            <a:off x="7960360" y="4182110"/>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3" name="Text Placeholder 8"/>
          <p:cNvSpPr txBox="1"/>
          <p:nvPr/>
        </p:nvSpPr>
        <p:spPr>
          <a:xfrm>
            <a:off x="7960360" y="4699635"/>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
        <p:nvSpPr>
          <p:cNvPr id="5" name="Text Placeholder 2"/>
          <p:cNvSpPr txBox="1"/>
          <p:nvPr/>
        </p:nvSpPr>
        <p:spPr>
          <a:xfrm>
            <a:off x="1213485" y="4121150"/>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gn="r"/>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6" name="Text Placeholder 8"/>
          <p:cNvSpPr txBox="1"/>
          <p:nvPr/>
        </p:nvSpPr>
        <p:spPr>
          <a:xfrm>
            <a:off x="1213485" y="4638675"/>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gn="r"/>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
        <p:nvSpPr>
          <p:cNvPr id="7" name="Text Placeholder 2"/>
          <p:cNvSpPr txBox="1"/>
          <p:nvPr/>
        </p:nvSpPr>
        <p:spPr>
          <a:xfrm>
            <a:off x="1213485" y="2087880"/>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gn="r"/>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8" name="Text Placeholder 8"/>
          <p:cNvSpPr txBox="1"/>
          <p:nvPr/>
        </p:nvSpPr>
        <p:spPr>
          <a:xfrm>
            <a:off x="1213485" y="2605405"/>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gn="r"/>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74395"/>
          </a:xfrm>
          <a:prstGeom prst="rect">
            <a:avLst/>
          </a:prstGeom>
          <a:noFill/>
        </p:spPr>
        <p:txBody>
          <a:bodyPr wrap="square" rtlCol="0">
            <a:spAutoFit/>
          </a:bodyPr>
          <a:lstStyle/>
          <a:p>
            <a:pPr algn="ctr"/>
            <a:r>
              <a:rPr lang="zh-CN" altLang="en-US" sz="4800">
                <a:solidFill>
                  <a:srgbClr val="2980B4"/>
                </a:solidFill>
                <a:latin typeface="微软雅黑" panose="020B0503020204020204" charset="-122"/>
                <a:ea typeface="微软雅黑" panose="020B0503020204020204" charset="-122"/>
                <a:sym typeface="+mn-ea"/>
              </a:rPr>
              <a:t>研究成果与应用</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028950" cy="23088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rPr>
              <a:t>03</a:t>
            </a:r>
            <a:endPar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endParaRPr>
          </a:p>
        </p:txBody>
      </p:sp>
      <p:sp>
        <p:nvSpPr>
          <p:cNvPr id="16" name="文本框 36"/>
          <p:cNvSpPr txBox="1"/>
          <p:nvPr/>
        </p:nvSpPr>
        <p:spPr>
          <a:xfrm>
            <a:off x="3536950" y="4449445"/>
            <a:ext cx="514667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单击此处输入您的文本，单击此处输入您的文，本单击此处输入您的文本，本单击此处输入您的文本</a:t>
            </a:r>
            <a:endParaRPr lang="zh-CN" altLang="en-US"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0484" name="Rectangle 1"/>
          <p:cNvSpPr/>
          <p:nvPr/>
        </p:nvSpPr>
        <p:spPr>
          <a:xfrm>
            <a:off x="1656080" y="2606040"/>
            <a:ext cx="9184005" cy="3033395"/>
          </a:xfrm>
          <a:prstGeom prst="rect">
            <a:avLst/>
          </a:prstGeom>
          <a:solidFill>
            <a:schemeClr val="bg1">
              <a:lumMod val="95000"/>
            </a:schemeClr>
          </a:solidFill>
          <a:ln w="9525">
            <a:solidFill>
              <a:srgbClr val="83C2DB"/>
            </a:solid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5" name="Rectangle 3"/>
          <p:cNvSpPr/>
          <p:nvPr/>
        </p:nvSpPr>
        <p:spPr>
          <a:xfrm>
            <a:off x="2429510" y="1981200"/>
            <a:ext cx="1603375" cy="1603375"/>
          </a:xfrm>
          <a:prstGeom prst="rect">
            <a:avLst/>
          </a:prstGeom>
          <a:solidFill>
            <a:srgbClr val="83C2DB"/>
          </a:solidFill>
          <a:ln w="9525">
            <a:no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6" name="Rectangle 5"/>
          <p:cNvSpPr/>
          <p:nvPr/>
        </p:nvSpPr>
        <p:spPr>
          <a:xfrm>
            <a:off x="4429760" y="1981200"/>
            <a:ext cx="1603375" cy="1603375"/>
          </a:xfrm>
          <a:prstGeom prst="rect">
            <a:avLst/>
          </a:prstGeom>
          <a:solidFill>
            <a:srgbClr val="2980B4"/>
          </a:solidFill>
          <a:ln w="9525">
            <a:no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7" name="Rectangle 6"/>
          <p:cNvSpPr/>
          <p:nvPr/>
        </p:nvSpPr>
        <p:spPr>
          <a:xfrm>
            <a:off x="6414770" y="1983105"/>
            <a:ext cx="1601470" cy="1603375"/>
          </a:xfrm>
          <a:prstGeom prst="rect">
            <a:avLst/>
          </a:prstGeom>
          <a:solidFill>
            <a:srgbClr val="83C2DB"/>
          </a:solidFill>
          <a:ln w="9525">
            <a:no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8" name="Rectangle 7"/>
          <p:cNvSpPr/>
          <p:nvPr/>
        </p:nvSpPr>
        <p:spPr>
          <a:xfrm>
            <a:off x="8458200" y="1983105"/>
            <a:ext cx="1574800" cy="1603375"/>
          </a:xfrm>
          <a:prstGeom prst="rect">
            <a:avLst/>
          </a:prstGeom>
          <a:solidFill>
            <a:srgbClr val="2980B4"/>
          </a:solidFill>
          <a:ln w="9525">
            <a:no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9" name="Freeform 132"/>
          <p:cNvSpPr>
            <a:spLocks noEditPoints="1"/>
          </p:cNvSpPr>
          <p:nvPr/>
        </p:nvSpPr>
        <p:spPr>
          <a:xfrm>
            <a:off x="5086985" y="2541270"/>
            <a:ext cx="287020" cy="398780"/>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chemeClr val="bg1">
              <a:alpha val="100000"/>
            </a:schemeClr>
          </a:solidFill>
          <a:ln w="9525">
            <a:noFill/>
          </a:ln>
        </p:spPr>
        <p:txBody>
          <a:bodyPr/>
          <a:lstStyle/>
          <a:p>
            <a:endParaRPr lang="zh-CN" altLang="en-US"/>
          </a:p>
        </p:txBody>
      </p:sp>
      <p:sp>
        <p:nvSpPr>
          <p:cNvPr id="20490" name="Freeform 220"/>
          <p:cNvSpPr/>
          <p:nvPr/>
        </p:nvSpPr>
        <p:spPr>
          <a:xfrm>
            <a:off x="3023870" y="2541270"/>
            <a:ext cx="503555" cy="375920"/>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alpha val="100000"/>
            </a:schemeClr>
          </a:solidFill>
          <a:ln w="9525">
            <a:noFill/>
          </a:ln>
        </p:spPr>
        <p:txBody>
          <a:bodyPr/>
          <a:lstStyle/>
          <a:p>
            <a:endParaRPr lang="zh-CN" altLang="en-US"/>
          </a:p>
        </p:txBody>
      </p:sp>
      <p:pic>
        <p:nvPicPr>
          <p:cNvPr id="20491" name="组合 10"/>
          <p:cNvPicPr/>
          <p:nvPr/>
        </p:nvPicPr>
        <p:blipFill>
          <a:blip r:embed="rId2"/>
          <a:stretch>
            <a:fillRect/>
          </a:stretch>
        </p:blipFill>
        <p:spPr>
          <a:xfrm>
            <a:off x="7007225" y="2531745"/>
            <a:ext cx="372110" cy="400685"/>
          </a:xfrm>
          <a:prstGeom prst="rect">
            <a:avLst/>
          </a:prstGeom>
          <a:noFill/>
          <a:ln w="9525">
            <a:noFill/>
            <a:miter/>
          </a:ln>
        </p:spPr>
      </p:pic>
      <p:sp>
        <p:nvSpPr>
          <p:cNvPr id="20492" name="Freeform 289"/>
          <p:cNvSpPr>
            <a:spLocks noEditPoints="1"/>
          </p:cNvSpPr>
          <p:nvPr/>
        </p:nvSpPr>
        <p:spPr>
          <a:xfrm>
            <a:off x="9065895" y="2592705"/>
            <a:ext cx="393065" cy="398780"/>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chemeClr val="bg1">
              <a:alpha val="100000"/>
            </a:schemeClr>
          </a:solidFill>
          <a:ln w="9525">
            <a:noFill/>
          </a:ln>
        </p:spPr>
        <p:txBody>
          <a:bodyPr/>
          <a:lstStyle/>
          <a:p>
            <a:endParaRPr lang="zh-CN" altLang="en-US"/>
          </a:p>
        </p:txBody>
      </p:sp>
      <p:sp>
        <p:nvSpPr>
          <p:cNvPr id="20493" name="TextBox 13"/>
          <p:cNvSpPr txBox="1"/>
          <p:nvPr/>
        </p:nvSpPr>
        <p:spPr>
          <a:xfrm>
            <a:off x="2442845" y="3888105"/>
            <a:ext cx="1162685" cy="194945"/>
          </a:xfrm>
          <a:prstGeom prst="rect">
            <a:avLst/>
          </a:prstGeom>
          <a:noFill/>
          <a:ln w="9525">
            <a:noFill/>
            <a:miter/>
          </a:ln>
        </p:spPr>
        <p:txBody>
          <a:bodyPr lIns="0" tIns="0" rIns="0" bIns="0">
            <a:spAutoFit/>
          </a:bodyPr>
          <a:lstStyle/>
          <a:p>
            <a:pPr lvl="0" defTabSz="911225" eaLnBrk="1" hangingPunct="1">
              <a:spcBef>
                <a:spcPct val="20000"/>
              </a:spcBef>
            </a:pPr>
            <a:r>
              <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单击编辑标题</a:t>
            </a:r>
            <a:endPar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4" name="TextBox 13"/>
          <p:cNvSpPr txBox="1"/>
          <p:nvPr/>
        </p:nvSpPr>
        <p:spPr>
          <a:xfrm>
            <a:off x="2429510" y="4163695"/>
            <a:ext cx="1388745" cy="695325"/>
          </a:xfrm>
          <a:prstGeom prst="rect">
            <a:avLst/>
          </a:prstGeom>
          <a:noFill/>
          <a:ln w="9525">
            <a:noFill/>
            <a:miter/>
          </a:ln>
        </p:spPr>
        <p:txBody>
          <a:bodyPr lIns="0" tIns="0" rIns="0" bIns="0">
            <a:spAutoFit/>
          </a:bodyPr>
          <a:lstStyle/>
          <a:p>
            <a:pPr indent="0" algn="l"/>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en-US" sz="9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5" name="TextBox 13"/>
          <p:cNvSpPr txBox="1"/>
          <p:nvPr/>
        </p:nvSpPr>
        <p:spPr>
          <a:xfrm>
            <a:off x="4505960" y="3888105"/>
            <a:ext cx="1162685" cy="194945"/>
          </a:xfrm>
          <a:prstGeom prst="rect">
            <a:avLst/>
          </a:prstGeom>
          <a:noFill/>
          <a:ln w="9525">
            <a:noFill/>
            <a:miter/>
          </a:ln>
        </p:spPr>
        <p:txBody>
          <a:bodyPr lIns="0" tIns="0" rIns="0" bIns="0">
            <a:spAutoFit/>
          </a:bodyPr>
          <a:lstStyle/>
          <a:p>
            <a:pPr lvl="0" defTabSz="911225" eaLnBrk="1" hangingPunct="1">
              <a:spcBef>
                <a:spcPct val="20000"/>
              </a:spcBef>
            </a:pPr>
            <a:r>
              <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单击编辑标题</a:t>
            </a:r>
            <a:endPar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6" name="TextBox 13"/>
          <p:cNvSpPr txBox="1"/>
          <p:nvPr/>
        </p:nvSpPr>
        <p:spPr>
          <a:xfrm>
            <a:off x="4491990" y="4163695"/>
            <a:ext cx="1388745" cy="695325"/>
          </a:xfrm>
          <a:prstGeom prst="rect">
            <a:avLst/>
          </a:prstGeom>
          <a:noFill/>
          <a:ln w="9525">
            <a:noFill/>
            <a:miter/>
          </a:ln>
        </p:spPr>
        <p:txBody>
          <a:bodyPr lIns="0" tIns="0" rIns="0" bIns="0">
            <a:spAutoFit/>
          </a:bodyPr>
          <a:lstStyle/>
          <a:p>
            <a:pPr indent="0" algn="l"/>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en-US" sz="9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7" name="TextBox 13"/>
          <p:cNvSpPr txBox="1"/>
          <p:nvPr/>
        </p:nvSpPr>
        <p:spPr>
          <a:xfrm>
            <a:off x="6429375" y="3888105"/>
            <a:ext cx="1160780" cy="194945"/>
          </a:xfrm>
          <a:prstGeom prst="rect">
            <a:avLst/>
          </a:prstGeom>
          <a:noFill/>
          <a:ln w="9525">
            <a:noFill/>
            <a:miter/>
          </a:ln>
        </p:spPr>
        <p:txBody>
          <a:bodyPr lIns="0" tIns="0" rIns="0" bIns="0">
            <a:spAutoFit/>
          </a:bodyPr>
          <a:lstStyle/>
          <a:p>
            <a:pPr lvl="0" defTabSz="911225" eaLnBrk="1" hangingPunct="1">
              <a:spcBef>
                <a:spcPct val="20000"/>
              </a:spcBef>
            </a:pPr>
            <a:r>
              <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单击编辑标题</a:t>
            </a:r>
            <a:endPar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8" name="TextBox 13"/>
          <p:cNvSpPr txBox="1"/>
          <p:nvPr/>
        </p:nvSpPr>
        <p:spPr>
          <a:xfrm>
            <a:off x="6416675" y="4163695"/>
            <a:ext cx="1386840" cy="695325"/>
          </a:xfrm>
          <a:prstGeom prst="rect">
            <a:avLst/>
          </a:prstGeom>
          <a:noFill/>
          <a:ln w="9525">
            <a:noFill/>
            <a:miter/>
          </a:ln>
        </p:spPr>
        <p:txBody>
          <a:bodyPr lIns="0" tIns="0" rIns="0" bIns="0">
            <a:spAutoFit/>
          </a:bodyPr>
          <a:lstStyle/>
          <a:p>
            <a:pPr indent="0" algn="l"/>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en-US" sz="9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9" name="TextBox 13"/>
          <p:cNvSpPr txBox="1"/>
          <p:nvPr/>
        </p:nvSpPr>
        <p:spPr>
          <a:xfrm>
            <a:off x="8441690" y="3888105"/>
            <a:ext cx="1162685" cy="194945"/>
          </a:xfrm>
          <a:prstGeom prst="rect">
            <a:avLst/>
          </a:prstGeom>
          <a:noFill/>
          <a:ln w="9525">
            <a:noFill/>
            <a:miter/>
          </a:ln>
        </p:spPr>
        <p:txBody>
          <a:bodyPr lIns="0" tIns="0" rIns="0" bIns="0">
            <a:spAutoFit/>
          </a:bodyPr>
          <a:lstStyle/>
          <a:p>
            <a:pPr lvl="0" defTabSz="911225" eaLnBrk="1" hangingPunct="1">
              <a:spcBef>
                <a:spcPct val="20000"/>
              </a:spcBef>
            </a:pPr>
            <a:r>
              <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单击编辑标题</a:t>
            </a:r>
            <a:endPar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500" name="TextBox 13"/>
          <p:cNvSpPr txBox="1"/>
          <p:nvPr/>
        </p:nvSpPr>
        <p:spPr>
          <a:xfrm>
            <a:off x="8427720" y="4163695"/>
            <a:ext cx="1386840" cy="695325"/>
          </a:xfrm>
          <a:prstGeom prst="rect">
            <a:avLst/>
          </a:prstGeom>
          <a:noFill/>
          <a:ln w="9525">
            <a:noFill/>
            <a:miter/>
          </a:ln>
        </p:spPr>
        <p:txBody>
          <a:bodyPr lIns="0" tIns="0" rIns="0" bIns="0">
            <a:spAutoFit/>
          </a:bodyPr>
          <a:lstStyle/>
          <a:p>
            <a:pPr indent="0" algn="l"/>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en-US" sz="9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18" name="圆角矩形 17"/>
          <p:cNvSpPr/>
          <p:nvPr/>
        </p:nvSpPr>
        <p:spPr>
          <a:xfrm>
            <a:off x="6575425" y="2392045"/>
            <a:ext cx="4030980" cy="1926590"/>
          </a:xfrm>
          <a:prstGeom prst="roundRect">
            <a:avLst/>
          </a:prstGeom>
          <a:noFill/>
          <a:ln w="3175">
            <a:solidFill>
              <a:srgbClr val="2980B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custDataLst>
              <p:tags r:id="rId2"/>
            </p:custDataLst>
          </p:nvPr>
        </p:nvCxnSpPr>
        <p:spPr>
          <a:xfrm>
            <a:off x="3288030" y="1394460"/>
            <a:ext cx="2023745" cy="2815590"/>
          </a:xfrm>
          <a:prstGeom prst="line">
            <a:avLst/>
          </a:prstGeom>
          <a:ln>
            <a:solidFill>
              <a:srgbClr val="83C2DB"/>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custDataLst>
              <p:tags r:id="rId3"/>
            </p:custDataLst>
          </p:nvPr>
        </p:nvSpPr>
        <p:spPr>
          <a:xfrm>
            <a:off x="841229" y="4789087"/>
            <a:ext cx="857724" cy="739417"/>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rgbClr val="2980B4"/>
          </a:solidFill>
          <a:ln>
            <a:solidFill>
              <a:srgbClr val="2980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5705" y="2439849"/>
            <a:ext cx="4500245" cy="2531387"/>
          </a:xfrm>
          <a:prstGeom prst="triangle">
            <a:avLst/>
          </a:prstGeom>
        </p:spPr>
      </p:pic>
      <p:sp>
        <p:nvSpPr>
          <p:cNvPr id="9" name="文本框 8"/>
          <p:cNvSpPr txBox="1"/>
          <p:nvPr/>
        </p:nvSpPr>
        <p:spPr>
          <a:xfrm>
            <a:off x="6793230" y="3086735"/>
            <a:ext cx="3500120" cy="1076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9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a:t>
            </a:r>
            <a:endParaRPr lang="zh-CN" altLang="en-US" sz="9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a:p>
            <a:pPr indent="0" algn="l"/>
            <a:endParaRPr lang="zh-CN" altLang="en-US" sz="10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10" name="TextBox 1210"/>
          <p:cNvSpPr/>
          <p:nvPr/>
        </p:nvSpPr>
        <p:spPr>
          <a:xfrm>
            <a:off x="6793230" y="2743835"/>
            <a:ext cx="2576195" cy="352425"/>
          </a:xfrm>
          <a:prstGeom prst="rect">
            <a:avLst/>
          </a:prstGeom>
          <a:noFill/>
          <a:ln w="9525">
            <a:noFill/>
            <a:miter/>
          </a:ln>
        </p:spPr>
        <p:txBody>
          <a:bodyPr wrap="squar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pic>
        <p:nvPicPr>
          <p:cNvPr id="5" name="图片 4" descr="1换]"/>
          <p:cNvPicPr>
            <a:picLocks noChangeAspect="1"/>
          </p:cNvPicPr>
          <p:nvPr/>
        </p:nvPicPr>
        <p:blipFill>
          <a:blip r:embed="rId1"/>
          <a:stretch>
            <a:fillRect/>
          </a:stretch>
        </p:blipFill>
        <p:spPr>
          <a:xfrm flipH="1" flipV="1">
            <a:off x="6302375" y="2017395"/>
            <a:ext cx="838835" cy="8356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pic>
        <p:nvPicPr>
          <p:cNvPr id="8" name="图片 7" descr="318764-130HP92026100"/>
          <p:cNvPicPr>
            <a:picLocks noChangeAspect="1"/>
          </p:cNvPicPr>
          <p:nvPr/>
        </p:nvPicPr>
        <p:blipFill>
          <a:blip r:embed="rId2"/>
          <a:srcRect/>
          <a:stretch>
            <a:fillRect/>
          </a:stretch>
        </p:blipFill>
        <p:spPr>
          <a:xfrm>
            <a:off x="1243330" y="2286000"/>
            <a:ext cx="2270125" cy="2087245"/>
          </a:xfrm>
          <a:prstGeom prst="rect">
            <a:avLst/>
          </a:prstGeom>
        </p:spPr>
      </p:pic>
      <p:pic>
        <p:nvPicPr>
          <p:cNvPr id="9" name="图片 8" descr="318764-130HP92026100"/>
          <p:cNvPicPr>
            <a:picLocks noChangeAspect="1"/>
          </p:cNvPicPr>
          <p:nvPr/>
        </p:nvPicPr>
        <p:blipFill>
          <a:blip r:embed="rId2"/>
          <a:srcRect/>
          <a:stretch>
            <a:fillRect/>
          </a:stretch>
        </p:blipFill>
        <p:spPr>
          <a:xfrm>
            <a:off x="3739515" y="2286000"/>
            <a:ext cx="2270125" cy="2087245"/>
          </a:xfrm>
          <a:prstGeom prst="rect">
            <a:avLst/>
          </a:prstGeom>
        </p:spPr>
      </p:pic>
      <p:pic>
        <p:nvPicPr>
          <p:cNvPr id="10" name="图片 9" descr="318764-130HP92026100"/>
          <p:cNvPicPr>
            <a:picLocks noChangeAspect="1"/>
          </p:cNvPicPr>
          <p:nvPr/>
        </p:nvPicPr>
        <p:blipFill>
          <a:blip r:embed="rId2"/>
          <a:srcRect/>
          <a:stretch>
            <a:fillRect/>
          </a:stretch>
        </p:blipFill>
        <p:spPr>
          <a:xfrm>
            <a:off x="6246495" y="2286000"/>
            <a:ext cx="2270125" cy="2087245"/>
          </a:xfrm>
          <a:prstGeom prst="rect">
            <a:avLst/>
          </a:prstGeom>
        </p:spPr>
      </p:pic>
      <p:pic>
        <p:nvPicPr>
          <p:cNvPr id="11" name="图片 10" descr="318764-130HP92026100"/>
          <p:cNvPicPr>
            <a:picLocks noChangeAspect="1"/>
          </p:cNvPicPr>
          <p:nvPr/>
        </p:nvPicPr>
        <p:blipFill>
          <a:blip r:embed="rId2"/>
          <a:srcRect/>
          <a:stretch>
            <a:fillRect/>
          </a:stretch>
        </p:blipFill>
        <p:spPr>
          <a:xfrm>
            <a:off x="8759190" y="2286000"/>
            <a:ext cx="2270125" cy="2087245"/>
          </a:xfrm>
          <a:prstGeom prst="rect">
            <a:avLst/>
          </a:prstGeom>
        </p:spPr>
      </p:pic>
      <p:sp>
        <p:nvSpPr>
          <p:cNvPr id="12" name="矩形 11"/>
          <p:cNvSpPr/>
          <p:nvPr/>
        </p:nvSpPr>
        <p:spPr>
          <a:xfrm>
            <a:off x="1217295" y="1940560"/>
            <a:ext cx="2323465" cy="375285"/>
          </a:xfrm>
          <a:prstGeom prst="rect">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anose="020B0503020204020204" charset="-122"/>
                <a:ea typeface="微软雅黑" panose="020B0503020204020204" charset="-122"/>
              </a:rPr>
              <a:t>关键词</a:t>
            </a:r>
            <a:endParaRPr lang="zh-CN" altLang="en-US">
              <a:solidFill>
                <a:schemeClr val="bg1"/>
              </a:solidFill>
              <a:latin typeface="微软雅黑" panose="020B0503020204020204" charset="-122"/>
              <a:ea typeface="微软雅黑" panose="020B0503020204020204" charset="-122"/>
            </a:endParaRPr>
          </a:p>
        </p:txBody>
      </p:sp>
      <p:sp>
        <p:nvSpPr>
          <p:cNvPr id="13" name="矩形 12"/>
          <p:cNvSpPr/>
          <p:nvPr/>
        </p:nvSpPr>
        <p:spPr>
          <a:xfrm>
            <a:off x="3697605" y="1928495"/>
            <a:ext cx="2323465" cy="3752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anose="020B0503020204020204" charset="-122"/>
                <a:ea typeface="微软雅黑" panose="020B0503020204020204" charset="-122"/>
                <a:sym typeface="+mn-ea"/>
              </a:rPr>
              <a:t>关键词</a:t>
            </a:r>
            <a:endParaRPr lang="zh-CN" altLang="en-US">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6203315" y="1914525"/>
            <a:ext cx="2323465" cy="375285"/>
          </a:xfrm>
          <a:prstGeom prst="rect">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anose="020B0503020204020204" charset="-122"/>
                <a:ea typeface="微软雅黑" panose="020B0503020204020204" charset="-122"/>
                <a:sym typeface="+mn-ea"/>
              </a:rPr>
              <a:t>关键词</a:t>
            </a:r>
            <a:endParaRPr lang="zh-CN" altLang="en-US">
              <a:solidFill>
                <a:schemeClr val="bg1"/>
              </a:solidFill>
              <a:latin typeface="微软雅黑" panose="020B0503020204020204" charset="-122"/>
              <a:ea typeface="微软雅黑" panose="020B0503020204020204" charset="-122"/>
              <a:sym typeface="+mn-ea"/>
            </a:endParaRPr>
          </a:p>
        </p:txBody>
      </p:sp>
      <p:sp>
        <p:nvSpPr>
          <p:cNvPr id="17" name="矩形 16"/>
          <p:cNvSpPr/>
          <p:nvPr/>
        </p:nvSpPr>
        <p:spPr>
          <a:xfrm>
            <a:off x="8736965" y="1902460"/>
            <a:ext cx="2323465" cy="3752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anose="020B0503020204020204" charset="-122"/>
                <a:ea typeface="微软雅黑" panose="020B0503020204020204" charset="-122"/>
                <a:sym typeface="+mn-ea"/>
              </a:rPr>
              <a:t>关键词</a:t>
            </a:r>
            <a:endParaRPr lang="zh-CN" altLang="en-US">
              <a:solidFill>
                <a:schemeClr val="bg1"/>
              </a:solidFill>
              <a:latin typeface="微软雅黑" panose="020B0503020204020204" charset="-122"/>
              <a:ea typeface="微软雅黑" panose="020B0503020204020204" charset="-122"/>
              <a:sym typeface="+mn-ea"/>
            </a:endParaRPr>
          </a:p>
        </p:txBody>
      </p:sp>
      <p:sp>
        <p:nvSpPr>
          <p:cNvPr id="18" name="文本框 34"/>
          <p:cNvSpPr txBox="1"/>
          <p:nvPr/>
        </p:nvSpPr>
        <p:spPr>
          <a:xfrm>
            <a:off x="1398270" y="4663440"/>
            <a:ext cx="1914525" cy="711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dirty="0">
                <a:solidFill>
                  <a:schemeClr val="bg1">
                    <a:lumMod val="50000"/>
                  </a:schemeClr>
                </a:solidFill>
                <a:latin typeface="微软雅黑" panose="020B0503020204020204" charset="-122"/>
                <a:ea typeface="微软雅黑" panose="020B0503020204020204" charset="-122"/>
              </a:rPr>
              <a:t>单击此处输入您的文本，</a:t>
            </a:r>
            <a:r>
              <a:rPr lang="zh-CN" altLang="en-US" sz="1000" dirty="0">
                <a:solidFill>
                  <a:schemeClr val="bg1">
                    <a:lumMod val="50000"/>
                  </a:schemeClr>
                </a:solidFill>
                <a:latin typeface="微软雅黑" panose="020B0503020204020204" charset="-122"/>
                <a:ea typeface="微软雅黑" panose="020B0503020204020204" charset="-122"/>
                <a:sym typeface="+mn-ea"/>
              </a:rPr>
              <a:t>单击此处输入您的文，本单击此处输入您的文本，本单击此处输入您的文本</a:t>
            </a:r>
            <a:endParaRPr lang="zh-CN" altLang="en-US" sz="1000" dirty="0">
              <a:solidFill>
                <a:schemeClr val="bg1">
                  <a:lumMod val="50000"/>
                </a:schemeClr>
              </a:solidFill>
              <a:latin typeface="微软雅黑" panose="020B0503020204020204" charset="-122"/>
              <a:ea typeface="微软雅黑" panose="020B0503020204020204" charset="-122"/>
              <a:sym typeface="+mn-ea"/>
            </a:endParaRPr>
          </a:p>
        </p:txBody>
      </p:sp>
      <p:sp>
        <p:nvSpPr>
          <p:cNvPr id="19" name="文本框 34"/>
          <p:cNvSpPr txBox="1"/>
          <p:nvPr/>
        </p:nvSpPr>
        <p:spPr>
          <a:xfrm>
            <a:off x="3931920" y="4663440"/>
            <a:ext cx="1914525" cy="711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dirty="0">
                <a:solidFill>
                  <a:schemeClr val="bg1">
                    <a:lumMod val="50000"/>
                  </a:schemeClr>
                </a:solidFill>
                <a:latin typeface="微软雅黑" panose="020B0503020204020204" charset="-122"/>
                <a:ea typeface="微软雅黑" panose="020B0503020204020204" charset="-122"/>
              </a:rPr>
              <a:t>单击此处输入您的文本，</a:t>
            </a:r>
            <a:r>
              <a:rPr lang="zh-CN" altLang="en-US" sz="1000" dirty="0">
                <a:solidFill>
                  <a:schemeClr val="bg1">
                    <a:lumMod val="50000"/>
                  </a:schemeClr>
                </a:solidFill>
                <a:latin typeface="微软雅黑" panose="020B0503020204020204" charset="-122"/>
                <a:ea typeface="微软雅黑" panose="020B0503020204020204" charset="-122"/>
                <a:sym typeface="+mn-ea"/>
              </a:rPr>
              <a:t>单击此处输入您的文，本单击此处输入您的文本，本单击此处输入您的文本</a:t>
            </a:r>
            <a:endParaRPr lang="zh-CN" altLang="en-US" sz="1000" dirty="0">
              <a:solidFill>
                <a:schemeClr val="bg1">
                  <a:lumMod val="50000"/>
                </a:schemeClr>
              </a:solidFill>
              <a:latin typeface="微软雅黑" panose="020B0503020204020204" charset="-122"/>
              <a:ea typeface="微软雅黑" panose="020B0503020204020204" charset="-122"/>
              <a:sym typeface="+mn-ea"/>
            </a:endParaRPr>
          </a:p>
        </p:txBody>
      </p:sp>
      <p:sp>
        <p:nvSpPr>
          <p:cNvPr id="20" name="文本框 34"/>
          <p:cNvSpPr txBox="1"/>
          <p:nvPr/>
        </p:nvSpPr>
        <p:spPr>
          <a:xfrm>
            <a:off x="6424295" y="4663440"/>
            <a:ext cx="1914525" cy="711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dirty="0">
                <a:solidFill>
                  <a:schemeClr val="bg1">
                    <a:lumMod val="50000"/>
                  </a:schemeClr>
                </a:solidFill>
                <a:latin typeface="微软雅黑" panose="020B0503020204020204" charset="-122"/>
                <a:ea typeface="微软雅黑" panose="020B0503020204020204" charset="-122"/>
              </a:rPr>
              <a:t>单击此处输入您的文本，</a:t>
            </a:r>
            <a:r>
              <a:rPr lang="zh-CN" altLang="en-US" sz="1000" dirty="0">
                <a:solidFill>
                  <a:schemeClr val="bg1">
                    <a:lumMod val="50000"/>
                  </a:schemeClr>
                </a:solidFill>
                <a:latin typeface="微软雅黑" panose="020B0503020204020204" charset="-122"/>
                <a:ea typeface="微软雅黑" panose="020B0503020204020204" charset="-122"/>
                <a:sym typeface="+mn-ea"/>
              </a:rPr>
              <a:t>单击此处输入您的文，本单击此处输入您的文本，本单击此处输入您的文本</a:t>
            </a:r>
            <a:endParaRPr lang="zh-CN" altLang="en-US" sz="1000" dirty="0">
              <a:solidFill>
                <a:schemeClr val="bg1">
                  <a:lumMod val="50000"/>
                </a:schemeClr>
              </a:solidFill>
              <a:latin typeface="微软雅黑" panose="020B0503020204020204" charset="-122"/>
              <a:ea typeface="微软雅黑" panose="020B0503020204020204" charset="-122"/>
              <a:sym typeface="+mn-ea"/>
            </a:endParaRPr>
          </a:p>
        </p:txBody>
      </p:sp>
      <p:sp>
        <p:nvSpPr>
          <p:cNvPr id="21" name="文本框 34"/>
          <p:cNvSpPr txBox="1"/>
          <p:nvPr/>
        </p:nvSpPr>
        <p:spPr>
          <a:xfrm>
            <a:off x="9018905" y="4663440"/>
            <a:ext cx="1914525" cy="711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dirty="0">
                <a:solidFill>
                  <a:schemeClr val="bg1">
                    <a:lumMod val="50000"/>
                  </a:schemeClr>
                </a:solidFill>
                <a:latin typeface="微软雅黑" panose="020B0503020204020204" charset="-122"/>
                <a:ea typeface="微软雅黑" panose="020B0503020204020204" charset="-122"/>
              </a:rPr>
              <a:t>单击此处输入您的文本，</a:t>
            </a:r>
            <a:r>
              <a:rPr lang="zh-CN" altLang="en-US" sz="1000" dirty="0">
                <a:solidFill>
                  <a:schemeClr val="bg1">
                    <a:lumMod val="50000"/>
                  </a:schemeClr>
                </a:solidFill>
                <a:latin typeface="微软雅黑" panose="020B0503020204020204" charset="-122"/>
                <a:ea typeface="微软雅黑" panose="020B0503020204020204" charset="-122"/>
                <a:sym typeface="+mn-ea"/>
              </a:rPr>
              <a:t>单击此处输入您的文，本单击此处输入您的文本，本单击此处输入您的文本</a:t>
            </a:r>
            <a:endParaRPr lang="zh-CN" altLang="en-US" sz="1000" dirty="0">
              <a:solidFill>
                <a:schemeClr val="bg1">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11" name="Arc 10"/>
          <p:cNvSpPr/>
          <p:nvPr/>
        </p:nvSpPr>
        <p:spPr>
          <a:xfrm>
            <a:off x="2137410" y="3131820"/>
            <a:ext cx="1486535" cy="1486535"/>
          </a:xfrm>
          <a:prstGeom prst="arc">
            <a:avLst>
              <a:gd name="adj1" fmla="val 10810458"/>
              <a:gd name="adj2" fmla="val 0"/>
            </a:avLst>
          </a:prstGeom>
          <a:solidFill>
            <a:srgbClr val="2980B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bg1">
                  <a:lumMod val="50000"/>
                </a:schemeClr>
              </a:solidFill>
              <a:latin typeface="微软雅黑" panose="020B0503020204020204" charset="-122"/>
              <a:ea typeface="微软雅黑" panose="020B0503020204020204" charset="-122"/>
            </a:endParaRPr>
          </a:p>
        </p:txBody>
      </p:sp>
      <p:sp>
        <p:nvSpPr>
          <p:cNvPr id="12" name="Content Placeholder 2"/>
          <p:cNvSpPr txBox="1"/>
          <p:nvPr/>
        </p:nvSpPr>
        <p:spPr>
          <a:xfrm>
            <a:off x="2430145" y="406019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rPr>
              <a:t>2011</a:t>
            </a:r>
            <a:endPar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20" name="Rectangle 19"/>
          <p:cNvSpPr/>
          <p:nvPr/>
        </p:nvSpPr>
        <p:spPr>
          <a:xfrm>
            <a:off x="2574925" y="2672080"/>
            <a:ext cx="915670" cy="548640"/>
          </a:xfrm>
          <a:prstGeom prst="rect">
            <a:avLst/>
          </a:prstGeom>
        </p:spPr>
        <p:txBody>
          <a:bodyPr wrap="none">
            <a:spAutoFit/>
          </a:bodyPr>
          <a:lstStyle/>
          <a:p>
            <a:pPr algn="ctr"/>
            <a:r>
              <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rPr>
              <a:t>60%</a:t>
            </a:r>
            <a:endPar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8" name="Arc 7"/>
          <p:cNvSpPr/>
          <p:nvPr/>
        </p:nvSpPr>
        <p:spPr>
          <a:xfrm>
            <a:off x="3122930" y="2797810"/>
            <a:ext cx="2153920" cy="2153920"/>
          </a:xfrm>
          <a:prstGeom prst="arc">
            <a:avLst>
              <a:gd name="adj1" fmla="val 10786903"/>
              <a:gd name="adj2" fmla="val 0"/>
            </a:avLst>
          </a:prstGeom>
          <a:solidFill>
            <a:srgbClr val="83C2D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bg1">
                  <a:lumMod val="50000"/>
                </a:schemeClr>
              </a:solidFill>
              <a:latin typeface="微软雅黑" panose="020B0503020204020204" charset="-122"/>
              <a:ea typeface="微软雅黑" panose="020B0503020204020204" charset="-122"/>
            </a:endParaRPr>
          </a:p>
        </p:txBody>
      </p:sp>
      <p:sp>
        <p:nvSpPr>
          <p:cNvPr id="13" name="Content Placeholder 2"/>
          <p:cNvSpPr txBox="1"/>
          <p:nvPr/>
        </p:nvSpPr>
        <p:spPr>
          <a:xfrm>
            <a:off x="3790950" y="406019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rPr>
              <a:t>2012</a:t>
            </a:r>
            <a:endPar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21" name="Rectangle 20"/>
          <p:cNvSpPr/>
          <p:nvPr/>
        </p:nvSpPr>
        <p:spPr>
          <a:xfrm>
            <a:off x="4075430" y="2315210"/>
            <a:ext cx="915670" cy="548640"/>
          </a:xfrm>
          <a:prstGeom prst="rect">
            <a:avLst/>
          </a:prstGeom>
        </p:spPr>
        <p:txBody>
          <a:bodyPr wrap="none">
            <a:spAutoFit/>
          </a:bodyPr>
          <a:lstStyle/>
          <a:p>
            <a:pPr algn="ctr"/>
            <a:r>
              <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rPr>
              <a:t>70%</a:t>
            </a:r>
            <a:endPar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9" name="Arc 8"/>
          <p:cNvSpPr/>
          <p:nvPr/>
        </p:nvSpPr>
        <p:spPr>
          <a:xfrm>
            <a:off x="4423410" y="2455545"/>
            <a:ext cx="2838450" cy="2838450"/>
          </a:xfrm>
          <a:prstGeom prst="arc">
            <a:avLst>
              <a:gd name="adj1" fmla="val 10792861"/>
              <a:gd name="adj2" fmla="val 0"/>
            </a:avLst>
          </a:prstGeom>
          <a:solidFill>
            <a:srgbClr val="2980B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bg1">
                  <a:lumMod val="50000"/>
                </a:schemeClr>
              </a:solidFill>
              <a:latin typeface="微软雅黑" panose="020B0503020204020204" charset="-122"/>
              <a:ea typeface="微软雅黑" panose="020B0503020204020204" charset="-122"/>
            </a:endParaRPr>
          </a:p>
        </p:txBody>
      </p:sp>
      <p:sp>
        <p:nvSpPr>
          <p:cNvPr id="2" name="Content Placeholder 2"/>
          <p:cNvSpPr txBox="1"/>
          <p:nvPr/>
        </p:nvSpPr>
        <p:spPr>
          <a:xfrm>
            <a:off x="5480050" y="406019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rPr>
              <a:t>2013</a:t>
            </a:r>
            <a:endPar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22" name="Rectangle 21"/>
          <p:cNvSpPr/>
          <p:nvPr/>
        </p:nvSpPr>
        <p:spPr>
          <a:xfrm>
            <a:off x="5789930" y="2029460"/>
            <a:ext cx="915670" cy="548640"/>
          </a:xfrm>
          <a:prstGeom prst="rect">
            <a:avLst/>
          </a:prstGeom>
        </p:spPr>
        <p:txBody>
          <a:bodyPr wrap="none">
            <a:spAutoFit/>
          </a:bodyPr>
          <a:lstStyle/>
          <a:p>
            <a:pPr algn="ctr"/>
            <a:r>
              <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rPr>
              <a:t>80%</a:t>
            </a:r>
            <a:endPar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10" name="Arc 9"/>
          <p:cNvSpPr/>
          <p:nvPr/>
        </p:nvSpPr>
        <p:spPr>
          <a:xfrm>
            <a:off x="6066790" y="2150745"/>
            <a:ext cx="3485515" cy="3485515"/>
          </a:xfrm>
          <a:prstGeom prst="arc">
            <a:avLst>
              <a:gd name="adj1" fmla="val 10787253"/>
              <a:gd name="adj2" fmla="val 0"/>
            </a:avLst>
          </a:prstGeom>
          <a:solidFill>
            <a:srgbClr val="83C2D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bg1">
                  <a:lumMod val="50000"/>
                </a:schemeClr>
              </a:solidFill>
              <a:latin typeface="微软雅黑" panose="020B0503020204020204" charset="-122"/>
              <a:ea typeface="微软雅黑" panose="020B0503020204020204" charset="-122"/>
            </a:endParaRPr>
          </a:p>
        </p:txBody>
      </p:sp>
      <p:sp>
        <p:nvSpPr>
          <p:cNvPr id="15" name="Content Placeholder 2"/>
          <p:cNvSpPr txBox="1"/>
          <p:nvPr/>
        </p:nvSpPr>
        <p:spPr>
          <a:xfrm>
            <a:off x="7424420" y="406019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rPr>
              <a:t>2014</a:t>
            </a:r>
            <a:endPar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23" name="Rectangle 22"/>
          <p:cNvSpPr/>
          <p:nvPr/>
        </p:nvSpPr>
        <p:spPr>
          <a:xfrm>
            <a:off x="8576310" y="1957705"/>
            <a:ext cx="915670" cy="548640"/>
          </a:xfrm>
          <a:prstGeom prst="rect">
            <a:avLst/>
          </a:prstGeom>
        </p:spPr>
        <p:txBody>
          <a:bodyPr wrap="none">
            <a:spAutoFit/>
          </a:bodyPr>
          <a:lstStyle/>
          <a:p>
            <a:pPr algn="ctr"/>
            <a:r>
              <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rPr>
              <a:t>90%</a:t>
            </a:r>
            <a:endPar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6" name="文本框 5"/>
          <p:cNvSpPr txBox="1"/>
          <p:nvPr/>
        </p:nvSpPr>
        <p:spPr>
          <a:xfrm>
            <a:off x="2074545" y="452755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4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
        <p:nvSpPr>
          <p:cNvPr id="3" name="文本框 2"/>
          <p:cNvSpPr txBox="1"/>
          <p:nvPr/>
        </p:nvSpPr>
        <p:spPr>
          <a:xfrm>
            <a:off x="3573145" y="452755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4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
        <p:nvSpPr>
          <p:cNvPr id="5" name="文本框 4"/>
          <p:cNvSpPr txBox="1"/>
          <p:nvPr/>
        </p:nvSpPr>
        <p:spPr>
          <a:xfrm>
            <a:off x="5285105" y="452755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4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
        <p:nvSpPr>
          <p:cNvPr id="27" name="文本框 26"/>
          <p:cNvSpPr txBox="1"/>
          <p:nvPr/>
        </p:nvSpPr>
        <p:spPr>
          <a:xfrm>
            <a:off x="7164705" y="452755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4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74395"/>
          </a:xfrm>
          <a:prstGeom prst="rect">
            <a:avLst/>
          </a:prstGeom>
          <a:noFill/>
        </p:spPr>
        <p:txBody>
          <a:bodyPr wrap="square" rtlCol="0">
            <a:spAutoFit/>
          </a:bodyPr>
          <a:lstStyle/>
          <a:p>
            <a:pPr algn="ctr"/>
            <a:r>
              <a:rPr lang="zh-CN" altLang="en-US" sz="4800">
                <a:solidFill>
                  <a:srgbClr val="2980B4"/>
                </a:solidFill>
                <a:latin typeface="微软雅黑" panose="020B0503020204020204" charset="-122"/>
                <a:ea typeface="微软雅黑" panose="020B0503020204020204" charset="-122"/>
                <a:sym typeface="+mn-ea"/>
              </a:rPr>
              <a:t>相关建议与总结</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028950" cy="23088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rPr>
              <a:t>04</a:t>
            </a:r>
            <a:endPar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endParaRPr>
          </a:p>
        </p:txBody>
      </p:sp>
      <p:sp>
        <p:nvSpPr>
          <p:cNvPr id="16" name="文本框 36"/>
          <p:cNvSpPr txBox="1"/>
          <p:nvPr/>
        </p:nvSpPr>
        <p:spPr>
          <a:xfrm>
            <a:off x="3536950" y="4449445"/>
            <a:ext cx="514667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单击此处输入您的文本，单击此处输入您的文，本单击此处输入您的文本，本单击此处输入您的文本</a:t>
            </a:r>
            <a:endParaRPr lang="zh-CN" altLang="en-US"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换]"/>
          <p:cNvPicPr>
            <a:picLocks noChangeAspect="1"/>
          </p:cNvPicPr>
          <p:nvPr/>
        </p:nvPicPr>
        <p:blipFill>
          <a:blip r:embed="rId1"/>
          <a:stretch>
            <a:fillRect/>
          </a:stretch>
        </p:blipFill>
        <p:spPr>
          <a:xfrm flipH="1" flipV="1">
            <a:off x="-3550285" y="-74295"/>
            <a:ext cx="7968615" cy="7932420"/>
          </a:xfrm>
          <a:prstGeom prst="rect">
            <a:avLst/>
          </a:prstGeom>
        </p:spPr>
      </p:pic>
      <p:sp>
        <p:nvSpPr>
          <p:cNvPr id="33" name="文本框 32"/>
          <p:cNvSpPr txBox="1"/>
          <p:nvPr/>
        </p:nvSpPr>
        <p:spPr>
          <a:xfrm>
            <a:off x="743585" y="2440305"/>
            <a:ext cx="1294765" cy="1985010"/>
          </a:xfrm>
          <a:prstGeom prst="rect">
            <a:avLst/>
          </a:prstGeom>
          <a:noFill/>
        </p:spPr>
        <p:txBody>
          <a:bodyPr wrap="square" rtlCol="0">
            <a:spAutoFit/>
          </a:bodyPr>
          <a:lstStyle/>
          <a:p>
            <a:pPr algn="ctr"/>
            <a:r>
              <a:rPr lang="zh-CN" altLang="en-US" sz="6000">
                <a:solidFill>
                  <a:schemeClr val="bg1"/>
                </a:solidFill>
                <a:latin typeface="微软雅黑" panose="020B0503020204020204" charset="-122"/>
                <a:ea typeface="微软雅黑" panose="020B0503020204020204" charset="-122"/>
                <a:sym typeface="+mn-ea"/>
              </a:rPr>
              <a:t>目 录</a:t>
            </a:r>
            <a:endParaRPr lang="zh-CN" altLang="en-US" sz="600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729105" y="2995295"/>
            <a:ext cx="798195" cy="3221990"/>
          </a:xfrm>
          <a:prstGeom prst="rect">
            <a:avLst/>
          </a:prstGeom>
          <a:noFill/>
        </p:spPr>
        <p:txBody>
          <a:bodyPr vert="eaVert" wrap="square" rtlCol="0">
            <a:spAutoFit/>
          </a:bodyPr>
          <a:lstStyle/>
          <a:p>
            <a:r>
              <a:rPr lang="en-US" altLang="zh-CN" sz="4000">
                <a:solidFill>
                  <a:schemeClr val="bg1"/>
                </a:solidFill>
              </a:rPr>
              <a:t>contents</a:t>
            </a:r>
            <a:endParaRPr lang="en-US" altLang="zh-CN" sz="4000">
              <a:solidFill>
                <a:schemeClr val="bg1"/>
              </a:solidFill>
            </a:endParaRPr>
          </a:p>
        </p:txBody>
      </p:sp>
      <p:pic>
        <p:nvPicPr>
          <p:cNvPr id="6" name="图片 5" descr="唯6]"/>
          <p:cNvPicPr>
            <a:picLocks noChangeAspect="1"/>
          </p:cNvPicPr>
          <p:nvPr/>
        </p:nvPicPr>
        <p:blipFill>
          <a:blip r:embed="rId2"/>
          <a:stretch>
            <a:fillRect/>
          </a:stretch>
        </p:blipFill>
        <p:spPr>
          <a:xfrm flipV="1">
            <a:off x="10154285" y="137795"/>
            <a:ext cx="4927600" cy="6649720"/>
          </a:xfrm>
          <a:prstGeom prst="rect">
            <a:avLst/>
          </a:prstGeom>
        </p:spPr>
      </p:pic>
      <p:sp>
        <p:nvSpPr>
          <p:cNvPr id="11" name="文本框 10"/>
          <p:cNvSpPr txBox="1"/>
          <p:nvPr/>
        </p:nvSpPr>
        <p:spPr>
          <a:xfrm>
            <a:off x="6755130" y="1958975"/>
            <a:ext cx="3369945" cy="483235"/>
          </a:xfrm>
          <a:prstGeom prst="rect">
            <a:avLst/>
          </a:prstGeom>
          <a:noFill/>
        </p:spPr>
        <p:txBody>
          <a:bodyPr wrap="square" rtlCol="0">
            <a:spAutoFit/>
          </a:bodyPr>
          <a:lstStyle/>
          <a:p>
            <a:r>
              <a:rPr lang="zh-CN" altLang="en-US" sz="2400">
                <a:solidFill>
                  <a:srgbClr val="2980B4"/>
                </a:solidFill>
                <a:latin typeface="微软雅黑" panose="020B0503020204020204" charset="-122"/>
                <a:ea typeface="微软雅黑" panose="020B0503020204020204" charset="-122"/>
              </a:rPr>
              <a:t>选题背景与意义</a:t>
            </a:r>
            <a:endParaRPr lang="zh-CN" altLang="en-US" sz="2400">
              <a:solidFill>
                <a:srgbClr val="2980B4"/>
              </a:solidFill>
              <a:latin typeface="微软雅黑" panose="020B0503020204020204" charset="-122"/>
              <a:ea typeface="微软雅黑" panose="020B0503020204020204" charset="-122"/>
            </a:endParaRPr>
          </a:p>
        </p:txBody>
      </p:sp>
      <p:sp>
        <p:nvSpPr>
          <p:cNvPr id="13" name="文本框 12"/>
          <p:cNvSpPr txBox="1"/>
          <p:nvPr/>
        </p:nvSpPr>
        <p:spPr>
          <a:xfrm>
            <a:off x="6755130" y="2902585"/>
            <a:ext cx="3320415" cy="483235"/>
          </a:xfrm>
          <a:prstGeom prst="rect">
            <a:avLst/>
          </a:prstGeom>
          <a:noFill/>
        </p:spPr>
        <p:txBody>
          <a:bodyPr wrap="square" rtlCol="0">
            <a:spAutoFit/>
          </a:bodyPr>
          <a:lstStyle/>
          <a:p>
            <a:r>
              <a:rPr lang="zh-CN" altLang="en-US" sz="2400">
                <a:solidFill>
                  <a:srgbClr val="2980B4"/>
                </a:solidFill>
                <a:latin typeface="微软雅黑" panose="020B0503020204020204" charset="-122"/>
                <a:ea typeface="微软雅黑" panose="020B0503020204020204" charset="-122"/>
                <a:sym typeface="+mn-ea"/>
              </a:rPr>
              <a:t>研究方法与思路</a:t>
            </a:r>
            <a:endParaRPr lang="zh-CN" altLang="en-US" sz="2400">
              <a:solidFill>
                <a:srgbClr val="2980B4"/>
              </a:solidFill>
              <a:latin typeface="微软雅黑" panose="020B0503020204020204" charset="-122"/>
              <a:ea typeface="微软雅黑" panose="020B0503020204020204" charset="-122"/>
              <a:sym typeface="+mn-ea"/>
            </a:endParaRPr>
          </a:p>
        </p:txBody>
      </p:sp>
      <p:sp>
        <p:nvSpPr>
          <p:cNvPr id="14" name="文本框 13"/>
          <p:cNvSpPr txBox="1"/>
          <p:nvPr/>
        </p:nvSpPr>
        <p:spPr>
          <a:xfrm>
            <a:off x="6021705" y="1927225"/>
            <a:ext cx="682625" cy="5816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rPr>
              <a:t>01</a:t>
            </a:r>
            <a:endPar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endParaRPr>
          </a:p>
        </p:txBody>
      </p:sp>
      <p:sp>
        <p:nvSpPr>
          <p:cNvPr id="15" name="文本框 14"/>
          <p:cNvSpPr txBox="1"/>
          <p:nvPr/>
        </p:nvSpPr>
        <p:spPr>
          <a:xfrm>
            <a:off x="6039485" y="2874645"/>
            <a:ext cx="629920" cy="5816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rPr>
              <a:t>02</a:t>
            </a:r>
            <a:endPar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endParaRPr>
          </a:p>
        </p:txBody>
      </p:sp>
      <p:sp>
        <p:nvSpPr>
          <p:cNvPr id="16" name="文本框 15"/>
          <p:cNvSpPr txBox="1"/>
          <p:nvPr/>
        </p:nvSpPr>
        <p:spPr>
          <a:xfrm>
            <a:off x="6755130" y="3794760"/>
            <a:ext cx="3369945" cy="483235"/>
          </a:xfrm>
          <a:prstGeom prst="rect">
            <a:avLst/>
          </a:prstGeom>
          <a:noFill/>
        </p:spPr>
        <p:txBody>
          <a:bodyPr wrap="square" rtlCol="0">
            <a:spAutoFit/>
          </a:bodyPr>
          <a:lstStyle/>
          <a:p>
            <a:r>
              <a:rPr lang="zh-CN" altLang="en-US" sz="2400">
                <a:solidFill>
                  <a:srgbClr val="2980B4"/>
                </a:solidFill>
                <a:latin typeface="微软雅黑" panose="020B0503020204020204" charset="-122"/>
                <a:ea typeface="微软雅黑" panose="020B0503020204020204" charset="-122"/>
                <a:sym typeface="+mn-ea"/>
              </a:rPr>
              <a:t>研究成果与应用</a:t>
            </a:r>
            <a:endParaRPr lang="zh-CN" altLang="en-US" sz="2400">
              <a:solidFill>
                <a:srgbClr val="2980B4"/>
              </a:solidFill>
              <a:latin typeface="微软雅黑" panose="020B0503020204020204" charset="-122"/>
              <a:ea typeface="微软雅黑" panose="020B0503020204020204" charset="-122"/>
              <a:sym typeface="+mn-ea"/>
            </a:endParaRPr>
          </a:p>
        </p:txBody>
      </p:sp>
      <p:sp>
        <p:nvSpPr>
          <p:cNvPr id="17" name="文本框 16"/>
          <p:cNvSpPr txBox="1"/>
          <p:nvPr/>
        </p:nvSpPr>
        <p:spPr>
          <a:xfrm>
            <a:off x="6755130" y="4752975"/>
            <a:ext cx="3320415" cy="483235"/>
          </a:xfrm>
          <a:prstGeom prst="rect">
            <a:avLst/>
          </a:prstGeom>
          <a:noFill/>
        </p:spPr>
        <p:txBody>
          <a:bodyPr wrap="square" rtlCol="0">
            <a:spAutoFit/>
          </a:bodyPr>
          <a:lstStyle/>
          <a:p>
            <a:r>
              <a:rPr lang="zh-CN" altLang="en-US" sz="2400">
                <a:solidFill>
                  <a:srgbClr val="2980B4"/>
                </a:solidFill>
                <a:latin typeface="微软雅黑" panose="020B0503020204020204" charset="-122"/>
                <a:ea typeface="微软雅黑" panose="020B0503020204020204" charset="-122"/>
                <a:sym typeface="+mn-ea"/>
              </a:rPr>
              <a:t>相关建议与总结</a:t>
            </a:r>
            <a:endParaRPr lang="zh-CN" altLang="en-US" sz="2400">
              <a:solidFill>
                <a:srgbClr val="2980B4"/>
              </a:solidFill>
              <a:latin typeface="微软雅黑" panose="020B0503020204020204" charset="-122"/>
              <a:ea typeface="微软雅黑" panose="020B0503020204020204" charset="-122"/>
              <a:sym typeface="+mn-ea"/>
            </a:endParaRPr>
          </a:p>
        </p:txBody>
      </p:sp>
      <p:sp>
        <p:nvSpPr>
          <p:cNvPr id="18" name="文本框 17"/>
          <p:cNvSpPr txBox="1"/>
          <p:nvPr/>
        </p:nvSpPr>
        <p:spPr>
          <a:xfrm>
            <a:off x="6053455" y="3735070"/>
            <a:ext cx="600710" cy="5816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rPr>
              <a:t>03</a:t>
            </a:r>
            <a:endPar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endParaRPr>
          </a:p>
        </p:txBody>
      </p:sp>
      <p:sp>
        <p:nvSpPr>
          <p:cNvPr id="19" name="文本框 18"/>
          <p:cNvSpPr txBox="1"/>
          <p:nvPr/>
        </p:nvSpPr>
        <p:spPr>
          <a:xfrm>
            <a:off x="6053455" y="4712335"/>
            <a:ext cx="629920" cy="5816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rPr>
              <a:t>04</a:t>
            </a:r>
            <a:endPar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 name="MH_Other_3"/>
          <p:cNvSpPr/>
          <p:nvPr/>
        </p:nvSpPr>
        <p:spPr>
          <a:xfrm>
            <a:off x="4957445" y="1614805"/>
            <a:ext cx="2041525" cy="2041525"/>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0" name="MH_Other_1"/>
          <p:cNvSpPr/>
          <p:nvPr/>
        </p:nvSpPr>
        <p:spPr>
          <a:xfrm>
            <a:off x="1942465" y="1952625"/>
            <a:ext cx="1367155" cy="1365250"/>
          </a:xfrm>
          <a:prstGeom prst="diamond">
            <a:avLst/>
          </a:prstGeom>
          <a:solidFill>
            <a:srgbClr val="83C2DB"/>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1" name="MH_Other_2"/>
          <p:cNvSpPr/>
          <p:nvPr/>
        </p:nvSpPr>
        <p:spPr>
          <a:xfrm>
            <a:off x="3450590" y="1952625"/>
            <a:ext cx="1365250" cy="1365250"/>
          </a:xfrm>
          <a:prstGeom prst="diamond">
            <a:avLst/>
          </a:prstGeom>
          <a:solidFill>
            <a:srgbClr val="83C2DB"/>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2" name="MH_Other_3"/>
          <p:cNvSpPr/>
          <p:nvPr/>
        </p:nvSpPr>
        <p:spPr>
          <a:xfrm>
            <a:off x="7139940" y="1952625"/>
            <a:ext cx="1365250" cy="1365250"/>
          </a:xfrm>
          <a:prstGeom prst="diamond">
            <a:avLst/>
          </a:prstGeom>
          <a:solidFill>
            <a:srgbClr val="83C2DB"/>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3" name="MH_Other_4"/>
          <p:cNvSpPr/>
          <p:nvPr/>
        </p:nvSpPr>
        <p:spPr>
          <a:xfrm>
            <a:off x="8646795" y="1952625"/>
            <a:ext cx="1366520" cy="1365250"/>
          </a:xfrm>
          <a:prstGeom prst="diamond">
            <a:avLst/>
          </a:prstGeom>
          <a:solidFill>
            <a:srgbClr val="83C2DB"/>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4" name="MH_Other_5"/>
          <p:cNvSpPr/>
          <p:nvPr/>
        </p:nvSpPr>
        <p:spPr>
          <a:xfrm>
            <a:off x="3105785" y="2799080"/>
            <a:ext cx="520700" cy="518795"/>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30" name="MH_Other_6"/>
          <p:cNvSpPr/>
          <p:nvPr/>
        </p:nvSpPr>
        <p:spPr>
          <a:xfrm>
            <a:off x="4598035" y="1952625"/>
            <a:ext cx="520700" cy="520700"/>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5" name="MH_Other_7"/>
          <p:cNvSpPr/>
          <p:nvPr/>
        </p:nvSpPr>
        <p:spPr>
          <a:xfrm>
            <a:off x="6799580" y="2795905"/>
            <a:ext cx="520700" cy="518795"/>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3" name="MH_Other_8"/>
          <p:cNvSpPr/>
          <p:nvPr/>
        </p:nvSpPr>
        <p:spPr>
          <a:xfrm>
            <a:off x="8303260" y="1968500"/>
            <a:ext cx="520700" cy="520700"/>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7" name="MH_Other_9"/>
          <p:cNvSpPr/>
          <p:nvPr/>
        </p:nvSpPr>
        <p:spPr bwMode="auto">
          <a:xfrm>
            <a:off x="2372995" y="2336800"/>
            <a:ext cx="590550" cy="535305"/>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mn-lt"/>
              <a:ea typeface="+mn-ea"/>
              <a:cs typeface="+mn-cs"/>
            </a:endParaRPr>
          </a:p>
        </p:txBody>
      </p:sp>
      <p:sp>
        <p:nvSpPr>
          <p:cNvPr id="40" name="MH_Other_10"/>
          <p:cNvSpPr/>
          <p:nvPr/>
        </p:nvSpPr>
        <p:spPr bwMode="auto">
          <a:xfrm>
            <a:off x="3941445" y="2373630"/>
            <a:ext cx="384175" cy="523875"/>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mn-lt"/>
              <a:ea typeface="+mn-ea"/>
              <a:cs typeface="+mn-cs"/>
            </a:endParaRPr>
          </a:p>
        </p:txBody>
      </p:sp>
      <p:sp>
        <p:nvSpPr>
          <p:cNvPr id="18" name="MH_Other_11"/>
          <p:cNvSpPr/>
          <p:nvPr/>
        </p:nvSpPr>
        <p:spPr bwMode="auto">
          <a:xfrm>
            <a:off x="5671820" y="2329180"/>
            <a:ext cx="612775" cy="6127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mn-lt"/>
              <a:ea typeface="+mn-ea"/>
              <a:cs typeface="+mn-cs"/>
            </a:endParaRPr>
          </a:p>
        </p:txBody>
      </p:sp>
      <p:sp>
        <p:nvSpPr>
          <p:cNvPr id="42" name="MH_Other_12"/>
          <p:cNvSpPr/>
          <p:nvPr/>
        </p:nvSpPr>
        <p:spPr bwMode="auto">
          <a:xfrm>
            <a:off x="7611745" y="2422525"/>
            <a:ext cx="422275" cy="427355"/>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mn-lt"/>
              <a:ea typeface="+mn-ea"/>
              <a:cs typeface="+mn-cs"/>
            </a:endParaRPr>
          </a:p>
        </p:txBody>
      </p:sp>
      <p:sp>
        <p:nvSpPr>
          <p:cNvPr id="19" name="MH_Other_13"/>
          <p:cNvSpPr/>
          <p:nvPr/>
        </p:nvSpPr>
        <p:spPr>
          <a:xfrm>
            <a:off x="9123045" y="2438400"/>
            <a:ext cx="412750" cy="395605"/>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rgbClr val="FFFFFF"/>
          </a:solidFill>
          <a:ln w="12700" cap="flat" cmpd="sng" algn="ctr">
            <a:noFill/>
            <a:prstDash val="solid"/>
            <a:miter lim="800000"/>
          </a:ln>
          <a:effectLst/>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Calibri" panose="020F0502020204030204"/>
              <a:ea typeface="幼圆" panose="02010509060101010101" charset="-122"/>
              <a:cs typeface="+mn-cs"/>
            </a:endParaRPr>
          </a:p>
        </p:txBody>
      </p:sp>
      <p:sp>
        <p:nvSpPr>
          <p:cNvPr id="20" name="MH_SubTitle_3"/>
          <p:cNvSpPr txBox="1"/>
          <p:nvPr/>
        </p:nvSpPr>
        <p:spPr>
          <a:xfrm>
            <a:off x="5274945" y="3783330"/>
            <a:ext cx="1406525" cy="752475"/>
          </a:xfrm>
          <a:prstGeom prst="rect">
            <a:avLst/>
          </a:prstGeom>
          <a:noFill/>
        </p:spPr>
        <p:txBody>
          <a:bodyPr lIns="0" tIns="0" rIns="0" bIns="0">
            <a:normAutofit/>
          </a:bodyPr>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关键词</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21" name="MH_SubTitle_2"/>
          <p:cNvSpPr txBox="1"/>
          <p:nvPr/>
        </p:nvSpPr>
        <p:spPr>
          <a:xfrm>
            <a:off x="3412490" y="3484880"/>
            <a:ext cx="1440180" cy="876300"/>
          </a:xfrm>
          <a:prstGeom prst="rect">
            <a:avLst/>
          </a:prstGeom>
          <a:noFill/>
        </p:spPr>
        <p:txBody>
          <a:bodyPr lIns="0" tIns="0" rIns="0" bIns="0"/>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关键词</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22" name="MH_SubTitle_1"/>
          <p:cNvSpPr txBox="1"/>
          <p:nvPr/>
        </p:nvSpPr>
        <p:spPr>
          <a:xfrm>
            <a:off x="1899920" y="3484880"/>
            <a:ext cx="1441450" cy="876300"/>
          </a:xfrm>
          <a:prstGeom prst="rect">
            <a:avLst/>
          </a:prstGeom>
          <a:noFill/>
        </p:spPr>
        <p:txBody>
          <a:bodyPr lIns="0" tIns="0" rIns="0" bIns="0"/>
          <a:lstStyle/>
          <a:p>
            <a:pPr marL="0" marR="0" lvl="0" indent="0" algn="ctr" defTabSz="914400" rtl="0" eaLnBrk="1"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rPr>
              <a:t>关键词</a:t>
            </a:r>
            <a:endParaRPr kumimoji="0" lang="zh-CN" altLang="en-US" sz="16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3" name="MH_SubTitle_5"/>
          <p:cNvSpPr txBox="1"/>
          <p:nvPr/>
        </p:nvSpPr>
        <p:spPr>
          <a:xfrm>
            <a:off x="8601710" y="3484880"/>
            <a:ext cx="1441450" cy="876300"/>
          </a:xfrm>
          <a:prstGeom prst="rect">
            <a:avLst/>
          </a:prstGeom>
          <a:noFill/>
        </p:spPr>
        <p:txBody>
          <a:bodyPr lIns="0" tIns="0" rIns="0" bIns="0"/>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关键词</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26" name="MH_SubTitle_4"/>
          <p:cNvSpPr txBox="1"/>
          <p:nvPr/>
        </p:nvSpPr>
        <p:spPr>
          <a:xfrm>
            <a:off x="7090410" y="3484880"/>
            <a:ext cx="1439545" cy="876300"/>
          </a:xfrm>
          <a:prstGeom prst="rect">
            <a:avLst/>
          </a:prstGeom>
          <a:noFill/>
        </p:spPr>
        <p:txBody>
          <a:bodyPr lIns="0" tIns="0" rIns="0" bIns="0"/>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关键词</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29" name="MH_SubTitle_6"/>
          <p:cNvSpPr/>
          <p:nvPr/>
        </p:nvSpPr>
        <p:spPr>
          <a:xfrm>
            <a:off x="1922145" y="4515485"/>
            <a:ext cx="8112125" cy="4635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rgbClr val="482E2C"/>
              </a:solidFill>
              <a:effectLst/>
              <a:uLnTx/>
              <a:uFillTx/>
              <a:latin typeface="+mn-lt"/>
              <a:ea typeface="+mn-ea"/>
              <a:cs typeface="+mn-cs"/>
            </a:endParaRPr>
          </a:p>
        </p:txBody>
      </p:sp>
      <p:sp>
        <p:nvSpPr>
          <p:cNvPr id="5138" name="MH_Desc_1"/>
          <p:cNvSpPr>
            <a:spLocks noChangeArrowheads="1"/>
          </p:cNvSpPr>
          <p:nvPr/>
        </p:nvSpPr>
        <p:spPr bwMode="auto">
          <a:xfrm>
            <a:off x="2219960" y="4739005"/>
            <a:ext cx="730059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bIns="0"/>
          <a:lstStyle/>
          <a:p>
            <a:pPr lvl="0" algn="ctr" eaLnBrk="1" hangingPunct="1">
              <a:lnSpc>
                <a:spcPct val="120000"/>
              </a:lnSpc>
            </a:pPr>
            <a:r>
              <a:rPr lang="zh-CN" altLang="en-US" sz="1200" dirty="0">
                <a:solidFill>
                  <a:schemeClr val="tx1">
                    <a:lumMod val="65000"/>
                    <a:lumOff val="35000"/>
                  </a:schemeClr>
                </a:solidFill>
                <a:latin typeface="幼圆" panose="02010509060101010101" charset="-122"/>
                <a:ea typeface="微软雅黑" panose="020B0503020204020204" charset="-122"/>
              </a:rPr>
              <a:t>在此处输入您的文本，</a:t>
            </a:r>
            <a:r>
              <a:rPr lang="zh-CN" altLang="en-US" sz="1200" dirty="0">
                <a:solidFill>
                  <a:schemeClr val="tx1">
                    <a:lumMod val="65000"/>
                    <a:lumOff val="35000"/>
                  </a:schemeClr>
                </a:solidFill>
                <a:latin typeface="幼圆" panose="02010509060101010101" charset="-122"/>
                <a:ea typeface="微软雅黑" panose="020B0503020204020204" charset="-122"/>
                <a:sym typeface="+mn-ea"/>
              </a:rPr>
              <a:t>在此处输入您的文本，在此处输入您的文本，在此处输入您的文本，在此处输入您的文本，在此处输入您的文本，在此处输入您的文本，</a:t>
            </a:r>
            <a:endParaRPr lang="zh-CN" altLang="en-US" sz="1200" dirty="0">
              <a:solidFill>
                <a:schemeClr val="tx1">
                  <a:lumMod val="65000"/>
                  <a:lumOff val="35000"/>
                </a:schemeClr>
              </a:solidFill>
              <a:latin typeface="幼圆" panose="02010509060101010101" charset="-122"/>
              <a:ea typeface="微软雅黑" panose="020B0503020204020204" charset="-122"/>
              <a:sym typeface="+mn-ea"/>
            </a:endParaRPr>
          </a:p>
          <a:p>
            <a:pPr lvl="0" algn="ctr" eaLnBrk="1" hangingPunct="1">
              <a:lnSpc>
                <a:spcPct val="120000"/>
              </a:lnSpc>
            </a:pPr>
            <a:endParaRPr lang="zh-CN" altLang="en-US" sz="1200" dirty="0">
              <a:solidFill>
                <a:schemeClr val="tx1">
                  <a:lumMod val="65000"/>
                  <a:lumOff val="35000"/>
                </a:schemeClr>
              </a:solidFill>
              <a:latin typeface="幼圆" panose="02010509060101010101" charset="-122"/>
              <a:ea typeface="微软雅黑" panose="020B0503020204020204" charset="-122"/>
              <a:sym typeface="+mn-ea"/>
            </a:endParaRPr>
          </a:p>
          <a:p>
            <a:pPr lvl="0" algn="ctr" eaLnBrk="1" hangingPunct="1">
              <a:lnSpc>
                <a:spcPct val="120000"/>
              </a:lnSpc>
            </a:pPr>
            <a:endParaRPr lang="zh-CN" altLang="en-US" dirty="0">
              <a:solidFill>
                <a:schemeClr val="bg1"/>
              </a:solidFill>
              <a:latin typeface="幼圆" panose="02010509060101010101"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2" name="Rectangle 31"/>
          <p:cNvSpPr/>
          <p:nvPr/>
        </p:nvSpPr>
        <p:spPr>
          <a:xfrm>
            <a:off x="3164840" y="3732530"/>
            <a:ext cx="1995170" cy="362585"/>
          </a:xfrm>
          <a:prstGeom prst="rect">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1" name="Rectangle 30"/>
          <p:cNvSpPr/>
          <p:nvPr/>
        </p:nvSpPr>
        <p:spPr>
          <a:xfrm>
            <a:off x="3164840" y="4185920"/>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grpSp>
        <p:nvGrpSpPr>
          <p:cNvPr id="2" name="Group 40"/>
          <p:cNvGrpSpPr/>
          <p:nvPr/>
        </p:nvGrpSpPr>
        <p:grpSpPr>
          <a:xfrm>
            <a:off x="3799840" y="3006725"/>
            <a:ext cx="604520" cy="398780"/>
            <a:chOff x="2141517" y="2373325"/>
            <a:chExt cx="476251" cy="314325"/>
          </a:xfrm>
          <a:solidFill>
            <a:srgbClr val="2980B4"/>
          </a:solidFill>
        </p:grpSpPr>
        <p:sp>
          <p:nvSpPr>
            <p:cNvPr id="42" name="Rectangle 22"/>
            <p:cNvSpPr>
              <a:spLocks noChangeArrowheads="1"/>
            </p:cNvSpPr>
            <p:nvPr/>
          </p:nvSpPr>
          <p:spPr bwMode="auto">
            <a:xfrm>
              <a:off x="2200255" y="2678125"/>
              <a:ext cx="387350" cy="9525"/>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3" name="Rectangle 23"/>
            <p:cNvSpPr>
              <a:spLocks noChangeArrowheads="1"/>
            </p:cNvSpPr>
            <p:nvPr/>
          </p:nvSpPr>
          <p:spPr bwMode="auto">
            <a:xfrm>
              <a:off x="2517755" y="2468575"/>
              <a:ext cx="69850" cy="209550"/>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4" name="Rectangle 24"/>
            <p:cNvSpPr>
              <a:spLocks noChangeArrowheads="1"/>
            </p:cNvSpPr>
            <p:nvPr/>
          </p:nvSpPr>
          <p:spPr bwMode="auto">
            <a:xfrm>
              <a:off x="2438380" y="2547950"/>
              <a:ext cx="69850" cy="130175"/>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5" name="Rectangle 25"/>
            <p:cNvSpPr>
              <a:spLocks noChangeArrowheads="1"/>
            </p:cNvSpPr>
            <p:nvPr/>
          </p:nvSpPr>
          <p:spPr bwMode="auto">
            <a:xfrm>
              <a:off x="2359005" y="2592400"/>
              <a:ext cx="69850" cy="85725"/>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6" name="Rectangle 26"/>
            <p:cNvSpPr>
              <a:spLocks noChangeArrowheads="1"/>
            </p:cNvSpPr>
            <p:nvPr/>
          </p:nvSpPr>
          <p:spPr bwMode="auto">
            <a:xfrm>
              <a:off x="2279630" y="2551125"/>
              <a:ext cx="69850" cy="127000"/>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7" name="Rectangle 27"/>
            <p:cNvSpPr>
              <a:spLocks noChangeArrowheads="1"/>
            </p:cNvSpPr>
            <p:nvPr/>
          </p:nvSpPr>
          <p:spPr bwMode="auto">
            <a:xfrm>
              <a:off x="2200255" y="2587637"/>
              <a:ext cx="68263" cy="90488"/>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8" name="Freeform 28"/>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9" name="Freeform 29"/>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50" name="Freeform 30"/>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sp>
        <p:nvSpPr>
          <p:cNvPr id="56" name="Rectangle 55"/>
          <p:cNvSpPr/>
          <p:nvPr/>
        </p:nvSpPr>
        <p:spPr>
          <a:xfrm>
            <a:off x="3709035" y="2462530"/>
            <a:ext cx="1139825"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endParaRPr>
          </a:p>
        </p:txBody>
      </p:sp>
      <p:sp>
        <p:nvSpPr>
          <p:cNvPr id="27" name="Rectangle 26"/>
          <p:cNvSpPr/>
          <p:nvPr/>
        </p:nvSpPr>
        <p:spPr>
          <a:xfrm>
            <a:off x="1079500" y="4185285"/>
            <a:ext cx="1995170" cy="3625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0" name="Rectangle 29"/>
          <p:cNvSpPr/>
          <p:nvPr/>
        </p:nvSpPr>
        <p:spPr>
          <a:xfrm>
            <a:off x="1079500" y="4638675"/>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grpSp>
        <p:nvGrpSpPr>
          <p:cNvPr id="8" name="Group 50"/>
          <p:cNvGrpSpPr/>
          <p:nvPr/>
        </p:nvGrpSpPr>
        <p:grpSpPr>
          <a:xfrm>
            <a:off x="1805305" y="3369310"/>
            <a:ext cx="483870" cy="463550"/>
            <a:chOff x="1003288" y="2254241"/>
            <a:chExt cx="381000" cy="365126"/>
          </a:xfrm>
          <a:solidFill>
            <a:srgbClr val="83C2DB"/>
          </a:solidFill>
        </p:grpSpPr>
        <p:sp>
          <p:nvSpPr>
            <p:cNvPr id="29" name="Freeform 16"/>
            <p:cNvSpPr/>
            <p:nvPr/>
          </p:nvSpPr>
          <p:spPr bwMode="auto">
            <a:xfrm>
              <a:off x="1058850" y="2411404"/>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9" name="Freeform 17"/>
            <p:cNvSpPr/>
            <p:nvPr/>
          </p:nvSpPr>
          <p:spPr bwMode="auto">
            <a:xfrm>
              <a:off x="1003288" y="2254241"/>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0" name="Freeform 18"/>
            <p:cNvSpPr/>
            <p:nvPr/>
          </p:nvSpPr>
          <p:spPr bwMode="auto">
            <a:xfrm>
              <a:off x="1190613" y="2411404"/>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sp>
        <p:nvSpPr>
          <p:cNvPr id="57" name="Rectangle 56"/>
          <p:cNvSpPr/>
          <p:nvPr/>
        </p:nvSpPr>
        <p:spPr>
          <a:xfrm>
            <a:off x="1079500" y="2825115"/>
            <a:ext cx="2283460"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endParaRPr>
          </a:p>
        </p:txBody>
      </p:sp>
      <p:sp>
        <p:nvSpPr>
          <p:cNvPr id="35" name="Rectangle 34"/>
          <p:cNvSpPr/>
          <p:nvPr/>
        </p:nvSpPr>
        <p:spPr>
          <a:xfrm>
            <a:off x="5250815" y="3278505"/>
            <a:ext cx="1995170" cy="3625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3" name="Rectangle 32"/>
          <p:cNvSpPr/>
          <p:nvPr/>
        </p:nvSpPr>
        <p:spPr>
          <a:xfrm>
            <a:off x="5250815" y="3731895"/>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grpSp>
        <p:nvGrpSpPr>
          <p:cNvPr id="9" name="Group 19"/>
          <p:cNvGrpSpPr/>
          <p:nvPr/>
        </p:nvGrpSpPr>
        <p:grpSpPr>
          <a:xfrm>
            <a:off x="5885815" y="2462530"/>
            <a:ext cx="594360" cy="497840"/>
            <a:chOff x="2951142" y="2589225"/>
            <a:chExt cx="468313" cy="392113"/>
          </a:xfrm>
          <a:solidFill>
            <a:srgbClr val="83C2DB"/>
          </a:solidFill>
        </p:grpSpPr>
        <p:sp>
          <p:nvSpPr>
            <p:cNvPr id="22"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25"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28"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sp>
        <p:nvSpPr>
          <p:cNvPr id="58" name="Rectangle 57"/>
          <p:cNvSpPr/>
          <p:nvPr/>
        </p:nvSpPr>
        <p:spPr>
          <a:xfrm>
            <a:off x="5264785" y="1918335"/>
            <a:ext cx="1871980"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endParaRPr>
          </a:p>
        </p:txBody>
      </p:sp>
      <p:sp>
        <p:nvSpPr>
          <p:cNvPr id="36" name="Rectangle 35"/>
          <p:cNvSpPr/>
          <p:nvPr/>
        </p:nvSpPr>
        <p:spPr>
          <a:xfrm>
            <a:off x="7336790" y="2825750"/>
            <a:ext cx="1995170" cy="362585"/>
          </a:xfrm>
          <a:prstGeom prst="rect">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4" name="Rectangle 33"/>
          <p:cNvSpPr/>
          <p:nvPr/>
        </p:nvSpPr>
        <p:spPr>
          <a:xfrm>
            <a:off x="7336790" y="3279140"/>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grpSp>
        <p:nvGrpSpPr>
          <p:cNvPr id="11" name="Group 52"/>
          <p:cNvGrpSpPr/>
          <p:nvPr/>
        </p:nvGrpSpPr>
        <p:grpSpPr>
          <a:xfrm>
            <a:off x="7954645" y="2099945"/>
            <a:ext cx="556260" cy="438150"/>
            <a:chOff x="1058564" y="1781841"/>
            <a:chExt cx="649993" cy="512092"/>
          </a:xfrm>
          <a:solidFill>
            <a:srgbClr val="2980B4"/>
          </a:solidFill>
        </p:grpSpPr>
        <p:sp>
          <p:nvSpPr>
            <p:cNvPr id="54" name="Freeform 31"/>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tx1">
                    <a:lumMod val="75000"/>
                    <a:lumOff val="25000"/>
                  </a:schemeClr>
                </a:solidFill>
                <a:latin typeface="微软雅黑" panose="020B0503020204020204" charset="-122"/>
                <a:ea typeface="微软雅黑" panose="020B0503020204020204" charset="-122"/>
              </a:endParaRPr>
            </a:p>
          </p:txBody>
        </p:sp>
        <p:sp>
          <p:nvSpPr>
            <p:cNvPr id="55" name="Freeform 32"/>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tx1">
                    <a:lumMod val="75000"/>
                    <a:lumOff val="25000"/>
                  </a:schemeClr>
                </a:solidFill>
                <a:latin typeface="微软雅黑" panose="020B0503020204020204" charset="-122"/>
                <a:ea typeface="微软雅黑" panose="020B0503020204020204" charset="-122"/>
              </a:endParaRPr>
            </a:p>
          </p:txBody>
        </p:sp>
      </p:grpSp>
      <p:sp>
        <p:nvSpPr>
          <p:cNvPr id="59" name="Rectangle 58"/>
          <p:cNvSpPr/>
          <p:nvPr/>
        </p:nvSpPr>
        <p:spPr>
          <a:xfrm>
            <a:off x="7698105" y="1540510"/>
            <a:ext cx="1347470"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endParaRPr>
          </a:p>
        </p:txBody>
      </p:sp>
      <p:sp>
        <p:nvSpPr>
          <p:cNvPr id="38" name="Rectangle 37"/>
          <p:cNvSpPr/>
          <p:nvPr/>
        </p:nvSpPr>
        <p:spPr>
          <a:xfrm>
            <a:off x="9422765" y="2372360"/>
            <a:ext cx="1995170" cy="3625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7" name="Rectangle 36"/>
          <p:cNvSpPr/>
          <p:nvPr/>
        </p:nvSpPr>
        <p:spPr>
          <a:xfrm>
            <a:off x="9422765" y="2825750"/>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
        <p:nvSpPr>
          <p:cNvPr id="52" name="Freeform 15"/>
          <p:cNvSpPr>
            <a:spLocks noEditPoints="1"/>
          </p:cNvSpPr>
          <p:nvPr/>
        </p:nvSpPr>
        <p:spPr bwMode="auto">
          <a:xfrm>
            <a:off x="10024745" y="1646555"/>
            <a:ext cx="431165" cy="43053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rgbClr val="83C2DB"/>
          </a:solidFill>
          <a:ln>
            <a:noFill/>
          </a:ln>
        </p:spPr>
        <p:txBody>
          <a:bodyPr vert="horz" wrap="square" lIns="91440" tIns="45720" rIns="91440" bIns="45720" numCol="1" anchor="t" anchorCtr="0" compatLnSpc="1"/>
          <a:lstStyle/>
          <a:p>
            <a:endParaRPr lang="en-US" dirty="0">
              <a:solidFill>
                <a:schemeClr val="tx1">
                  <a:lumMod val="75000"/>
                  <a:lumOff val="25000"/>
                </a:schemeClr>
              </a:solidFill>
              <a:latin typeface="微软雅黑" panose="020B0503020204020204" charset="-122"/>
              <a:ea typeface="微软雅黑" panose="020B0503020204020204" charset="-122"/>
            </a:endParaRPr>
          </a:p>
        </p:txBody>
      </p:sp>
      <p:sp>
        <p:nvSpPr>
          <p:cNvPr id="60" name="Rectangle 59"/>
          <p:cNvSpPr/>
          <p:nvPr/>
        </p:nvSpPr>
        <p:spPr>
          <a:xfrm>
            <a:off x="9662160" y="1102360"/>
            <a:ext cx="1426845"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cxnSp>
        <p:nvCxnSpPr>
          <p:cNvPr id="15" name="MH_Other_1"/>
          <p:cNvCxnSpPr/>
          <p:nvPr/>
        </p:nvCxnSpPr>
        <p:spPr>
          <a:xfrm>
            <a:off x="4568190" y="2544445"/>
            <a:ext cx="551815" cy="1505585"/>
          </a:xfrm>
          <a:prstGeom prst="bentConnector2">
            <a:avLst/>
          </a:prstGeom>
          <a:solidFill>
            <a:srgbClr val="469F26"/>
          </a:solidFill>
          <a:ln>
            <a:solidFill>
              <a:srgbClr val="2980B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 name="MH_Other_2"/>
          <p:cNvCxnSpPr/>
          <p:nvPr/>
        </p:nvCxnSpPr>
        <p:spPr>
          <a:xfrm rot="10800000" flipV="1">
            <a:off x="7021195" y="2544445"/>
            <a:ext cx="603885" cy="1507490"/>
          </a:xfrm>
          <a:prstGeom prst="bentConnector2">
            <a:avLst/>
          </a:prstGeom>
          <a:solidFill>
            <a:srgbClr val="469F26"/>
          </a:solidFill>
          <a:ln>
            <a:solidFill>
              <a:srgbClr val="83C2D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MH_SubTitle_2"/>
          <p:cNvSpPr/>
          <p:nvPr/>
        </p:nvSpPr>
        <p:spPr>
          <a:xfrm flipH="1">
            <a:off x="6417945" y="4040505"/>
            <a:ext cx="2452370" cy="2798445"/>
          </a:xfrm>
          <a:custGeom>
            <a:avLst/>
            <a:gdLst>
              <a:gd name="connsiteX0" fmla="*/ 78457 w 1916906"/>
              <a:gd name="connsiteY0" fmla="*/ 920854 h 2186309"/>
              <a:gd name="connsiteX1" fmla="*/ 54241 w 1916906"/>
              <a:gd name="connsiteY1" fmla="*/ 925175 h 2186309"/>
              <a:gd name="connsiteX2" fmla="*/ 33202 w 1916906"/>
              <a:gd name="connsiteY2" fmla="*/ 1214806 h 2186309"/>
              <a:gd name="connsiteX3" fmla="*/ 230961 w 1916906"/>
              <a:gd name="connsiteY3" fmla="*/ 1314669 h 2186309"/>
              <a:gd name="connsiteX4" fmla="*/ 281786 w 1916906"/>
              <a:gd name="connsiteY4" fmla="*/ 1078286 h 2186309"/>
              <a:gd name="connsiteX5" fmla="*/ 78457 w 1916906"/>
              <a:gd name="connsiteY5" fmla="*/ 920854 h 2186309"/>
              <a:gd name="connsiteX6" fmla="*/ 1293897 w 1916906"/>
              <a:gd name="connsiteY6" fmla="*/ 766890 h 2186309"/>
              <a:gd name="connsiteX7" fmla="*/ 1067837 w 1916906"/>
              <a:gd name="connsiteY7" fmla="*/ 787836 h 2186309"/>
              <a:gd name="connsiteX8" fmla="*/ 281258 w 1916906"/>
              <a:gd name="connsiteY8" fmla="*/ 1393250 h 2186309"/>
              <a:gd name="connsiteX9" fmla="*/ 138106 w 1916906"/>
              <a:gd name="connsiteY9" fmla="*/ 2183852 h 2186309"/>
              <a:gd name="connsiteX10" fmla="*/ 138889 w 1916906"/>
              <a:gd name="connsiteY10" fmla="*/ 2186309 h 2186309"/>
              <a:gd name="connsiteX11" fmla="*/ 1014596 w 1916906"/>
              <a:gd name="connsiteY11" fmla="*/ 2186309 h 2186309"/>
              <a:gd name="connsiteX12" fmla="*/ 1031570 w 1916906"/>
              <a:gd name="connsiteY12" fmla="*/ 2155006 h 2186309"/>
              <a:gd name="connsiteX13" fmla="*/ 1138758 w 1916906"/>
              <a:gd name="connsiteY13" fmla="*/ 2045233 h 2186309"/>
              <a:gd name="connsiteX14" fmla="*/ 1660994 w 1916906"/>
              <a:gd name="connsiteY14" fmla="*/ 1832340 h 2186309"/>
              <a:gd name="connsiteX15" fmla="*/ 1880204 w 1916906"/>
              <a:gd name="connsiteY15" fmla="*/ 1014035 h 2186309"/>
              <a:gd name="connsiteX16" fmla="*/ 1293897 w 1916906"/>
              <a:gd name="connsiteY16" fmla="*/ 766890 h 2186309"/>
              <a:gd name="connsiteX17" fmla="*/ 320534 w 1916906"/>
              <a:gd name="connsiteY17" fmla="*/ 646208 h 2186309"/>
              <a:gd name="connsiteX18" fmla="*/ 275212 w 1916906"/>
              <a:gd name="connsiteY18" fmla="*/ 657975 h 2186309"/>
              <a:gd name="connsiteX19" fmla="*/ 221936 w 1916906"/>
              <a:gd name="connsiteY19" fmla="*/ 920995 h 2186309"/>
              <a:gd name="connsiteX20" fmla="*/ 406800 w 1916906"/>
              <a:gd name="connsiteY20" fmla="*/ 1020858 h 2186309"/>
              <a:gd name="connsiteX21" fmla="*/ 476968 w 1916906"/>
              <a:gd name="connsiteY21" fmla="*/ 771169 h 2186309"/>
              <a:gd name="connsiteX22" fmla="*/ 320534 w 1916906"/>
              <a:gd name="connsiteY22" fmla="*/ 646208 h 2186309"/>
              <a:gd name="connsiteX23" fmla="*/ 636068 w 1916906"/>
              <a:gd name="connsiteY23" fmla="*/ 405149 h 2186309"/>
              <a:gd name="connsiteX24" fmla="*/ 590193 w 1916906"/>
              <a:gd name="connsiteY24" fmla="*/ 415487 h 2186309"/>
              <a:gd name="connsiteX25" fmla="*/ 498233 w 1916906"/>
              <a:gd name="connsiteY25" fmla="*/ 718424 h 2186309"/>
              <a:gd name="connsiteX26" fmla="*/ 734676 w 1916906"/>
              <a:gd name="connsiteY26" fmla="*/ 811634 h 2186309"/>
              <a:gd name="connsiteX27" fmla="*/ 804844 w 1916906"/>
              <a:gd name="connsiteY27" fmla="*/ 561945 h 2186309"/>
              <a:gd name="connsiteX28" fmla="*/ 636068 w 1916906"/>
              <a:gd name="connsiteY28" fmla="*/ 405149 h 2186309"/>
              <a:gd name="connsiteX29" fmla="*/ 1001918 w 1916906"/>
              <a:gd name="connsiteY29" fmla="*/ 234444 h 2186309"/>
              <a:gd name="connsiteX30" fmla="*/ 913824 w 1916906"/>
              <a:gd name="connsiteY30" fmla="*/ 247466 h 2186309"/>
              <a:gd name="connsiteX31" fmla="*/ 841205 w 1916906"/>
              <a:gd name="connsiteY31" fmla="*/ 490527 h 2186309"/>
              <a:gd name="connsiteX32" fmla="*/ 1064754 w 1916906"/>
              <a:gd name="connsiteY32" fmla="*/ 617002 h 2186309"/>
              <a:gd name="connsiteX33" fmla="*/ 1147816 w 1916906"/>
              <a:gd name="connsiteY33" fmla="*/ 347354 h 2186309"/>
              <a:gd name="connsiteX34" fmla="*/ 1001918 w 1916906"/>
              <a:gd name="connsiteY34" fmla="*/ 234444 h 2186309"/>
              <a:gd name="connsiteX35" fmla="*/ 1426162 w 1916906"/>
              <a:gd name="connsiteY35" fmla="*/ 59 h 2186309"/>
              <a:gd name="connsiteX36" fmla="*/ 1351520 w 1916906"/>
              <a:gd name="connsiteY36" fmla="*/ 9448 h 2186309"/>
              <a:gd name="connsiteX37" fmla="*/ 1235468 w 1916906"/>
              <a:gd name="connsiteY37" fmla="*/ 495109 h 2186309"/>
              <a:gd name="connsiteX38" fmla="*/ 1654546 w 1916906"/>
              <a:gd name="connsiteY38" fmla="*/ 641472 h 2186309"/>
              <a:gd name="connsiteX39" fmla="*/ 1725467 w 1916906"/>
              <a:gd name="connsiteY39" fmla="*/ 209034 h 2186309"/>
              <a:gd name="connsiteX40" fmla="*/ 1426162 w 1916906"/>
              <a:gd name="connsiteY40" fmla="*/ 59 h 218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16906" h="2186309">
                <a:moveTo>
                  <a:pt x="78457" y="920854"/>
                </a:moveTo>
                <a:cubicBezTo>
                  <a:pt x="69249" y="920077"/>
                  <a:pt x="61043" y="921360"/>
                  <a:pt x="54241" y="925175"/>
                </a:cubicBezTo>
                <a:cubicBezTo>
                  <a:pt x="-32417" y="955691"/>
                  <a:pt x="3749" y="1149890"/>
                  <a:pt x="33202" y="1214806"/>
                </a:cubicBezTo>
                <a:cubicBezTo>
                  <a:pt x="62655" y="1279721"/>
                  <a:pt x="163740" y="1337421"/>
                  <a:pt x="230961" y="1314669"/>
                </a:cubicBezTo>
                <a:cubicBezTo>
                  <a:pt x="298181" y="1291915"/>
                  <a:pt x="381620" y="1210284"/>
                  <a:pt x="281786" y="1078286"/>
                </a:cubicBezTo>
                <a:cubicBezTo>
                  <a:pt x="256488" y="1032643"/>
                  <a:pt x="142913" y="926287"/>
                  <a:pt x="78457" y="920854"/>
                </a:cubicBezTo>
                <a:close/>
                <a:moveTo>
                  <a:pt x="1293897" y="766890"/>
                </a:moveTo>
                <a:cubicBezTo>
                  <a:pt x="1212633" y="765105"/>
                  <a:pt x="1134459" y="772036"/>
                  <a:pt x="1067837" y="787836"/>
                </a:cubicBezTo>
                <a:cubicBezTo>
                  <a:pt x="801345" y="851039"/>
                  <a:pt x="431696" y="1149310"/>
                  <a:pt x="281258" y="1393250"/>
                </a:cubicBezTo>
                <a:cubicBezTo>
                  <a:pt x="149624" y="1606696"/>
                  <a:pt x="90389" y="1995024"/>
                  <a:pt x="138106" y="2183852"/>
                </a:cubicBezTo>
                <a:lnTo>
                  <a:pt x="138889" y="2186309"/>
                </a:lnTo>
                <a:lnTo>
                  <a:pt x="1014596" y="2186309"/>
                </a:lnTo>
                <a:lnTo>
                  <a:pt x="1031570" y="2155006"/>
                </a:lnTo>
                <a:cubicBezTo>
                  <a:pt x="1049569" y="2125068"/>
                  <a:pt x="1076433" y="2091803"/>
                  <a:pt x="1138758" y="2045233"/>
                </a:cubicBezTo>
                <a:cubicBezTo>
                  <a:pt x="1263407" y="1952092"/>
                  <a:pt x="1440709" y="1931024"/>
                  <a:pt x="1660994" y="1832340"/>
                </a:cubicBezTo>
                <a:cubicBezTo>
                  <a:pt x="1881279" y="1733656"/>
                  <a:pt x="1974766" y="1224710"/>
                  <a:pt x="1880204" y="1014035"/>
                </a:cubicBezTo>
                <a:cubicBezTo>
                  <a:pt x="1809283" y="856028"/>
                  <a:pt x="1537688" y="772244"/>
                  <a:pt x="1293897" y="766890"/>
                </a:cubicBezTo>
                <a:close/>
                <a:moveTo>
                  <a:pt x="320534" y="646208"/>
                </a:moveTo>
                <a:cubicBezTo>
                  <a:pt x="306742" y="647887"/>
                  <a:pt x="291686" y="651666"/>
                  <a:pt x="275212" y="657975"/>
                </a:cubicBezTo>
                <a:cubicBezTo>
                  <a:pt x="156318" y="688491"/>
                  <a:pt x="200005" y="860514"/>
                  <a:pt x="221936" y="920995"/>
                </a:cubicBezTo>
                <a:cubicBezTo>
                  <a:pt x="243867" y="981475"/>
                  <a:pt x="319163" y="1045829"/>
                  <a:pt x="406800" y="1020858"/>
                </a:cubicBezTo>
                <a:cubicBezTo>
                  <a:pt x="494437" y="995887"/>
                  <a:pt x="531670" y="849945"/>
                  <a:pt x="476968" y="771169"/>
                </a:cubicBezTo>
                <a:cubicBezTo>
                  <a:pt x="451669" y="725526"/>
                  <a:pt x="417075" y="634450"/>
                  <a:pt x="320534" y="646208"/>
                </a:cubicBezTo>
                <a:close/>
                <a:moveTo>
                  <a:pt x="636068" y="405149"/>
                </a:moveTo>
                <a:cubicBezTo>
                  <a:pt x="621924" y="405919"/>
                  <a:pt x="606666" y="409178"/>
                  <a:pt x="590193" y="415487"/>
                </a:cubicBezTo>
                <a:cubicBezTo>
                  <a:pt x="471298" y="446003"/>
                  <a:pt x="474152" y="652400"/>
                  <a:pt x="498233" y="718424"/>
                </a:cubicBezTo>
                <a:cubicBezTo>
                  <a:pt x="522312" y="784449"/>
                  <a:pt x="619100" y="851020"/>
                  <a:pt x="734676" y="811634"/>
                </a:cubicBezTo>
                <a:cubicBezTo>
                  <a:pt x="850252" y="772248"/>
                  <a:pt x="833757" y="614109"/>
                  <a:pt x="804844" y="561945"/>
                </a:cubicBezTo>
                <a:cubicBezTo>
                  <a:pt x="779545" y="516302"/>
                  <a:pt x="735078" y="399758"/>
                  <a:pt x="636068" y="405149"/>
                </a:cubicBezTo>
                <a:close/>
                <a:moveTo>
                  <a:pt x="1001918" y="234444"/>
                </a:moveTo>
                <a:cubicBezTo>
                  <a:pt x="976062" y="231521"/>
                  <a:pt x="946771" y="234848"/>
                  <a:pt x="913824" y="247466"/>
                </a:cubicBezTo>
                <a:cubicBezTo>
                  <a:pt x="769140" y="277982"/>
                  <a:pt x="816050" y="428937"/>
                  <a:pt x="841205" y="490527"/>
                </a:cubicBezTo>
                <a:cubicBezTo>
                  <a:pt x="866360" y="552116"/>
                  <a:pt x="985097" y="646993"/>
                  <a:pt x="1064754" y="617002"/>
                </a:cubicBezTo>
                <a:cubicBezTo>
                  <a:pt x="1144411" y="587010"/>
                  <a:pt x="1176729" y="399518"/>
                  <a:pt x="1147816" y="347354"/>
                </a:cubicBezTo>
                <a:cubicBezTo>
                  <a:pt x="1126131" y="308232"/>
                  <a:pt x="1079484" y="243215"/>
                  <a:pt x="1001918" y="234444"/>
                </a:cubicBezTo>
                <a:close/>
                <a:moveTo>
                  <a:pt x="1426162" y="59"/>
                </a:moveTo>
                <a:cubicBezTo>
                  <a:pt x="1402713" y="508"/>
                  <a:pt x="1377847" y="3488"/>
                  <a:pt x="1351520" y="9448"/>
                </a:cubicBezTo>
                <a:cubicBezTo>
                  <a:pt x="1140906" y="57127"/>
                  <a:pt x="1184963" y="389772"/>
                  <a:pt x="1235468" y="495109"/>
                </a:cubicBezTo>
                <a:cubicBezTo>
                  <a:pt x="1285972" y="600446"/>
                  <a:pt x="1465424" y="754572"/>
                  <a:pt x="1654546" y="641472"/>
                </a:cubicBezTo>
                <a:cubicBezTo>
                  <a:pt x="1843669" y="528373"/>
                  <a:pt x="1771674" y="313263"/>
                  <a:pt x="1725467" y="209034"/>
                </a:cubicBezTo>
                <a:cubicBezTo>
                  <a:pt x="1685037" y="117834"/>
                  <a:pt x="1590308" y="-3079"/>
                  <a:pt x="1426162" y="59"/>
                </a:cubicBezTo>
                <a:close/>
              </a:path>
            </a:pathLst>
          </a:custGeom>
          <a:solidFill>
            <a:srgbClr val="83C2DB"/>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80000" tIns="540000" rIns="91440" numCol="1" spcCol="0" rtlCol="0" fromWordArt="0" anchor="ctr" anchorCtr="0" forceAA="0" compatLnSpc="1">
            <a:normAutofit/>
          </a:bodyPr>
          <a:lstStyle/>
          <a:p>
            <a:pPr algn="ctr">
              <a:lnSpc>
                <a:spcPct val="120000"/>
              </a:lnSpc>
              <a:defRPr/>
            </a:pPr>
            <a:r>
              <a:rPr lang="zh-CN" altLang="en-US" sz="2800" dirty="0">
                <a:solidFill>
                  <a:schemeClr val="bg1"/>
                </a:solidFill>
                <a:latin typeface="微软雅黑" panose="020B0503020204020204" charset="-122"/>
                <a:ea typeface="微软雅黑" panose="020B0503020204020204" charset="-122"/>
                <a:sym typeface="+mn-ea"/>
              </a:rPr>
              <a:t>关键</a:t>
            </a:r>
            <a:r>
              <a:rPr lang="zh-CN" altLang="en-US" sz="2800" dirty="0" smtClean="0">
                <a:solidFill>
                  <a:schemeClr val="bg1"/>
                </a:solidFill>
                <a:latin typeface="微软雅黑" panose="020B0503020204020204" charset="-122"/>
                <a:ea typeface="微软雅黑" panose="020B0503020204020204" charset="-122"/>
                <a:sym typeface="+mn-ea"/>
              </a:rPr>
              <a:t>词</a:t>
            </a:r>
            <a:endParaRPr lang="zh-CN" altLang="en-US" sz="2800" noProof="0" dirty="0" smtClean="0">
              <a:ln>
                <a:noFill/>
              </a:ln>
              <a:solidFill>
                <a:schemeClr val="bg1"/>
              </a:solidFill>
              <a:uLnTx/>
              <a:uFillTx/>
              <a:latin typeface="微软雅黑" panose="020B0503020204020204" charset="-122"/>
              <a:ea typeface="微软雅黑" panose="020B0503020204020204" charset="-122"/>
              <a:sym typeface="+mn-ea"/>
            </a:endParaRPr>
          </a:p>
        </p:txBody>
      </p:sp>
      <p:sp>
        <p:nvSpPr>
          <p:cNvPr id="28" name="MH_SubTitle_1"/>
          <p:cNvSpPr/>
          <p:nvPr/>
        </p:nvSpPr>
        <p:spPr>
          <a:xfrm>
            <a:off x="3328670" y="4040505"/>
            <a:ext cx="2452370" cy="2798445"/>
          </a:xfrm>
          <a:custGeom>
            <a:avLst/>
            <a:gdLst>
              <a:gd name="connsiteX0" fmla="*/ 78408 w 1915716"/>
              <a:gd name="connsiteY0" fmla="*/ 920854 h 2186309"/>
              <a:gd name="connsiteX1" fmla="*/ 281611 w 1915716"/>
              <a:gd name="connsiteY1" fmla="*/ 1078286 h 2186309"/>
              <a:gd name="connsiteX2" fmla="*/ 230817 w 1915716"/>
              <a:gd name="connsiteY2" fmla="*/ 1314669 h 2186309"/>
              <a:gd name="connsiteX3" fmla="*/ 33181 w 1915716"/>
              <a:gd name="connsiteY3" fmla="*/ 1214806 h 2186309"/>
              <a:gd name="connsiteX4" fmla="*/ 54207 w 1915716"/>
              <a:gd name="connsiteY4" fmla="*/ 925175 h 2186309"/>
              <a:gd name="connsiteX5" fmla="*/ 78408 w 1915716"/>
              <a:gd name="connsiteY5" fmla="*/ 920854 h 2186309"/>
              <a:gd name="connsiteX6" fmla="*/ 1293094 w 1915716"/>
              <a:gd name="connsiteY6" fmla="*/ 766890 h 2186309"/>
              <a:gd name="connsiteX7" fmla="*/ 1879037 w 1915716"/>
              <a:gd name="connsiteY7" fmla="*/ 1014035 h 2186309"/>
              <a:gd name="connsiteX8" fmla="*/ 1659963 w 1915716"/>
              <a:gd name="connsiteY8" fmla="*/ 1832340 h 2186309"/>
              <a:gd name="connsiteX9" fmla="*/ 1138051 w 1915716"/>
              <a:gd name="connsiteY9" fmla="*/ 2045233 h 2186309"/>
              <a:gd name="connsiteX10" fmla="*/ 1030930 w 1915716"/>
              <a:gd name="connsiteY10" fmla="*/ 2155006 h 2186309"/>
              <a:gd name="connsiteX11" fmla="*/ 1013966 w 1915716"/>
              <a:gd name="connsiteY11" fmla="*/ 2186309 h 2186309"/>
              <a:gd name="connsiteX12" fmla="*/ 138802 w 1915716"/>
              <a:gd name="connsiteY12" fmla="*/ 2186309 h 2186309"/>
              <a:gd name="connsiteX13" fmla="*/ 138020 w 1915716"/>
              <a:gd name="connsiteY13" fmla="*/ 2183852 h 2186309"/>
              <a:gd name="connsiteX14" fmla="*/ 281083 w 1915716"/>
              <a:gd name="connsiteY14" fmla="*/ 1393250 h 2186309"/>
              <a:gd name="connsiteX15" fmla="*/ 1067174 w 1915716"/>
              <a:gd name="connsiteY15" fmla="*/ 787836 h 2186309"/>
              <a:gd name="connsiteX16" fmla="*/ 1293094 w 1915716"/>
              <a:gd name="connsiteY16" fmla="*/ 766890 h 2186309"/>
              <a:gd name="connsiteX17" fmla="*/ 320334 w 1915716"/>
              <a:gd name="connsiteY17" fmla="*/ 646208 h 2186309"/>
              <a:gd name="connsiteX18" fmla="*/ 476672 w 1915716"/>
              <a:gd name="connsiteY18" fmla="*/ 771169 h 2186309"/>
              <a:gd name="connsiteX19" fmla="*/ 406548 w 1915716"/>
              <a:gd name="connsiteY19" fmla="*/ 1020858 h 2186309"/>
              <a:gd name="connsiteX20" fmla="*/ 221798 w 1915716"/>
              <a:gd name="connsiteY20" fmla="*/ 920995 h 2186309"/>
              <a:gd name="connsiteX21" fmla="*/ 275041 w 1915716"/>
              <a:gd name="connsiteY21" fmla="*/ 657975 h 2186309"/>
              <a:gd name="connsiteX22" fmla="*/ 320334 w 1915716"/>
              <a:gd name="connsiteY22" fmla="*/ 646208 h 2186309"/>
              <a:gd name="connsiteX23" fmla="*/ 635674 w 1915716"/>
              <a:gd name="connsiteY23" fmla="*/ 405149 h 2186309"/>
              <a:gd name="connsiteX24" fmla="*/ 804345 w 1915716"/>
              <a:gd name="connsiteY24" fmla="*/ 561945 h 2186309"/>
              <a:gd name="connsiteX25" fmla="*/ 734221 w 1915716"/>
              <a:gd name="connsiteY25" fmla="*/ 811634 h 2186309"/>
              <a:gd name="connsiteX26" fmla="*/ 497924 w 1915716"/>
              <a:gd name="connsiteY26" fmla="*/ 718424 h 2186309"/>
              <a:gd name="connsiteX27" fmla="*/ 589827 w 1915716"/>
              <a:gd name="connsiteY27" fmla="*/ 415487 h 2186309"/>
              <a:gd name="connsiteX28" fmla="*/ 635674 w 1915716"/>
              <a:gd name="connsiteY28" fmla="*/ 405149 h 2186309"/>
              <a:gd name="connsiteX29" fmla="*/ 1001296 w 1915716"/>
              <a:gd name="connsiteY29" fmla="*/ 234444 h 2186309"/>
              <a:gd name="connsiteX30" fmla="*/ 1147103 w 1915716"/>
              <a:gd name="connsiteY30" fmla="*/ 347354 h 2186309"/>
              <a:gd name="connsiteX31" fmla="*/ 1064093 w 1915716"/>
              <a:gd name="connsiteY31" fmla="*/ 617002 h 2186309"/>
              <a:gd name="connsiteX32" fmla="*/ 840683 w 1915716"/>
              <a:gd name="connsiteY32" fmla="*/ 490527 h 2186309"/>
              <a:gd name="connsiteX33" fmla="*/ 913256 w 1915716"/>
              <a:gd name="connsiteY33" fmla="*/ 247466 h 2186309"/>
              <a:gd name="connsiteX34" fmla="*/ 1001296 w 1915716"/>
              <a:gd name="connsiteY34" fmla="*/ 234444 h 2186309"/>
              <a:gd name="connsiteX35" fmla="*/ 1425277 w 1915716"/>
              <a:gd name="connsiteY35" fmla="*/ 59 h 2186309"/>
              <a:gd name="connsiteX36" fmla="*/ 1724396 w 1915716"/>
              <a:gd name="connsiteY36" fmla="*/ 209034 h 2186309"/>
              <a:gd name="connsiteX37" fmla="*/ 1653519 w 1915716"/>
              <a:gd name="connsiteY37" fmla="*/ 641472 h 2186309"/>
              <a:gd name="connsiteX38" fmla="*/ 1234700 w 1915716"/>
              <a:gd name="connsiteY38" fmla="*/ 495109 h 2186309"/>
              <a:gd name="connsiteX39" fmla="*/ 1350681 w 1915716"/>
              <a:gd name="connsiteY39" fmla="*/ 9448 h 2186309"/>
              <a:gd name="connsiteX40" fmla="*/ 1425277 w 1915716"/>
              <a:gd name="connsiteY40" fmla="*/ 59 h 218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15716" h="2186309">
                <a:moveTo>
                  <a:pt x="78408" y="920854"/>
                </a:moveTo>
                <a:cubicBezTo>
                  <a:pt x="142824" y="926287"/>
                  <a:pt x="256328" y="1032643"/>
                  <a:pt x="281611" y="1078286"/>
                </a:cubicBezTo>
                <a:cubicBezTo>
                  <a:pt x="381383" y="1210284"/>
                  <a:pt x="297996" y="1291915"/>
                  <a:pt x="230817" y="1314669"/>
                </a:cubicBezTo>
                <a:cubicBezTo>
                  <a:pt x="163638" y="1337421"/>
                  <a:pt x="62616" y="1279721"/>
                  <a:pt x="33181" y="1214806"/>
                </a:cubicBezTo>
                <a:cubicBezTo>
                  <a:pt x="3746" y="1149890"/>
                  <a:pt x="-32396" y="955691"/>
                  <a:pt x="54207" y="925175"/>
                </a:cubicBezTo>
                <a:cubicBezTo>
                  <a:pt x="61006" y="921360"/>
                  <a:pt x="69206" y="920077"/>
                  <a:pt x="78408" y="920854"/>
                </a:cubicBezTo>
                <a:close/>
                <a:moveTo>
                  <a:pt x="1293094" y="766890"/>
                </a:moveTo>
                <a:cubicBezTo>
                  <a:pt x="1536733" y="772244"/>
                  <a:pt x="1808160" y="856028"/>
                  <a:pt x="1879037" y="1014035"/>
                </a:cubicBezTo>
                <a:cubicBezTo>
                  <a:pt x="1973540" y="1224710"/>
                  <a:pt x="1880111" y="1733656"/>
                  <a:pt x="1659963" y="1832340"/>
                </a:cubicBezTo>
                <a:cubicBezTo>
                  <a:pt x="1439814" y="1931024"/>
                  <a:pt x="1262622" y="1952092"/>
                  <a:pt x="1138051" y="2045233"/>
                </a:cubicBezTo>
                <a:cubicBezTo>
                  <a:pt x="1075765" y="2091803"/>
                  <a:pt x="1048917" y="2125068"/>
                  <a:pt x="1030930" y="2155006"/>
                </a:cubicBezTo>
                <a:lnTo>
                  <a:pt x="1013966" y="2186309"/>
                </a:lnTo>
                <a:lnTo>
                  <a:pt x="138802" y="2186309"/>
                </a:lnTo>
                <a:lnTo>
                  <a:pt x="138020" y="2183852"/>
                </a:lnTo>
                <a:cubicBezTo>
                  <a:pt x="90333" y="1995024"/>
                  <a:pt x="149531" y="1606696"/>
                  <a:pt x="281083" y="1393250"/>
                </a:cubicBezTo>
                <a:cubicBezTo>
                  <a:pt x="431428" y="1149310"/>
                  <a:pt x="800848" y="851039"/>
                  <a:pt x="1067174" y="787836"/>
                </a:cubicBezTo>
                <a:cubicBezTo>
                  <a:pt x="1133755" y="772036"/>
                  <a:pt x="1211880" y="765105"/>
                  <a:pt x="1293094" y="766890"/>
                </a:cubicBezTo>
                <a:close/>
                <a:moveTo>
                  <a:pt x="320334" y="646208"/>
                </a:moveTo>
                <a:cubicBezTo>
                  <a:pt x="416815" y="634450"/>
                  <a:pt x="451389" y="725526"/>
                  <a:pt x="476672" y="771169"/>
                </a:cubicBezTo>
                <a:cubicBezTo>
                  <a:pt x="531340" y="849945"/>
                  <a:pt x="494130" y="995887"/>
                  <a:pt x="406548" y="1020858"/>
                </a:cubicBezTo>
                <a:cubicBezTo>
                  <a:pt x="318965" y="1045829"/>
                  <a:pt x="243716" y="981475"/>
                  <a:pt x="221798" y="920995"/>
                </a:cubicBezTo>
                <a:cubicBezTo>
                  <a:pt x="199881" y="860514"/>
                  <a:pt x="156221" y="688491"/>
                  <a:pt x="275041" y="657975"/>
                </a:cubicBezTo>
                <a:cubicBezTo>
                  <a:pt x="291505" y="651666"/>
                  <a:pt x="306551" y="647887"/>
                  <a:pt x="320334" y="646208"/>
                </a:cubicBezTo>
                <a:close/>
                <a:moveTo>
                  <a:pt x="635674" y="405149"/>
                </a:moveTo>
                <a:cubicBezTo>
                  <a:pt x="734622" y="399758"/>
                  <a:pt x="779062" y="516302"/>
                  <a:pt x="804345" y="561945"/>
                </a:cubicBezTo>
                <a:cubicBezTo>
                  <a:pt x="833239" y="614109"/>
                  <a:pt x="849724" y="772248"/>
                  <a:pt x="734221" y="811634"/>
                </a:cubicBezTo>
                <a:cubicBezTo>
                  <a:pt x="618716" y="851020"/>
                  <a:pt x="521989" y="784449"/>
                  <a:pt x="497924" y="718424"/>
                </a:cubicBezTo>
                <a:cubicBezTo>
                  <a:pt x="473858" y="652400"/>
                  <a:pt x="471006" y="446003"/>
                  <a:pt x="589827" y="415487"/>
                </a:cubicBezTo>
                <a:cubicBezTo>
                  <a:pt x="606290" y="409178"/>
                  <a:pt x="621538" y="405919"/>
                  <a:pt x="635674" y="405149"/>
                </a:cubicBezTo>
                <a:close/>
                <a:moveTo>
                  <a:pt x="1001296" y="234444"/>
                </a:moveTo>
                <a:cubicBezTo>
                  <a:pt x="1078814" y="243215"/>
                  <a:pt x="1125432" y="308232"/>
                  <a:pt x="1147103" y="347354"/>
                </a:cubicBezTo>
                <a:cubicBezTo>
                  <a:pt x="1175998" y="399518"/>
                  <a:pt x="1143699" y="587010"/>
                  <a:pt x="1064093" y="617002"/>
                </a:cubicBezTo>
                <a:cubicBezTo>
                  <a:pt x="984486" y="646993"/>
                  <a:pt x="865822" y="552116"/>
                  <a:pt x="840683" y="490527"/>
                </a:cubicBezTo>
                <a:cubicBezTo>
                  <a:pt x="815544" y="428937"/>
                  <a:pt x="768662" y="277982"/>
                  <a:pt x="913256" y="247466"/>
                </a:cubicBezTo>
                <a:cubicBezTo>
                  <a:pt x="946183" y="234848"/>
                  <a:pt x="975456" y="231521"/>
                  <a:pt x="1001296" y="234444"/>
                </a:cubicBezTo>
                <a:close/>
                <a:moveTo>
                  <a:pt x="1425277" y="59"/>
                </a:moveTo>
                <a:cubicBezTo>
                  <a:pt x="1589321" y="-3079"/>
                  <a:pt x="1683991" y="117834"/>
                  <a:pt x="1724396" y="209034"/>
                </a:cubicBezTo>
                <a:cubicBezTo>
                  <a:pt x="1770574" y="313263"/>
                  <a:pt x="1842524" y="528373"/>
                  <a:pt x="1653519" y="641472"/>
                </a:cubicBezTo>
                <a:cubicBezTo>
                  <a:pt x="1464514" y="754572"/>
                  <a:pt x="1285174" y="600446"/>
                  <a:pt x="1234700" y="495109"/>
                </a:cubicBezTo>
                <a:cubicBezTo>
                  <a:pt x="1184228" y="389772"/>
                  <a:pt x="1140198" y="57127"/>
                  <a:pt x="1350681" y="9448"/>
                </a:cubicBezTo>
                <a:cubicBezTo>
                  <a:pt x="1376991" y="3488"/>
                  <a:pt x="1401842" y="508"/>
                  <a:pt x="1425277" y="59"/>
                </a:cubicBezTo>
                <a:close/>
              </a:path>
            </a:pathLst>
          </a:custGeom>
          <a:solidFill>
            <a:srgbClr val="2980B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540000"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lang="zh-CN" altLang="en-US" sz="2800" noProof="0" dirty="0">
                <a:ln>
                  <a:noFill/>
                </a:ln>
                <a:solidFill>
                  <a:schemeClr val="bg1"/>
                </a:solidFill>
                <a:uLnTx/>
                <a:uFillTx/>
                <a:latin typeface="微软雅黑" panose="020B0503020204020204" charset="-122"/>
                <a:ea typeface="微软雅黑" panose="020B0503020204020204" charset="-122"/>
                <a:sym typeface="+mn-ea"/>
              </a:rPr>
              <a:t>关键词</a:t>
            </a:r>
            <a:endParaRPr kumimoji="0" lang="zh-CN" altLang="en-US" sz="28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76" name="文本框 75"/>
          <p:cNvSpPr txBox="1"/>
          <p:nvPr/>
        </p:nvSpPr>
        <p:spPr>
          <a:xfrm>
            <a:off x="1494155" y="1953895"/>
            <a:ext cx="2826385" cy="1074420"/>
          </a:xfrm>
          <a:prstGeom prst="rect">
            <a:avLst/>
          </a:prstGeom>
          <a:noFill/>
          <a:extLst>
            <a:ext uri="{909E8E84-426E-40DD-AFC4-6F175D3DCCD1}">
              <a14:hiddenFill xmlns:a14="http://schemas.microsoft.com/office/drawing/2010/main">
                <a:solidFill>
                  <a:srgbClr val="469F26"/>
                </a:solidFill>
              </a14:hiddenFill>
            </a:ext>
          </a:extLst>
        </p:spPr>
        <p:txBody>
          <a:bodyPr wrap="square" rtlCol="0">
            <a:spAutoFit/>
          </a:bodyPr>
          <a:lstStyle/>
          <a:p>
            <a:pPr indent="0" algn="r">
              <a:lnSpc>
                <a:spcPct val="150000"/>
              </a:lnSpc>
            </a:pPr>
            <a:r>
              <a:rPr lang="zh-CN" altLang="da-DK" sz="1600" dirty="0">
                <a:solidFill>
                  <a:schemeClr val="tx1">
                    <a:lumMod val="65000"/>
                    <a:lumOff val="35000"/>
                  </a:schemeClr>
                </a:solidFill>
                <a:latin typeface="微软雅黑" panose="020B0503020204020204" charset="-122"/>
                <a:ea typeface="微软雅黑" panose="020B0503020204020204" charset="-122"/>
              </a:rPr>
              <a:t>小标题</a:t>
            </a:r>
            <a:endParaRPr lang="zh-CN" altLang="da-DK" sz="1600" dirty="0">
              <a:solidFill>
                <a:schemeClr val="tx1">
                  <a:lumMod val="65000"/>
                  <a:lumOff val="35000"/>
                </a:schemeClr>
              </a:solidFill>
              <a:latin typeface="微软雅黑" panose="020B0503020204020204" charset="-122"/>
              <a:ea typeface="微软雅黑" panose="020B0503020204020204" charset="-122"/>
            </a:endParaRPr>
          </a:p>
          <a:p>
            <a:pPr indent="0" algn="r">
              <a:lnSpc>
                <a:spcPct val="150000"/>
              </a:lnSpc>
            </a:pPr>
            <a:r>
              <a:rPr lang="zh-CN" altLang="da-DK" sz="900" dirty="0">
                <a:solidFill>
                  <a:schemeClr val="bg1">
                    <a:lumMod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单击此处输入文本，单击此处输入文本，单击此处输入文本单击此处输入文本，单击此处输入文本，单击此处输入文本</a:t>
            </a:r>
            <a:endParaRPr lang="zh-CN" altLang="da-DK" sz="900" dirty="0">
              <a:solidFill>
                <a:schemeClr val="bg1">
                  <a:lumMod val="50000"/>
                </a:schemeClr>
              </a:solidFill>
              <a:latin typeface="微软雅黑" panose="020B0503020204020204" charset="-122"/>
              <a:ea typeface="微软雅黑" panose="020B0503020204020204" charset="-122"/>
              <a:sym typeface="+mn-ea"/>
            </a:endParaRPr>
          </a:p>
        </p:txBody>
      </p:sp>
      <p:sp>
        <p:nvSpPr>
          <p:cNvPr id="25" name="MH_Other_3"/>
          <p:cNvSpPr/>
          <p:nvPr/>
        </p:nvSpPr>
        <p:spPr bwMode="auto">
          <a:xfrm>
            <a:off x="1179830" y="6772910"/>
            <a:ext cx="10026650" cy="83820"/>
          </a:xfrm>
          <a:prstGeom prst="rect">
            <a:avLst/>
          </a:prstGeom>
          <a:solidFill>
            <a:srgbClr val="83C2D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ctr" defTabSz="914400" rtl="0" eaLnBrk="1" latinLnBrk="0" hangingPunct="1">
              <a:spcBef>
                <a:spcPts val="0"/>
              </a:spcBef>
              <a:spcAft>
                <a:spcPts val="0"/>
              </a:spcAft>
              <a:buClrTx/>
              <a:buSzTx/>
              <a:buFontTx/>
              <a:buNone/>
              <a:defRPr/>
            </a:pPr>
            <a:endParaRPr kumimoji="0" lang="zh-CN" altLang="en-US" sz="1350" b="1" i="0" u="none" strike="noStrike" kern="10" cap="none" spc="0" normalizeH="0" baseline="0" noProof="0" dirty="0">
              <a:ln>
                <a:noFill/>
              </a:ln>
              <a:solidFill>
                <a:schemeClr val="bg1"/>
              </a:solidFill>
              <a:effectLst/>
              <a:uLnTx/>
              <a:uFillTx/>
              <a:latin typeface="微软雅黑" panose="020B0503020204020204" charset="-122"/>
              <a:ea typeface="+mn-ea"/>
              <a:cs typeface="+mn-cs"/>
            </a:endParaRPr>
          </a:p>
        </p:txBody>
      </p:sp>
      <p:sp>
        <p:nvSpPr>
          <p:cNvPr id="2" name="文本框 1"/>
          <p:cNvSpPr txBox="1"/>
          <p:nvPr/>
        </p:nvSpPr>
        <p:spPr>
          <a:xfrm>
            <a:off x="7785735" y="1981835"/>
            <a:ext cx="2826385" cy="1074420"/>
          </a:xfrm>
          <a:prstGeom prst="rect">
            <a:avLst/>
          </a:prstGeom>
          <a:noFill/>
          <a:extLst>
            <a:ext uri="{909E8E84-426E-40DD-AFC4-6F175D3DCCD1}">
              <a14:hiddenFill xmlns:a14="http://schemas.microsoft.com/office/drawing/2010/main">
                <a:solidFill>
                  <a:srgbClr val="469F26"/>
                </a:solidFill>
              </a14:hiddenFill>
            </a:ext>
          </a:extLst>
        </p:spPr>
        <p:txBody>
          <a:bodyPr wrap="square" rtlCol="0">
            <a:spAutoFit/>
          </a:bodyPr>
          <a:lstStyle/>
          <a:p>
            <a:pPr indent="0" algn="l">
              <a:lnSpc>
                <a:spcPct val="150000"/>
              </a:lnSpc>
            </a:pPr>
            <a:r>
              <a:rPr lang="zh-CN" altLang="da-DK" sz="1600" dirty="0">
                <a:solidFill>
                  <a:schemeClr val="tx1">
                    <a:lumMod val="65000"/>
                    <a:lumOff val="35000"/>
                  </a:schemeClr>
                </a:solidFill>
                <a:latin typeface="微软雅黑" panose="020B0503020204020204" charset="-122"/>
                <a:ea typeface="微软雅黑" panose="020B0503020204020204" charset="-122"/>
              </a:rPr>
              <a:t>小标题</a:t>
            </a:r>
            <a:endParaRPr lang="zh-CN" altLang="da-DK" sz="1600" dirty="0">
              <a:solidFill>
                <a:schemeClr val="tx1">
                  <a:lumMod val="65000"/>
                  <a:lumOff val="35000"/>
                </a:schemeClr>
              </a:solidFill>
              <a:latin typeface="微软雅黑" panose="020B0503020204020204" charset="-122"/>
              <a:ea typeface="微软雅黑" panose="020B0503020204020204" charset="-122"/>
            </a:endParaRPr>
          </a:p>
          <a:p>
            <a:pPr indent="0" algn="l">
              <a:lnSpc>
                <a:spcPct val="150000"/>
              </a:lnSpc>
            </a:pPr>
            <a:r>
              <a:rPr lang="zh-CN" altLang="da-DK" sz="900" dirty="0">
                <a:solidFill>
                  <a:schemeClr val="bg1">
                    <a:lumMod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单击此处输入文本，单击此处输入文本，单击此处输入文本单击此处输入文本，单击此处输入文本，单击此处输入文本</a:t>
            </a:r>
            <a:endParaRPr lang="zh-CN" altLang="da-DK" sz="900" dirty="0">
              <a:solidFill>
                <a:schemeClr val="bg1">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50" name="泪滴形 49"/>
          <p:cNvSpPr/>
          <p:nvPr/>
        </p:nvSpPr>
        <p:spPr>
          <a:xfrm rot="8100000">
            <a:off x="1833245" y="2037080"/>
            <a:ext cx="1423035" cy="1423035"/>
          </a:xfrm>
          <a:prstGeom prst="teardrop">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泪滴形 50"/>
          <p:cNvSpPr/>
          <p:nvPr/>
        </p:nvSpPr>
        <p:spPr>
          <a:xfrm rot="8100000">
            <a:off x="4164965" y="2037080"/>
            <a:ext cx="1423035" cy="1423035"/>
          </a:xfrm>
          <a:prstGeom prst="teardrop">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泪滴形 51"/>
          <p:cNvSpPr/>
          <p:nvPr/>
        </p:nvSpPr>
        <p:spPr>
          <a:xfrm rot="8100000">
            <a:off x="6496050" y="2037080"/>
            <a:ext cx="1423035" cy="1423035"/>
          </a:xfrm>
          <a:prstGeom prst="teardrop">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泪滴形 52"/>
          <p:cNvSpPr/>
          <p:nvPr/>
        </p:nvSpPr>
        <p:spPr>
          <a:xfrm rot="8100000">
            <a:off x="8827770" y="2037080"/>
            <a:ext cx="1423035" cy="1423035"/>
          </a:xfrm>
          <a:prstGeom prst="teardrop">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873" name="Freeform 36"/>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chemeClr val="bg1">
              <a:alpha val="100000"/>
            </a:schemeClr>
          </a:solidFill>
          <a:ln w="9525">
            <a:noFill/>
          </a:ln>
        </p:spPr>
        <p:txBody>
          <a:bodyPr/>
          <a:lstStyle/>
          <a:p>
            <a:endParaRPr lang="zh-CN" altLang="en-US"/>
          </a:p>
        </p:txBody>
      </p:sp>
      <p:sp>
        <p:nvSpPr>
          <p:cNvPr id="36874" name="Freeform 28"/>
          <p:cNvSpPr>
            <a:spLocks noEditPoints="1"/>
          </p:cNvSpPr>
          <p:nvPr/>
        </p:nvSpPr>
        <p:spPr>
          <a:xfrm>
            <a:off x="4559300" y="2414905"/>
            <a:ext cx="668020" cy="66802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alpha val="100000"/>
            </a:schemeClr>
          </a:solidFill>
          <a:ln w="9525">
            <a:noFill/>
          </a:ln>
        </p:spPr>
        <p:txBody>
          <a:bodyPr/>
          <a:lstStyle/>
          <a:p>
            <a:endParaRPr lang="zh-CN" altLang="en-US"/>
          </a:p>
        </p:txBody>
      </p:sp>
      <p:sp>
        <p:nvSpPr>
          <p:cNvPr id="36875" name="Freeform 12"/>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bg1">
              <a:alpha val="100000"/>
            </a:schemeClr>
          </a:solidFill>
          <a:ln w="9525">
            <a:noFill/>
          </a:ln>
        </p:spPr>
        <p:txBody>
          <a:bodyPr/>
          <a:lstStyle/>
          <a:p>
            <a:endParaRPr lang="zh-CN" altLang="en-US"/>
          </a:p>
        </p:txBody>
      </p:sp>
      <p:sp>
        <p:nvSpPr>
          <p:cNvPr id="36876" name="Freeform 10"/>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chemeClr val="bg1">
              <a:alpha val="100000"/>
            </a:schemeClr>
          </a:solidFill>
          <a:ln w="9525">
            <a:noFill/>
          </a:ln>
        </p:spPr>
        <p:txBody>
          <a:bodyPr/>
          <a:lstStyle/>
          <a:p>
            <a:endParaRPr lang="zh-CN" altLang="en-US"/>
          </a:p>
        </p:txBody>
      </p:sp>
      <p:sp>
        <p:nvSpPr>
          <p:cNvPr id="30" name="Rectangle 29"/>
          <p:cNvSpPr/>
          <p:nvPr/>
        </p:nvSpPr>
        <p:spPr>
          <a:xfrm>
            <a:off x="1386205" y="4025900"/>
            <a:ext cx="2267585" cy="1018540"/>
          </a:xfrm>
          <a:prstGeom prst="rect">
            <a:avLst/>
          </a:prstGeom>
        </p:spPr>
        <p:txBody>
          <a:bodyPr wrap="square">
            <a:spAutoFit/>
          </a:body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a:p>
            <a:pPr indent="0" algn="ct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
        <p:nvSpPr>
          <p:cNvPr id="3" name="Rectangle 29"/>
          <p:cNvSpPr/>
          <p:nvPr/>
        </p:nvSpPr>
        <p:spPr>
          <a:xfrm>
            <a:off x="3780790" y="4025900"/>
            <a:ext cx="2267585" cy="1018540"/>
          </a:xfrm>
          <a:prstGeom prst="rect">
            <a:avLst/>
          </a:prstGeom>
        </p:spPr>
        <p:txBody>
          <a:bodyPr wrap="square">
            <a:spAutoFit/>
          </a:body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a:p>
            <a:pPr indent="0" algn="ct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
        <p:nvSpPr>
          <p:cNvPr id="5" name="Rectangle 29"/>
          <p:cNvSpPr/>
          <p:nvPr/>
        </p:nvSpPr>
        <p:spPr>
          <a:xfrm>
            <a:off x="6099175" y="4025900"/>
            <a:ext cx="2267585" cy="1018540"/>
          </a:xfrm>
          <a:prstGeom prst="rect">
            <a:avLst/>
          </a:prstGeom>
        </p:spPr>
        <p:txBody>
          <a:bodyPr wrap="square">
            <a:spAutoFit/>
          </a:body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a:p>
            <a:pPr indent="0" algn="ct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
        <p:nvSpPr>
          <p:cNvPr id="6" name="Rectangle 29"/>
          <p:cNvSpPr/>
          <p:nvPr/>
        </p:nvSpPr>
        <p:spPr>
          <a:xfrm>
            <a:off x="8450580" y="4025900"/>
            <a:ext cx="2267585" cy="1018540"/>
          </a:xfrm>
          <a:prstGeom prst="rect">
            <a:avLst/>
          </a:prstGeom>
        </p:spPr>
        <p:txBody>
          <a:bodyPr wrap="square">
            <a:spAutoFit/>
          </a:body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a:p>
            <a:pPr indent="0" algn="ct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手机"/>
          <p:cNvPicPr>
            <a:picLocks noChangeAspect="1"/>
          </p:cNvPicPr>
          <p:nvPr/>
        </p:nvPicPr>
        <p:blipFill>
          <a:blip r:embed="rId1"/>
          <a:stretch>
            <a:fillRect/>
          </a:stretch>
        </p:blipFill>
        <p:spPr>
          <a:xfrm>
            <a:off x="4923155" y="1423670"/>
            <a:ext cx="2115185" cy="4319905"/>
          </a:xfrm>
          <a:prstGeom prst="rect">
            <a:avLst/>
          </a:prstGeom>
        </p:spPr>
      </p:pic>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93241" name="Freeform 1814"/>
          <p:cNvSpPr>
            <a:spLocks noEditPoints="1"/>
          </p:cNvSpPr>
          <p:nvPr/>
        </p:nvSpPr>
        <p:spPr>
          <a:xfrm>
            <a:off x="5148580" y="2136775"/>
            <a:ext cx="22225" cy="435610"/>
          </a:xfrm>
          <a:custGeom>
            <a:avLst/>
            <a:gdLst>
              <a:gd name="txL" fmla="*/ 0 w 4"/>
              <a:gd name="txT" fmla="*/ 0 h 80"/>
              <a:gd name="txR" fmla="*/ 4 w 4"/>
              <a:gd name="txB" fmla="*/ 80 h 80"/>
            </a:gdLst>
            <a:ahLst/>
            <a:cxnLst>
              <a:cxn ang="0">
                <a:pos x="0" y="463550"/>
              </a:cxn>
              <a:cxn ang="0">
                <a:pos x="0" y="463550"/>
              </a:cxn>
              <a:cxn ang="0">
                <a:pos x="0" y="463550"/>
              </a:cxn>
              <a:cxn ang="0">
                <a:pos x="0" y="463550"/>
              </a:cxn>
              <a:cxn ang="0">
                <a:pos x="0" y="0"/>
              </a:cxn>
              <a:cxn ang="0">
                <a:pos x="0" y="0"/>
              </a:cxn>
              <a:cxn ang="0">
                <a:pos x="23813" y="0"/>
              </a:cxn>
              <a:cxn ang="0">
                <a:pos x="0" y="0"/>
              </a:cxn>
            </a:cxnLst>
            <a:rect l="txL" t="txT" r="txR" b="txB"/>
            <a:pathLst>
              <a:path w="4" h="80">
                <a:moveTo>
                  <a:pt x="0" y="80"/>
                </a:moveTo>
                <a:cubicBezTo>
                  <a:pt x="0" y="80"/>
                  <a:pt x="0" y="80"/>
                  <a:pt x="0" y="80"/>
                </a:cubicBezTo>
                <a:cubicBezTo>
                  <a:pt x="0" y="80"/>
                  <a:pt x="0" y="80"/>
                  <a:pt x="0" y="80"/>
                </a:cubicBezTo>
                <a:cubicBezTo>
                  <a:pt x="0" y="80"/>
                  <a:pt x="0" y="80"/>
                  <a:pt x="0" y="80"/>
                </a:cubicBezTo>
                <a:moveTo>
                  <a:pt x="0" y="0"/>
                </a:moveTo>
                <a:cubicBezTo>
                  <a:pt x="0" y="0"/>
                  <a:pt x="0" y="0"/>
                  <a:pt x="0" y="0"/>
                </a:cubicBezTo>
                <a:cubicBezTo>
                  <a:pt x="1" y="0"/>
                  <a:pt x="3" y="0"/>
                  <a:pt x="4" y="0"/>
                </a:cubicBezTo>
                <a:cubicBezTo>
                  <a:pt x="3" y="0"/>
                  <a:pt x="1" y="0"/>
                  <a:pt x="0" y="0"/>
                </a:cubicBezTo>
              </a:path>
            </a:pathLst>
          </a:custGeom>
          <a:solidFill>
            <a:srgbClr val="EB4B89">
              <a:alpha val="100000"/>
            </a:srgbClr>
          </a:solidFill>
          <a:ln w="9525">
            <a:noFill/>
          </a:ln>
        </p:spPr>
        <p:txBody>
          <a:bodyPr/>
          <a:lstStyle/>
          <a:p>
            <a:endParaRPr lang="zh-CN" altLang="en-US"/>
          </a:p>
        </p:txBody>
      </p:sp>
      <p:sp>
        <p:nvSpPr>
          <p:cNvPr id="93243" name="Freeform 1816"/>
          <p:cNvSpPr/>
          <p:nvPr/>
        </p:nvSpPr>
        <p:spPr>
          <a:xfrm>
            <a:off x="5154295" y="2272665"/>
            <a:ext cx="16510" cy="10160"/>
          </a:xfrm>
          <a:custGeom>
            <a:avLst/>
            <a:gdLst>
              <a:gd name="txL" fmla="*/ 0 w 11"/>
              <a:gd name="txT" fmla="*/ 0 h 7"/>
              <a:gd name="txR" fmla="*/ 11 w 11"/>
              <a:gd name="txB" fmla="*/ 7 h 7"/>
            </a:gdLst>
            <a:ahLst/>
            <a:cxnLst>
              <a:cxn ang="0">
                <a:pos x="0" y="11113"/>
              </a:cxn>
              <a:cxn ang="0">
                <a:pos x="0" y="6350"/>
              </a:cxn>
              <a:cxn ang="0">
                <a:pos x="17463" y="0"/>
              </a:cxn>
              <a:cxn ang="0">
                <a:pos x="17463" y="0"/>
              </a:cxn>
              <a:cxn ang="0">
                <a:pos x="17463" y="0"/>
              </a:cxn>
              <a:cxn ang="0">
                <a:pos x="0" y="11113"/>
              </a:cxn>
              <a:cxn ang="0">
                <a:pos x="0" y="11113"/>
              </a:cxn>
            </a:cxnLst>
            <a:rect l="txL" t="txT" r="txR" b="txB"/>
            <a:pathLst>
              <a:path w="11" h="7">
                <a:moveTo>
                  <a:pt x="0" y="7"/>
                </a:moveTo>
                <a:lnTo>
                  <a:pt x="0" y="4"/>
                </a:lnTo>
                <a:lnTo>
                  <a:pt x="11" y="0"/>
                </a:lnTo>
                <a:lnTo>
                  <a:pt x="11" y="0"/>
                </a:lnTo>
                <a:lnTo>
                  <a:pt x="11" y="0"/>
                </a:lnTo>
                <a:lnTo>
                  <a:pt x="0" y="7"/>
                </a:lnTo>
                <a:lnTo>
                  <a:pt x="0" y="7"/>
                </a:lnTo>
                <a:close/>
              </a:path>
            </a:pathLst>
          </a:custGeom>
          <a:solidFill>
            <a:srgbClr val="EFE9EB">
              <a:alpha val="100000"/>
            </a:srgbClr>
          </a:solidFill>
          <a:ln w="9525">
            <a:noFill/>
          </a:ln>
        </p:spPr>
        <p:txBody>
          <a:bodyPr/>
          <a:lstStyle/>
          <a:p>
            <a:endParaRPr lang="zh-CN" altLang="en-US"/>
          </a:p>
        </p:txBody>
      </p:sp>
      <p:sp>
        <p:nvSpPr>
          <p:cNvPr id="93247" name="Freeform 1820"/>
          <p:cNvSpPr>
            <a:spLocks noEditPoints="1"/>
          </p:cNvSpPr>
          <p:nvPr/>
        </p:nvSpPr>
        <p:spPr>
          <a:xfrm>
            <a:off x="4083685" y="3049905"/>
            <a:ext cx="213360" cy="217805"/>
          </a:xfrm>
          <a:custGeom>
            <a:avLst/>
            <a:gdLst>
              <a:gd name="txL" fmla="*/ 0 w 39"/>
              <a:gd name="txT" fmla="*/ 0 h 40"/>
              <a:gd name="txR" fmla="*/ 39 w 39"/>
              <a:gd name="txB" fmla="*/ 40 h 40"/>
            </a:gdLst>
            <a:ahLst/>
            <a:cxnLst>
              <a:cxn ang="0">
                <a:pos x="139700" y="46355"/>
              </a:cxn>
              <a:cxn ang="0">
                <a:pos x="227013" y="231775"/>
              </a:cxn>
              <a:cxn ang="0">
                <a:pos x="197909" y="115888"/>
              </a:cxn>
              <a:cxn ang="0">
                <a:pos x="139700" y="46355"/>
              </a:cxn>
              <a:cxn ang="0">
                <a:pos x="0" y="0"/>
              </a:cxn>
              <a:cxn ang="0">
                <a:pos x="0" y="0"/>
              </a:cxn>
              <a:cxn ang="0">
                <a:pos x="11642" y="0"/>
              </a:cxn>
              <a:cxn ang="0">
                <a:pos x="0" y="0"/>
              </a:cxn>
            </a:cxnLst>
            <a:rect l="txL" t="txT" r="txR" b="txB"/>
            <a:pathLst>
              <a:path w="39" h="40">
                <a:moveTo>
                  <a:pt x="24" y="8"/>
                </a:moveTo>
                <a:cubicBezTo>
                  <a:pt x="34" y="16"/>
                  <a:pt x="39" y="28"/>
                  <a:pt x="39" y="40"/>
                </a:cubicBezTo>
                <a:cubicBezTo>
                  <a:pt x="39" y="33"/>
                  <a:pt x="38" y="26"/>
                  <a:pt x="34" y="20"/>
                </a:cubicBezTo>
                <a:cubicBezTo>
                  <a:pt x="31" y="15"/>
                  <a:pt x="28" y="11"/>
                  <a:pt x="24" y="8"/>
                </a:cubicBezTo>
                <a:moveTo>
                  <a:pt x="0" y="0"/>
                </a:moveTo>
                <a:cubicBezTo>
                  <a:pt x="0" y="0"/>
                  <a:pt x="0" y="0"/>
                  <a:pt x="0" y="0"/>
                </a:cubicBezTo>
                <a:cubicBezTo>
                  <a:pt x="1" y="0"/>
                  <a:pt x="2" y="0"/>
                  <a:pt x="2" y="0"/>
                </a:cubicBezTo>
                <a:cubicBezTo>
                  <a:pt x="2" y="0"/>
                  <a:pt x="1" y="0"/>
                  <a:pt x="0" y="0"/>
                </a:cubicBezTo>
              </a:path>
            </a:pathLst>
          </a:custGeom>
          <a:solidFill>
            <a:srgbClr val="313A42">
              <a:alpha val="100000"/>
            </a:srgbClr>
          </a:solidFill>
          <a:ln w="9525">
            <a:noFill/>
          </a:ln>
        </p:spPr>
        <p:txBody>
          <a:bodyPr/>
          <a:lstStyle/>
          <a:p>
            <a:endParaRPr lang="zh-CN" altLang="en-US"/>
          </a:p>
        </p:txBody>
      </p:sp>
      <p:sp>
        <p:nvSpPr>
          <p:cNvPr id="93257" name="Freeform 1830"/>
          <p:cNvSpPr>
            <a:spLocks noEditPoints="1"/>
          </p:cNvSpPr>
          <p:nvPr/>
        </p:nvSpPr>
        <p:spPr>
          <a:xfrm>
            <a:off x="7400290" y="2077720"/>
            <a:ext cx="191135" cy="332740"/>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a:lstStyle/>
          <a:p>
            <a:endParaRPr lang="zh-CN" altLang="en-US"/>
          </a:p>
        </p:txBody>
      </p:sp>
      <p:sp>
        <p:nvSpPr>
          <p:cNvPr id="93262" name="Freeform 1835"/>
          <p:cNvSpPr>
            <a:spLocks noEditPoints="1"/>
          </p:cNvSpPr>
          <p:nvPr/>
        </p:nvSpPr>
        <p:spPr>
          <a:xfrm>
            <a:off x="5078095" y="4171950"/>
            <a:ext cx="191135" cy="227965"/>
          </a:xfrm>
          <a:custGeom>
            <a:avLst/>
            <a:gdLst>
              <a:gd name="txL" fmla="*/ 0 w 35"/>
              <a:gd name="txT" fmla="*/ 0 h 42"/>
              <a:gd name="txR" fmla="*/ 35 w 35"/>
              <a:gd name="txB" fmla="*/ 42 h 42"/>
            </a:gdLst>
            <a:ahLst/>
            <a:cxnLst>
              <a:cxn ang="0">
                <a:pos x="203200" y="52047"/>
              </a:cxn>
              <a:cxn ang="0">
                <a:pos x="174171" y="138793"/>
              </a:cxn>
              <a:cxn ang="0">
                <a:pos x="0" y="242887"/>
              </a:cxn>
              <a:cxn ang="0">
                <a:pos x="0" y="242887"/>
              </a:cxn>
              <a:cxn ang="0">
                <a:pos x="98697" y="213972"/>
              </a:cxn>
              <a:cxn ang="0">
                <a:pos x="203200" y="52047"/>
              </a:cxn>
              <a:cxn ang="0">
                <a:pos x="203200" y="46264"/>
              </a:cxn>
              <a:cxn ang="0">
                <a:pos x="203200" y="52047"/>
              </a:cxn>
              <a:cxn ang="0">
                <a:pos x="203200" y="46264"/>
              </a:cxn>
              <a:cxn ang="0">
                <a:pos x="203200" y="40481"/>
              </a:cxn>
              <a:cxn ang="0">
                <a:pos x="203200" y="46264"/>
              </a:cxn>
              <a:cxn ang="0">
                <a:pos x="203200" y="40481"/>
              </a:cxn>
              <a:cxn ang="0">
                <a:pos x="203200" y="40481"/>
              </a:cxn>
              <a:cxn ang="0">
                <a:pos x="203200" y="40481"/>
              </a:cxn>
              <a:cxn ang="0">
                <a:pos x="203200" y="40481"/>
              </a:cxn>
              <a:cxn ang="0">
                <a:pos x="203200" y="34698"/>
              </a:cxn>
              <a:cxn ang="0">
                <a:pos x="203200" y="34698"/>
              </a:cxn>
              <a:cxn ang="0">
                <a:pos x="203200" y="34698"/>
              </a:cxn>
              <a:cxn ang="0">
                <a:pos x="203200" y="28915"/>
              </a:cxn>
              <a:cxn ang="0">
                <a:pos x="203200" y="28915"/>
              </a:cxn>
              <a:cxn ang="0">
                <a:pos x="203200" y="28915"/>
              </a:cxn>
              <a:cxn ang="0">
                <a:pos x="203200" y="23132"/>
              </a:cxn>
              <a:cxn ang="0">
                <a:pos x="203200" y="23132"/>
              </a:cxn>
              <a:cxn ang="0">
                <a:pos x="203200" y="23132"/>
              </a:cxn>
              <a:cxn ang="0">
                <a:pos x="203200" y="17349"/>
              </a:cxn>
              <a:cxn ang="0">
                <a:pos x="203200" y="23132"/>
              </a:cxn>
              <a:cxn ang="0">
                <a:pos x="203200" y="17349"/>
              </a:cxn>
              <a:cxn ang="0">
                <a:pos x="203200" y="11566"/>
              </a:cxn>
              <a:cxn ang="0">
                <a:pos x="203200" y="17349"/>
              </a:cxn>
              <a:cxn ang="0">
                <a:pos x="203200" y="11566"/>
              </a:cxn>
              <a:cxn ang="0">
                <a:pos x="203200" y="5783"/>
              </a:cxn>
              <a:cxn ang="0">
                <a:pos x="203200" y="11566"/>
              </a:cxn>
              <a:cxn ang="0">
                <a:pos x="203200" y="5783"/>
              </a:cxn>
              <a:cxn ang="0">
                <a:pos x="203200" y="5783"/>
              </a:cxn>
              <a:cxn ang="0">
                <a:pos x="203200" y="5783"/>
              </a:cxn>
              <a:cxn ang="0">
                <a:pos x="203200" y="5783"/>
              </a:cxn>
              <a:cxn ang="0">
                <a:pos x="203200" y="0"/>
              </a:cxn>
              <a:cxn ang="0">
                <a:pos x="203200" y="0"/>
              </a:cxn>
              <a:cxn ang="0">
                <a:pos x="203200" y="0"/>
              </a:cxn>
            </a:cxnLst>
            <a:rect l="txL" t="txT" r="txR" b="txB"/>
            <a:pathLst>
              <a:path w="35" h="42">
                <a:moveTo>
                  <a:pt x="35" y="9"/>
                </a:moveTo>
                <a:cubicBezTo>
                  <a:pt x="34" y="14"/>
                  <a:pt x="33" y="19"/>
                  <a:pt x="30" y="24"/>
                </a:cubicBezTo>
                <a:cubicBezTo>
                  <a:pt x="24" y="35"/>
                  <a:pt x="12" y="41"/>
                  <a:pt x="0" y="42"/>
                </a:cubicBezTo>
                <a:cubicBezTo>
                  <a:pt x="0" y="42"/>
                  <a:pt x="0" y="42"/>
                  <a:pt x="0" y="42"/>
                </a:cubicBezTo>
                <a:cubicBezTo>
                  <a:pt x="5" y="42"/>
                  <a:pt x="11" y="40"/>
                  <a:pt x="17" y="37"/>
                </a:cubicBezTo>
                <a:cubicBezTo>
                  <a:pt x="27" y="31"/>
                  <a:pt x="34" y="20"/>
                  <a:pt x="35" y="9"/>
                </a:cubicBezTo>
                <a:moveTo>
                  <a:pt x="35" y="8"/>
                </a:moveTo>
                <a:cubicBezTo>
                  <a:pt x="35" y="8"/>
                  <a:pt x="35" y="9"/>
                  <a:pt x="35" y="9"/>
                </a:cubicBezTo>
                <a:cubicBezTo>
                  <a:pt x="35" y="9"/>
                  <a:pt x="35" y="8"/>
                  <a:pt x="35" y="8"/>
                </a:cubicBezTo>
                <a:moveTo>
                  <a:pt x="35" y="7"/>
                </a:moveTo>
                <a:cubicBezTo>
                  <a:pt x="35" y="8"/>
                  <a:pt x="35" y="8"/>
                  <a:pt x="35" y="8"/>
                </a:cubicBezTo>
                <a:cubicBezTo>
                  <a:pt x="35" y="8"/>
                  <a:pt x="35" y="8"/>
                  <a:pt x="35" y="7"/>
                </a:cubicBezTo>
                <a:moveTo>
                  <a:pt x="35" y="7"/>
                </a:moveTo>
                <a:cubicBezTo>
                  <a:pt x="35" y="7"/>
                  <a:pt x="35" y="7"/>
                  <a:pt x="35" y="7"/>
                </a:cubicBezTo>
                <a:cubicBezTo>
                  <a:pt x="35" y="7"/>
                  <a:pt x="35" y="7"/>
                  <a:pt x="35" y="7"/>
                </a:cubicBezTo>
                <a:moveTo>
                  <a:pt x="35" y="6"/>
                </a:moveTo>
                <a:cubicBezTo>
                  <a:pt x="35" y="6"/>
                  <a:pt x="35" y="6"/>
                  <a:pt x="35" y="6"/>
                </a:cubicBezTo>
                <a:cubicBezTo>
                  <a:pt x="35" y="6"/>
                  <a:pt x="35" y="6"/>
                  <a:pt x="35" y="6"/>
                </a:cubicBezTo>
                <a:moveTo>
                  <a:pt x="35" y="5"/>
                </a:moveTo>
                <a:cubicBezTo>
                  <a:pt x="35" y="5"/>
                  <a:pt x="35" y="5"/>
                  <a:pt x="35" y="5"/>
                </a:cubicBezTo>
                <a:cubicBezTo>
                  <a:pt x="35" y="5"/>
                  <a:pt x="35" y="5"/>
                  <a:pt x="35" y="5"/>
                </a:cubicBezTo>
                <a:moveTo>
                  <a:pt x="35" y="4"/>
                </a:moveTo>
                <a:cubicBezTo>
                  <a:pt x="35" y="4"/>
                  <a:pt x="35" y="4"/>
                  <a:pt x="35" y="4"/>
                </a:cubicBezTo>
                <a:cubicBezTo>
                  <a:pt x="35" y="4"/>
                  <a:pt x="35" y="4"/>
                  <a:pt x="35" y="4"/>
                </a:cubicBezTo>
                <a:moveTo>
                  <a:pt x="35" y="3"/>
                </a:moveTo>
                <a:cubicBezTo>
                  <a:pt x="35" y="3"/>
                  <a:pt x="35" y="3"/>
                  <a:pt x="35" y="4"/>
                </a:cubicBezTo>
                <a:cubicBezTo>
                  <a:pt x="35" y="3"/>
                  <a:pt x="35" y="3"/>
                  <a:pt x="35" y="3"/>
                </a:cubicBezTo>
                <a:moveTo>
                  <a:pt x="35" y="2"/>
                </a:moveTo>
                <a:cubicBezTo>
                  <a:pt x="35" y="2"/>
                  <a:pt x="35" y="3"/>
                  <a:pt x="35" y="3"/>
                </a:cubicBezTo>
                <a:cubicBezTo>
                  <a:pt x="35" y="3"/>
                  <a:pt x="35" y="2"/>
                  <a:pt x="35" y="2"/>
                </a:cubicBezTo>
                <a:moveTo>
                  <a:pt x="35" y="1"/>
                </a:moveTo>
                <a:cubicBezTo>
                  <a:pt x="35" y="2"/>
                  <a:pt x="35" y="2"/>
                  <a:pt x="35" y="2"/>
                </a:cubicBezTo>
                <a:cubicBezTo>
                  <a:pt x="35" y="2"/>
                  <a:pt x="35" y="2"/>
                  <a:pt x="35" y="1"/>
                </a:cubicBezTo>
                <a:moveTo>
                  <a:pt x="35" y="1"/>
                </a:moveTo>
                <a:cubicBezTo>
                  <a:pt x="35" y="1"/>
                  <a:pt x="35" y="1"/>
                  <a:pt x="35" y="1"/>
                </a:cubicBezTo>
                <a:cubicBezTo>
                  <a:pt x="35" y="1"/>
                  <a:pt x="35" y="1"/>
                  <a:pt x="35" y="1"/>
                </a:cubicBezTo>
                <a:moveTo>
                  <a:pt x="35" y="0"/>
                </a:moveTo>
                <a:cubicBezTo>
                  <a:pt x="35" y="0"/>
                  <a:pt x="35" y="0"/>
                  <a:pt x="35" y="0"/>
                </a:cubicBezTo>
                <a:cubicBezTo>
                  <a:pt x="35" y="0"/>
                  <a:pt x="35" y="0"/>
                  <a:pt x="35" y="0"/>
                </a:cubicBezTo>
              </a:path>
            </a:pathLst>
          </a:custGeom>
          <a:solidFill>
            <a:srgbClr val="313A42">
              <a:alpha val="100000"/>
            </a:srgbClr>
          </a:solidFill>
          <a:ln w="9525">
            <a:noFill/>
          </a:ln>
        </p:spPr>
        <p:txBody>
          <a:bodyPr/>
          <a:lstStyle/>
          <a:p>
            <a:endParaRPr lang="zh-CN" altLang="en-US"/>
          </a:p>
        </p:txBody>
      </p:sp>
      <p:sp>
        <p:nvSpPr>
          <p:cNvPr id="93267" name="Freeform 1840"/>
          <p:cNvSpPr/>
          <p:nvPr/>
        </p:nvSpPr>
        <p:spPr>
          <a:xfrm>
            <a:off x="8406130" y="3965575"/>
            <a:ext cx="97155" cy="28575"/>
          </a:xfrm>
          <a:custGeom>
            <a:avLst/>
            <a:gdLst>
              <a:gd name="txL" fmla="*/ 0 w 18"/>
              <a:gd name="txT" fmla="*/ 0 h 5"/>
              <a:gd name="txR" fmla="*/ 18 w 18"/>
              <a:gd name="txB" fmla="*/ 5 h 5"/>
            </a:gdLst>
            <a:ahLst/>
            <a:cxnLst>
              <a:cxn ang="0">
                <a:pos x="0" y="0"/>
              </a:cxn>
              <a:cxn ang="0">
                <a:pos x="0" y="0"/>
              </a:cxn>
              <a:cxn ang="0">
                <a:pos x="103188" y="30163"/>
              </a:cxn>
              <a:cxn ang="0">
                <a:pos x="0" y="0"/>
              </a:cxn>
            </a:cxnLst>
            <a:rect l="txL" t="txT" r="txR" b="txB"/>
            <a:pathLst>
              <a:path w="18" h="5">
                <a:moveTo>
                  <a:pt x="0" y="0"/>
                </a:moveTo>
                <a:cubicBezTo>
                  <a:pt x="0" y="0"/>
                  <a:pt x="0" y="0"/>
                  <a:pt x="0" y="0"/>
                </a:cubicBezTo>
                <a:cubicBezTo>
                  <a:pt x="7" y="0"/>
                  <a:pt x="13" y="2"/>
                  <a:pt x="18" y="5"/>
                </a:cubicBezTo>
                <a:cubicBezTo>
                  <a:pt x="13" y="2"/>
                  <a:pt x="7" y="0"/>
                  <a:pt x="0" y="0"/>
                </a:cubicBezTo>
              </a:path>
            </a:pathLst>
          </a:custGeom>
          <a:solidFill>
            <a:srgbClr val="313A42">
              <a:alpha val="100000"/>
            </a:srgbClr>
          </a:solidFill>
          <a:ln w="9525">
            <a:noFill/>
          </a:ln>
        </p:spPr>
        <p:txBody>
          <a:bodyPr/>
          <a:lstStyle/>
          <a:p>
            <a:endParaRPr lang="zh-CN" altLang="en-US"/>
          </a:p>
        </p:txBody>
      </p:sp>
      <p:sp>
        <p:nvSpPr>
          <p:cNvPr id="93269" name="Freeform 1842"/>
          <p:cNvSpPr/>
          <p:nvPr/>
        </p:nvSpPr>
        <p:spPr>
          <a:xfrm>
            <a:off x="8406130" y="4064000"/>
            <a:ext cx="141605" cy="191135"/>
          </a:xfrm>
          <a:custGeom>
            <a:avLst/>
            <a:gdLst>
              <a:gd name="txL" fmla="*/ 0 w 26"/>
              <a:gd name="txT" fmla="*/ 0 h 35"/>
              <a:gd name="txR" fmla="*/ 26 w 26"/>
              <a:gd name="txB" fmla="*/ 35 h 35"/>
            </a:gdLst>
            <a:ahLst/>
            <a:cxnLst>
              <a:cxn ang="0">
                <a:pos x="40603" y="81280"/>
              </a:cxn>
              <a:cxn ang="0">
                <a:pos x="34803" y="23223"/>
              </a:cxn>
              <a:cxn ang="0">
                <a:pos x="98608" y="40640"/>
              </a:cxn>
              <a:cxn ang="0">
                <a:pos x="87007" y="116114"/>
              </a:cxn>
              <a:cxn ang="0">
                <a:pos x="116009" y="185783"/>
              </a:cxn>
              <a:cxn ang="0">
                <a:pos x="69606" y="127726"/>
              </a:cxn>
              <a:cxn ang="0">
                <a:pos x="40603" y="81280"/>
              </a:cxn>
            </a:cxnLst>
            <a:rect l="txL" t="txT" r="txR" b="txB"/>
            <a:pathLst>
              <a:path w="26" h="35">
                <a:moveTo>
                  <a:pt x="7" y="14"/>
                </a:moveTo>
                <a:cubicBezTo>
                  <a:pt x="7" y="14"/>
                  <a:pt x="0" y="9"/>
                  <a:pt x="6" y="4"/>
                </a:cubicBezTo>
                <a:cubicBezTo>
                  <a:pt x="12" y="0"/>
                  <a:pt x="21" y="1"/>
                  <a:pt x="17" y="7"/>
                </a:cubicBezTo>
                <a:cubicBezTo>
                  <a:pt x="13" y="13"/>
                  <a:pt x="12" y="17"/>
                  <a:pt x="15" y="20"/>
                </a:cubicBezTo>
                <a:cubicBezTo>
                  <a:pt x="19" y="23"/>
                  <a:pt x="26" y="29"/>
                  <a:pt x="20" y="32"/>
                </a:cubicBezTo>
                <a:cubicBezTo>
                  <a:pt x="13" y="35"/>
                  <a:pt x="13" y="25"/>
                  <a:pt x="12" y="22"/>
                </a:cubicBezTo>
                <a:cubicBezTo>
                  <a:pt x="10" y="18"/>
                  <a:pt x="9" y="16"/>
                  <a:pt x="7" y="14"/>
                </a:cubicBezTo>
                <a:close/>
              </a:path>
            </a:pathLst>
          </a:custGeom>
          <a:solidFill>
            <a:srgbClr val="EFE9EB">
              <a:alpha val="100000"/>
            </a:srgbClr>
          </a:solidFill>
          <a:ln w="9525">
            <a:noFill/>
          </a:ln>
        </p:spPr>
        <p:txBody>
          <a:bodyPr/>
          <a:lstStyle/>
          <a:p>
            <a:endParaRPr lang="zh-CN" altLang="en-US"/>
          </a:p>
        </p:txBody>
      </p:sp>
      <p:sp>
        <p:nvSpPr>
          <p:cNvPr id="93270" name="Freeform 1843"/>
          <p:cNvSpPr/>
          <p:nvPr/>
        </p:nvSpPr>
        <p:spPr>
          <a:xfrm>
            <a:off x="8406130" y="4027170"/>
            <a:ext cx="49530" cy="43180"/>
          </a:xfrm>
          <a:custGeom>
            <a:avLst/>
            <a:gdLst>
              <a:gd name="txL" fmla="*/ 0 w 9"/>
              <a:gd name="txT" fmla="*/ 0 h 8"/>
              <a:gd name="txR" fmla="*/ 9 w 9"/>
              <a:gd name="txB" fmla="*/ 8 h 8"/>
            </a:gdLst>
            <a:ahLst/>
            <a:cxnLst>
              <a:cxn ang="0">
                <a:pos x="46566" y="28773"/>
              </a:cxn>
              <a:cxn ang="0">
                <a:pos x="23283" y="40282"/>
              </a:cxn>
              <a:cxn ang="0">
                <a:pos x="5821" y="17264"/>
              </a:cxn>
              <a:cxn ang="0">
                <a:pos x="34925" y="0"/>
              </a:cxn>
              <a:cxn ang="0">
                <a:pos x="46566" y="28773"/>
              </a:cxn>
            </a:cxnLst>
            <a:rect l="txL" t="txT" r="txR" b="txB"/>
            <a:pathLst>
              <a:path w="9" h="8">
                <a:moveTo>
                  <a:pt x="8" y="5"/>
                </a:moveTo>
                <a:cubicBezTo>
                  <a:pt x="7" y="7"/>
                  <a:pt x="5" y="8"/>
                  <a:pt x="4" y="7"/>
                </a:cubicBezTo>
                <a:cubicBezTo>
                  <a:pt x="2" y="7"/>
                  <a:pt x="0" y="5"/>
                  <a:pt x="1" y="3"/>
                </a:cubicBezTo>
                <a:cubicBezTo>
                  <a:pt x="2" y="1"/>
                  <a:pt x="4" y="0"/>
                  <a:pt x="6" y="0"/>
                </a:cubicBezTo>
                <a:cubicBezTo>
                  <a:pt x="8" y="1"/>
                  <a:pt x="9" y="3"/>
                  <a:pt x="8" y="5"/>
                </a:cubicBezTo>
                <a:close/>
              </a:path>
            </a:pathLst>
          </a:custGeom>
          <a:solidFill>
            <a:srgbClr val="EFE9EB">
              <a:alpha val="100000"/>
            </a:srgbClr>
          </a:solidFill>
          <a:ln w="9525">
            <a:noFill/>
          </a:ln>
        </p:spPr>
        <p:txBody>
          <a:bodyPr/>
          <a:lstStyle/>
          <a:p>
            <a:endParaRPr lang="zh-CN" altLang="en-US"/>
          </a:p>
        </p:txBody>
      </p:sp>
      <p:sp>
        <p:nvSpPr>
          <p:cNvPr id="93271" name="Freeform 1844"/>
          <p:cNvSpPr/>
          <p:nvPr/>
        </p:nvSpPr>
        <p:spPr>
          <a:xfrm>
            <a:off x="8406130" y="4043680"/>
            <a:ext cx="16510" cy="20955"/>
          </a:xfrm>
          <a:custGeom>
            <a:avLst/>
            <a:gdLst>
              <a:gd name="txL" fmla="*/ 0 w 3"/>
              <a:gd name="txT" fmla="*/ 0 h 4"/>
              <a:gd name="txR" fmla="*/ 3 w 3"/>
              <a:gd name="txB" fmla="*/ 4 h 4"/>
            </a:gdLst>
            <a:ahLst/>
            <a:cxnLst>
              <a:cxn ang="0">
                <a:pos x="17463" y="11113"/>
              </a:cxn>
              <a:cxn ang="0">
                <a:pos x="11642" y="22225"/>
              </a:cxn>
              <a:cxn ang="0">
                <a:pos x="0" y="11113"/>
              </a:cxn>
              <a:cxn ang="0">
                <a:pos x="5821" y="0"/>
              </a:cxn>
              <a:cxn ang="0">
                <a:pos x="17463" y="11113"/>
              </a:cxn>
            </a:cxnLst>
            <a:rect l="txL" t="txT" r="txR" b="txB"/>
            <a:pathLst>
              <a:path w="3" h="4">
                <a:moveTo>
                  <a:pt x="3" y="2"/>
                </a:moveTo>
                <a:cubicBezTo>
                  <a:pt x="3" y="3"/>
                  <a:pt x="3" y="4"/>
                  <a:pt x="2" y="4"/>
                </a:cubicBezTo>
                <a:cubicBezTo>
                  <a:pt x="1" y="4"/>
                  <a:pt x="0" y="3"/>
                  <a:pt x="0" y="2"/>
                </a:cubicBezTo>
                <a:cubicBezTo>
                  <a:pt x="0" y="1"/>
                  <a:pt x="0" y="0"/>
                  <a:pt x="1" y="0"/>
                </a:cubicBezTo>
                <a:cubicBezTo>
                  <a:pt x="2" y="0"/>
                  <a:pt x="3" y="1"/>
                  <a:pt x="3" y="2"/>
                </a:cubicBezTo>
                <a:close/>
              </a:path>
            </a:pathLst>
          </a:custGeom>
          <a:solidFill>
            <a:srgbClr val="EFE9EB">
              <a:alpha val="100000"/>
            </a:srgbClr>
          </a:solidFill>
          <a:ln w="9525">
            <a:noFill/>
          </a:ln>
        </p:spPr>
        <p:txBody>
          <a:bodyPr/>
          <a:lstStyle/>
          <a:p>
            <a:endParaRPr lang="zh-CN" altLang="en-US"/>
          </a:p>
        </p:txBody>
      </p:sp>
      <p:sp>
        <p:nvSpPr>
          <p:cNvPr id="93272" name="Freeform 1845"/>
          <p:cNvSpPr/>
          <p:nvPr/>
        </p:nvSpPr>
        <p:spPr>
          <a:xfrm>
            <a:off x="8406130" y="4053840"/>
            <a:ext cx="22225" cy="20955"/>
          </a:xfrm>
          <a:custGeom>
            <a:avLst/>
            <a:gdLst>
              <a:gd name="txL" fmla="*/ 0 w 4"/>
              <a:gd name="txT" fmla="*/ 0 h 4"/>
              <a:gd name="txR" fmla="*/ 4 w 4"/>
              <a:gd name="txB" fmla="*/ 4 h 4"/>
            </a:gdLst>
            <a:ahLst/>
            <a:cxnLst>
              <a:cxn ang="0">
                <a:pos x="17859" y="5556"/>
              </a:cxn>
              <a:cxn ang="0">
                <a:pos x="11906" y="22225"/>
              </a:cxn>
              <a:cxn ang="0">
                <a:pos x="5953" y="16669"/>
              </a:cxn>
              <a:cxn ang="0">
                <a:pos x="5953" y="0"/>
              </a:cxn>
              <a:cxn ang="0">
                <a:pos x="17859" y="5556"/>
              </a:cxn>
            </a:cxnLst>
            <a:rect l="txL" t="txT" r="txR" b="txB"/>
            <a:pathLst>
              <a:path w="4" h="4">
                <a:moveTo>
                  <a:pt x="3" y="1"/>
                </a:moveTo>
                <a:cubicBezTo>
                  <a:pt x="4" y="2"/>
                  <a:pt x="3" y="3"/>
                  <a:pt x="2" y="4"/>
                </a:cubicBezTo>
                <a:cubicBezTo>
                  <a:pt x="2" y="4"/>
                  <a:pt x="1" y="3"/>
                  <a:pt x="1" y="3"/>
                </a:cubicBezTo>
                <a:cubicBezTo>
                  <a:pt x="0" y="2"/>
                  <a:pt x="0" y="1"/>
                  <a:pt x="1" y="0"/>
                </a:cubicBezTo>
                <a:cubicBezTo>
                  <a:pt x="2" y="0"/>
                  <a:pt x="3" y="1"/>
                  <a:pt x="3" y="1"/>
                </a:cubicBezTo>
                <a:close/>
              </a:path>
            </a:pathLst>
          </a:custGeom>
          <a:solidFill>
            <a:srgbClr val="EFE9EB">
              <a:alpha val="100000"/>
            </a:srgbClr>
          </a:solidFill>
          <a:ln w="9525">
            <a:noFill/>
          </a:ln>
        </p:spPr>
        <p:txBody>
          <a:bodyPr/>
          <a:lstStyle/>
          <a:p>
            <a:endParaRPr lang="zh-CN" altLang="en-US"/>
          </a:p>
        </p:txBody>
      </p:sp>
      <p:sp>
        <p:nvSpPr>
          <p:cNvPr id="93273" name="Freeform 1846"/>
          <p:cNvSpPr/>
          <p:nvPr/>
        </p:nvSpPr>
        <p:spPr>
          <a:xfrm>
            <a:off x="8406130" y="4070350"/>
            <a:ext cx="22225" cy="16510"/>
          </a:xfrm>
          <a:custGeom>
            <a:avLst/>
            <a:gdLst>
              <a:gd name="txL" fmla="*/ 0 w 4"/>
              <a:gd name="txT" fmla="*/ 0 h 3"/>
              <a:gd name="txR" fmla="*/ 4 w 4"/>
              <a:gd name="txB" fmla="*/ 3 h 3"/>
            </a:gdLst>
            <a:ahLst/>
            <a:cxnLst>
              <a:cxn ang="0">
                <a:pos x="17860" y="5821"/>
              </a:cxn>
              <a:cxn ang="0">
                <a:pos x="17860" y="17463"/>
              </a:cxn>
              <a:cxn ang="0">
                <a:pos x="0" y="11642"/>
              </a:cxn>
              <a:cxn ang="0">
                <a:pos x="5953" y="0"/>
              </a:cxn>
              <a:cxn ang="0">
                <a:pos x="17860" y="5821"/>
              </a:cxn>
            </a:cxnLst>
            <a:rect l="txL" t="txT" r="txR" b="txB"/>
            <a:pathLst>
              <a:path w="4" h="3">
                <a:moveTo>
                  <a:pt x="3" y="1"/>
                </a:moveTo>
                <a:cubicBezTo>
                  <a:pt x="4" y="2"/>
                  <a:pt x="3" y="3"/>
                  <a:pt x="3" y="3"/>
                </a:cubicBezTo>
                <a:cubicBezTo>
                  <a:pt x="2" y="3"/>
                  <a:pt x="1" y="3"/>
                  <a:pt x="0" y="2"/>
                </a:cubicBezTo>
                <a:cubicBezTo>
                  <a:pt x="0" y="1"/>
                  <a:pt x="0" y="0"/>
                  <a:pt x="1" y="0"/>
                </a:cubicBezTo>
                <a:cubicBezTo>
                  <a:pt x="2" y="0"/>
                  <a:pt x="3" y="0"/>
                  <a:pt x="3" y="1"/>
                </a:cubicBezTo>
                <a:close/>
              </a:path>
            </a:pathLst>
          </a:custGeom>
          <a:solidFill>
            <a:srgbClr val="EFE9EB">
              <a:alpha val="100000"/>
            </a:srgbClr>
          </a:solidFill>
          <a:ln w="9525">
            <a:noFill/>
          </a:ln>
        </p:spPr>
        <p:txBody>
          <a:bodyPr/>
          <a:lstStyle/>
          <a:p>
            <a:endParaRPr lang="zh-CN" altLang="en-US"/>
          </a:p>
        </p:txBody>
      </p:sp>
      <p:sp>
        <p:nvSpPr>
          <p:cNvPr id="93274" name="Freeform 1847"/>
          <p:cNvSpPr/>
          <p:nvPr/>
        </p:nvSpPr>
        <p:spPr>
          <a:xfrm>
            <a:off x="8406130" y="4086860"/>
            <a:ext cx="22225" cy="10160"/>
          </a:xfrm>
          <a:custGeom>
            <a:avLst/>
            <a:gdLst>
              <a:gd name="txL" fmla="*/ 0 w 4"/>
              <a:gd name="txT" fmla="*/ 0 h 2"/>
              <a:gd name="txR" fmla="*/ 4 w 4"/>
              <a:gd name="txB" fmla="*/ 2 h 2"/>
            </a:gdLst>
            <a:ahLst/>
            <a:cxnLst>
              <a:cxn ang="0">
                <a:pos x="17859" y="0"/>
              </a:cxn>
              <a:cxn ang="0">
                <a:pos x="17859" y="11112"/>
              </a:cxn>
              <a:cxn ang="0">
                <a:pos x="5953" y="11112"/>
              </a:cxn>
              <a:cxn ang="0">
                <a:pos x="5953" y="0"/>
              </a:cxn>
              <a:cxn ang="0">
                <a:pos x="17859" y="0"/>
              </a:cxn>
            </a:cxnLst>
            <a:rect l="txL" t="txT" r="txR" b="txB"/>
            <a:pathLst>
              <a:path w="4" h="2">
                <a:moveTo>
                  <a:pt x="3" y="0"/>
                </a:moveTo>
                <a:cubicBezTo>
                  <a:pt x="3" y="1"/>
                  <a:pt x="4" y="1"/>
                  <a:pt x="3" y="2"/>
                </a:cubicBezTo>
                <a:cubicBezTo>
                  <a:pt x="3" y="2"/>
                  <a:pt x="2" y="2"/>
                  <a:pt x="1" y="2"/>
                </a:cubicBezTo>
                <a:cubicBezTo>
                  <a:pt x="0" y="1"/>
                  <a:pt x="0" y="0"/>
                  <a:pt x="1" y="0"/>
                </a:cubicBezTo>
                <a:cubicBezTo>
                  <a:pt x="1" y="0"/>
                  <a:pt x="2" y="0"/>
                  <a:pt x="3" y="0"/>
                </a:cubicBezTo>
                <a:close/>
              </a:path>
            </a:pathLst>
          </a:custGeom>
          <a:solidFill>
            <a:srgbClr val="EFE9EB">
              <a:alpha val="100000"/>
            </a:srgbClr>
          </a:solidFill>
          <a:ln w="9525">
            <a:noFill/>
          </a:ln>
        </p:spPr>
        <p:txBody>
          <a:bodyPr/>
          <a:lstStyle/>
          <a:p>
            <a:endParaRPr lang="zh-CN" altLang="en-US"/>
          </a:p>
        </p:txBody>
      </p:sp>
      <p:sp>
        <p:nvSpPr>
          <p:cNvPr id="93277" name="Freeform 1850"/>
          <p:cNvSpPr/>
          <p:nvPr/>
        </p:nvSpPr>
        <p:spPr>
          <a:xfrm>
            <a:off x="8406130" y="4107815"/>
            <a:ext cx="20955" cy="22225"/>
          </a:xfrm>
          <a:custGeom>
            <a:avLst/>
            <a:gdLst>
              <a:gd name="txL" fmla="*/ 0 w 4"/>
              <a:gd name="txT" fmla="*/ 0 h 4"/>
              <a:gd name="txR" fmla="*/ 4 w 4"/>
              <a:gd name="txB" fmla="*/ 4 h 4"/>
            </a:gdLst>
            <a:ahLst/>
            <a:cxnLst>
              <a:cxn ang="0">
                <a:pos x="5556" y="11906"/>
              </a:cxn>
              <a:cxn ang="0">
                <a:pos x="11113" y="23812"/>
              </a:cxn>
              <a:cxn ang="0">
                <a:pos x="22225" y="11906"/>
              </a:cxn>
              <a:cxn ang="0">
                <a:pos x="11113" y="0"/>
              </a:cxn>
              <a:cxn ang="0">
                <a:pos x="5556" y="11906"/>
              </a:cxn>
            </a:cxnLst>
            <a:rect l="txL" t="txT" r="txR" b="txB"/>
            <a:pathLst>
              <a:path w="4" h="4">
                <a:moveTo>
                  <a:pt x="1" y="2"/>
                </a:moveTo>
                <a:cubicBezTo>
                  <a:pt x="0" y="3"/>
                  <a:pt x="1" y="4"/>
                  <a:pt x="2" y="4"/>
                </a:cubicBezTo>
                <a:cubicBezTo>
                  <a:pt x="3" y="4"/>
                  <a:pt x="4" y="3"/>
                  <a:pt x="4" y="2"/>
                </a:cubicBezTo>
                <a:cubicBezTo>
                  <a:pt x="4" y="1"/>
                  <a:pt x="3" y="0"/>
                  <a:pt x="2" y="0"/>
                </a:cubicBezTo>
                <a:cubicBezTo>
                  <a:pt x="2" y="0"/>
                  <a:pt x="1" y="0"/>
                  <a:pt x="1" y="2"/>
                </a:cubicBezTo>
                <a:close/>
              </a:path>
            </a:pathLst>
          </a:custGeom>
          <a:solidFill>
            <a:srgbClr val="EFE9EB">
              <a:alpha val="100000"/>
            </a:srgbClr>
          </a:solidFill>
          <a:ln w="9525">
            <a:noFill/>
          </a:ln>
        </p:spPr>
        <p:txBody>
          <a:bodyPr/>
          <a:lstStyle/>
          <a:p>
            <a:endParaRPr lang="zh-CN" altLang="en-US"/>
          </a:p>
        </p:txBody>
      </p:sp>
      <p:sp>
        <p:nvSpPr>
          <p:cNvPr id="93278" name="Freeform 1851"/>
          <p:cNvSpPr/>
          <p:nvPr/>
        </p:nvSpPr>
        <p:spPr>
          <a:xfrm>
            <a:off x="8406130" y="4119245"/>
            <a:ext cx="22225" cy="16510"/>
          </a:xfrm>
          <a:custGeom>
            <a:avLst/>
            <a:gdLst>
              <a:gd name="txL" fmla="*/ 0 w 4"/>
              <a:gd name="txT" fmla="*/ 0 h 3"/>
              <a:gd name="txR" fmla="*/ 4 w 4"/>
              <a:gd name="txB" fmla="*/ 3 h 3"/>
            </a:gdLst>
            <a:ahLst/>
            <a:cxnLst>
              <a:cxn ang="0">
                <a:pos x="5953" y="5821"/>
              </a:cxn>
              <a:cxn ang="0">
                <a:pos x="11907" y="17462"/>
              </a:cxn>
              <a:cxn ang="0">
                <a:pos x="17860" y="11641"/>
              </a:cxn>
              <a:cxn ang="0">
                <a:pos x="17860" y="0"/>
              </a:cxn>
              <a:cxn ang="0">
                <a:pos x="5953" y="5821"/>
              </a:cxn>
            </a:cxnLst>
            <a:rect l="txL" t="txT" r="txR" b="txB"/>
            <a:pathLst>
              <a:path w="4" h="3">
                <a:moveTo>
                  <a:pt x="1" y="1"/>
                </a:moveTo>
                <a:cubicBezTo>
                  <a:pt x="0" y="2"/>
                  <a:pt x="1" y="3"/>
                  <a:pt x="2" y="3"/>
                </a:cubicBezTo>
                <a:cubicBezTo>
                  <a:pt x="2" y="3"/>
                  <a:pt x="3" y="3"/>
                  <a:pt x="3" y="2"/>
                </a:cubicBezTo>
                <a:cubicBezTo>
                  <a:pt x="4" y="1"/>
                  <a:pt x="3" y="0"/>
                  <a:pt x="3" y="0"/>
                </a:cubicBezTo>
                <a:cubicBezTo>
                  <a:pt x="2" y="0"/>
                  <a:pt x="1" y="0"/>
                  <a:pt x="1" y="1"/>
                </a:cubicBezTo>
                <a:close/>
              </a:path>
            </a:pathLst>
          </a:custGeom>
          <a:solidFill>
            <a:srgbClr val="EFE9EB">
              <a:alpha val="100000"/>
            </a:srgbClr>
          </a:solidFill>
          <a:ln w="9525">
            <a:noFill/>
          </a:ln>
        </p:spPr>
        <p:txBody>
          <a:bodyPr/>
          <a:lstStyle/>
          <a:p>
            <a:endParaRPr lang="zh-CN" altLang="en-US"/>
          </a:p>
        </p:txBody>
      </p:sp>
      <p:sp>
        <p:nvSpPr>
          <p:cNvPr id="93279" name="Freeform 1852"/>
          <p:cNvSpPr/>
          <p:nvPr/>
        </p:nvSpPr>
        <p:spPr>
          <a:xfrm>
            <a:off x="8406130" y="4130040"/>
            <a:ext cx="22225" cy="22225"/>
          </a:xfrm>
          <a:custGeom>
            <a:avLst/>
            <a:gdLst>
              <a:gd name="txL" fmla="*/ 0 w 4"/>
              <a:gd name="txT" fmla="*/ 0 h 4"/>
              <a:gd name="txR" fmla="*/ 4 w 4"/>
              <a:gd name="txB" fmla="*/ 4 h 4"/>
            </a:gdLst>
            <a:ahLst/>
            <a:cxnLst>
              <a:cxn ang="0">
                <a:pos x="5953" y="5953"/>
              </a:cxn>
              <a:cxn ang="0">
                <a:pos x="5953" y="17860"/>
              </a:cxn>
              <a:cxn ang="0">
                <a:pos x="23812" y="11907"/>
              </a:cxn>
              <a:cxn ang="0">
                <a:pos x="17859" y="0"/>
              </a:cxn>
              <a:cxn ang="0">
                <a:pos x="5953" y="5953"/>
              </a:cxn>
            </a:cxnLst>
            <a:rect l="txL" t="txT" r="txR" b="txB"/>
            <a:pathLst>
              <a:path w="4" h="4">
                <a:moveTo>
                  <a:pt x="1" y="1"/>
                </a:moveTo>
                <a:cubicBezTo>
                  <a:pt x="0" y="2"/>
                  <a:pt x="1" y="3"/>
                  <a:pt x="1" y="3"/>
                </a:cubicBezTo>
                <a:cubicBezTo>
                  <a:pt x="2" y="4"/>
                  <a:pt x="3" y="3"/>
                  <a:pt x="4" y="2"/>
                </a:cubicBezTo>
                <a:cubicBezTo>
                  <a:pt x="4" y="1"/>
                  <a:pt x="4" y="1"/>
                  <a:pt x="3" y="0"/>
                </a:cubicBezTo>
                <a:cubicBezTo>
                  <a:pt x="2" y="0"/>
                  <a:pt x="1" y="0"/>
                  <a:pt x="1" y="1"/>
                </a:cubicBezTo>
                <a:close/>
              </a:path>
            </a:pathLst>
          </a:custGeom>
          <a:solidFill>
            <a:srgbClr val="EFE9EB">
              <a:alpha val="100000"/>
            </a:srgbClr>
          </a:solidFill>
          <a:ln w="9525">
            <a:noFill/>
          </a:ln>
        </p:spPr>
        <p:txBody>
          <a:bodyPr/>
          <a:lstStyle/>
          <a:p>
            <a:endParaRPr lang="zh-CN" altLang="en-US"/>
          </a:p>
        </p:txBody>
      </p:sp>
      <p:grpSp>
        <p:nvGrpSpPr>
          <p:cNvPr id="18" name="组合 17"/>
          <p:cNvGrpSpPr/>
          <p:nvPr/>
        </p:nvGrpSpPr>
        <p:grpSpPr>
          <a:xfrm>
            <a:off x="7458710" y="3189605"/>
            <a:ext cx="591185" cy="582295"/>
            <a:chOff x="13247" y="4571"/>
            <a:chExt cx="676" cy="666"/>
          </a:xfrm>
        </p:grpSpPr>
        <p:sp>
          <p:nvSpPr>
            <p:cNvPr id="93282" name="Oval 1855"/>
            <p:cNvSpPr/>
            <p:nvPr/>
          </p:nvSpPr>
          <p:spPr>
            <a:xfrm>
              <a:off x="13247" y="4571"/>
              <a:ext cx="677" cy="667"/>
            </a:xfrm>
            <a:prstGeom prst="ellipse">
              <a:avLst/>
            </a:prstGeom>
            <a:solidFill>
              <a:srgbClr val="83C2DB"/>
            </a:solidFill>
            <a:ln w="9525">
              <a:noFill/>
            </a:ln>
          </p:spPr>
          <p:txBody>
            <a:bodyPr/>
            <a:lstStyle/>
            <a:p>
              <a:pPr lvl="0"/>
              <a:endParaRPr lang="zh-CN" altLang="zh-CN" sz="1600" dirty="0">
                <a:solidFill>
                  <a:srgbClr val="000000"/>
                </a:solidFill>
                <a:latin typeface="Calibri" panose="020F0502020204030204" charset="0"/>
                <a:ea typeface="宋体" pitchFamily="2" charset="-122"/>
                <a:sym typeface="宋体" pitchFamily="2" charset="-122"/>
              </a:endParaRPr>
            </a:p>
          </p:txBody>
        </p:sp>
        <p:sp>
          <p:nvSpPr>
            <p:cNvPr id="93284" name="Freeform 1858"/>
            <p:cNvSpPr/>
            <p:nvPr/>
          </p:nvSpPr>
          <p:spPr>
            <a:xfrm>
              <a:off x="13347" y="4671"/>
              <a:ext cx="475" cy="465"/>
            </a:xfrm>
            <a:custGeom>
              <a:avLst/>
              <a:gdLst>
                <a:gd name="txL" fmla="*/ 0 w 52"/>
                <a:gd name="txT" fmla="*/ 0 h 51"/>
                <a:gd name="txR" fmla="*/ 52 w 52"/>
                <a:gd name="txB" fmla="*/ 51 h 51"/>
              </a:gdLst>
              <a:ahLst/>
              <a:cxnLst>
                <a:cxn ang="0">
                  <a:pos x="261022" y="138953"/>
                </a:cxn>
                <a:cxn ang="0">
                  <a:pos x="261022" y="121584"/>
                </a:cxn>
                <a:cxn ang="0">
                  <a:pos x="243620" y="121584"/>
                </a:cxn>
                <a:cxn ang="0">
                  <a:pos x="243620" y="127374"/>
                </a:cxn>
                <a:cxn ang="0">
                  <a:pos x="220418" y="115794"/>
                </a:cxn>
                <a:cxn ang="0">
                  <a:pos x="220418" y="98425"/>
                </a:cxn>
                <a:cxn ang="0">
                  <a:pos x="197216" y="98425"/>
                </a:cxn>
                <a:cxn ang="0">
                  <a:pos x="197216" y="104215"/>
                </a:cxn>
                <a:cxn ang="0">
                  <a:pos x="168214" y="86846"/>
                </a:cxn>
                <a:cxn ang="0">
                  <a:pos x="168214" y="28949"/>
                </a:cxn>
                <a:cxn ang="0">
                  <a:pos x="150813" y="0"/>
                </a:cxn>
                <a:cxn ang="0">
                  <a:pos x="150813" y="0"/>
                </a:cxn>
                <a:cxn ang="0">
                  <a:pos x="150813" y="0"/>
                </a:cxn>
                <a:cxn ang="0">
                  <a:pos x="133411" y="28949"/>
                </a:cxn>
                <a:cxn ang="0">
                  <a:pos x="133411" y="86846"/>
                </a:cxn>
                <a:cxn ang="0">
                  <a:pos x="98608" y="104215"/>
                </a:cxn>
                <a:cxn ang="0">
                  <a:pos x="98608" y="98425"/>
                </a:cxn>
                <a:cxn ang="0">
                  <a:pos x="81207" y="98425"/>
                </a:cxn>
                <a:cxn ang="0">
                  <a:pos x="81207" y="115794"/>
                </a:cxn>
                <a:cxn ang="0">
                  <a:pos x="58005" y="133163"/>
                </a:cxn>
                <a:cxn ang="0">
                  <a:pos x="58005" y="121584"/>
                </a:cxn>
                <a:cxn ang="0">
                  <a:pos x="40603" y="121584"/>
                </a:cxn>
                <a:cxn ang="0">
                  <a:pos x="40603" y="138953"/>
                </a:cxn>
                <a:cxn ang="0">
                  <a:pos x="0" y="162112"/>
                </a:cxn>
                <a:cxn ang="0">
                  <a:pos x="0" y="179481"/>
                </a:cxn>
                <a:cxn ang="0">
                  <a:pos x="87007" y="150532"/>
                </a:cxn>
                <a:cxn ang="0">
                  <a:pos x="133411" y="150532"/>
                </a:cxn>
                <a:cxn ang="0">
                  <a:pos x="133411" y="156322"/>
                </a:cxn>
                <a:cxn ang="0">
                  <a:pos x="139212" y="237378"/>
                </a:cxn>
                <a:cxn ang="0">
                  <a:pos x="98608" y="272116"/>
                </a:cxn>
                <a:cxn ang="0">
                  <a:pos x="98608" y="289485"/>
                </a:cxn>
                <a:cxn ang="0">
                  <a:pos x="150813" y="272116"/>
                </a:cxn>
                <a:cxn ang="0">
                  <a:pos x="150813" y="295275"/>
                </a:cxn>
                <a:cxn ang="0">
                  <a:pos x="150813" y="295275"/>
                </a:cxn>
                <a:cxn ang="0">
                  <a:pos x="150813" y="272116"/>
                </a:cxn>
                <a:cxn ang="0">
                  <a:pos x="203017" y="283696"/>
                </a:cxn>
                <a:cxn ang="0">
                  <a:pos x="203017" y="272116"/>
                </a:cxn>
                <a:cxn ang="0">
                  <a:pos x="162413" y="237378"/>
                </a:cxn>
                <a:cxn ang="0">
                  <a:pos x="168214" y="156322"/>
                </a:cxn>
                <a:cxn ang="0">
                  <a:pos x="168214" y="144743"/>
                </a:cxn>
                <a:cxn ang="0">
                  <a:pos x="208817" y="144743"/>
                </a:cxn>
                <a:cxn ang="0">
                  <a:pos x="301625" y="173691"/>
                </a:cxn>
                <a:cxn ang="0">
                  <a:pos x="301625" y="162112"/>
                </a:cxn>
                <a:cxn ang="0">
                  <a:pos x="261022" y="138953"/>
                </a:cxn>
              </a:cxnLst>
              <a:rect l="txL" t="txT" r="txR" b="txB"/>
              <a:pathLst>
                <a:path w="52" h="51">
                  <a:moveTo>
                    <a:pt x="45" y="24"/>
                  </a:moveTo>
                  <a:cubicBezTo>
                    <a:pt x="45" y="21"/>
                    <a:pt x="45" y="21"/>
                    <a:pt x="45" y="21"/>
                  </a:cubicBezTo>
                  <a:cubicBezTo>
                    <a:pt x="42" y="21"/>
                    <a:pt x="42" y="21"/>
                    <a:pt x="42" y="21"/>
                  </a:cubicBezTo>
                  <a:cubicBezTo>
                    <a:pt x="42" y="22"/>
                    <a:pt x="42" y="22"/>
                    <a:pt x="42" y="22"/>
                  </a:cubicBezTo>
                  <a:cubicBezTo>
                    <a:pt x="38" y="20"/>
                    <a:pt x="38" y="20"/>
                    <a:pt x="38" y="20"/>
                  </a:cubicBezTo>
                  <a:cubicBezTo>
                    <a:pt x="38" y="17"/>
                    <a:pt x="38" y="17"/>
                    <a:pt x="38" y="17"/>
                  </a:cubicBezTo>
                  <a:cubicBezTo>
                    <a:pt x="34" y="17"/>
                    <a:pt x="34" y="17"/>
                    <a:pt x="34" y="17"/>
                  </a:cubicBezTo>
                  <a:cubicBezTo>
                    <a:pt x="34" y="18"/>
                    <a:pt x="34" y="18"/>
                    <a:pt x="34" y="18"/>
                  </a:cubicBezTo>
                  <a:cubicBezTo>
                    <a:pt x="29" y="15"/>
                    <a:pt x="29" y="15"/>
                    <a:pt x="29" y="15"/>
                  </a:cubicBezTo>
                  <a:cubicBezTo>
                    <a:pt x="29" y="5"/>
                    <a:pt x="29" y="5"/>
                    <a:pt x="29" y="5"/>
                  </a:cubicBezTo>
                  <a:cubicBezTo>
                    <a:pt x="29" y="1"/>
                    <a:pt x="27" y="0"/>
                    <a:pt x="26" y="0"/>
                  </a:cubicBezTo>
                  <a:cubicBezTo>
                    <a:pt x="26" y="0"/>
                    <a:pt x="26" y="0"/>
                    <a:pt x="26" y="0"/>
                  </a:cubicBezTo>
                  <a:cubicBezTo>
                    <a:pt x="26" y="0"/>
                    <a:pt x="26" y="0"/>
                    <a:pt x="26" y="0"/>
                  </a:cubicBezTo>
                  <a:cubicBezTo>
                    <a:pt x="25" y="0"/>
                    <a:pt x="23" y="1"/>
                    <a:pt x="23" y="5"/>
                  </a:cubicBezTo>
                  <a:cubicBezTo>
                    <a:pt x="23" y="15"/>
                    <a:pt x="23" y="15"/>
                    <a:pt x="23" y="15"/>
                  </a:cubicBezTo>
                  <a:cubicBezTo>
                    <a:pt x="17" y="18"/>
                    <a:pt x="17" y="18"/>
                    <a:pt x="17" y="18"/>
                  </a:cubicBezTo>
                  <a:cubicBezTo>
                    <a:pt x="17" y="17"/>
                    <a:pt x="17" y="17"/>
                    <a:pt x="17" y="17"/>
                  </a:cubicBezTo>
                  <a:cubicBezTo>
                    <a:pt x="14" y="17"/>
                    <a:pt x="14" y="17"/>
                    <a:pt x="14" y="17"/>
                  </a:cubicBezTo>
                  <a:cubicBezTo>
                    <a:pt x="14" y="20"/>
                    <a:pt x="14" y="20"/>
                    <a:pt x="14" y="20"/>
                  </a:cubicBezTo>
                  <a:cubicBezTo>
                    <a:pt x="10" y="23"/>
                    <a:pt x="10" y="23"/>
                    <a:pt x="10" y="23"/>
                  </a:cubicBezTo>
                  <a:cubicBezTo>
                    <a:pt x="10" y="21"/>
                    <a:pt x="10" y="21"/>
                    <a:pt x="10" y="21"/>
                  </a:cubicBezTo>
                  <a:cubicBezTo>
                    <a:pt x="7" y="21"/>
                    <a:pt x="7" y="21"/>
                    <a:pt x="7" y="21"/>
                  </a:cubicBezTo>
                  <a:cubicBezTo>
                    <a:pt x="7" y="24"/>
                    <a:pt x="7" y="24"/>
                    <a:pt x="7" y="24"/>
                  </a:cubicBezTo>
                  <a:cubicBezTo>
                    <a:pt x="0" y="28"/>
                    <a:pt x="0" y="28"/>
                    <a:pt x="0" y="28"/>
                  </a:cubicBezTo>
                  <a:cubicBezTo>
                    <a:pt x="0" y="31"/>
                    <a:pt x="0" y="31"/>
                    <a:pt x="0" y="31"/>
                  </a:cubicBezTo>
                  <a:cubicBezTo>
                    <a:pt x="15" y="26"/>
                    <a:pt x="15" y="26"/>
                    <a:pt x="15" y="26"/>
                  </a:cubicBezTo>
                  <a:cubicBezTo>
                    <a:pt x="23" y="26"/>
                    <a:pt x="23" y="26"/>
                    <a:pt x="23" y="26"/>
                  </a:cubicBezTo>
                  <a:cubicBezTo>
                    <a:pt x="23" y="27"/>
                    <a:pt x="23" y="27"/>
                    <a:pt x="23" y="27"/>
                  </a:cubicBezTo>
                  <a:cubicBezTo>
                    <a:pt x="24" y="41"/>
                    <a:pt x="24" y="41"/>
                    <a:pt x="24" y="41"/>
                  </a:cubicBezTo>
                  <a:cubicBezTo>
                    <a:pt x="17" y="47"/>
                    <a:pt x="17" y="47"/>
                    <a:pt x="17" y="47"/>
                  </a:cubicBezTo>
                  <a:cubicBezTo>
                    <a:pt x="17" y="50"/>
                    <a:pt x="17" y="50"/>
                    <a:pt x="17" y="50"/>
                  </a:cubicBezTo>
                  <a:cubicBezTo>
                    <a:pt x="26" y="47"/>
                    <a:pt x="26" y="47"/>
                    <a:pt x="26" y="47"/>
                  </a:cubicBezTo>
                  <a:cubicBezTo>
                    <a:pt x="26" y="51"/>
                    <a:pt x="26" y="51"/>
                    <a:pt x="26" y="51"/>
                  </a:cubicBezTo>
                  <a:cubicBezTo>
                    <a:pt x="26" y="51"/>
                    <a:pt x="26" y="51"/>
                    <a:pt x="26" y="51"/>
                  </a:cubicBezTo>
                  <a:cubicBezTo>
                    <a:pt x="26" y="47"/>
                    <a:pt x="26" y="47"/>
                    <a:pt x="26" y="47"/>
                  </a:cubicBezTo>
                  <a:cubicBezTo>
                    <a:pt x="35" y="49"/>
                    <a:pt x="35" y="49"/>
                    <a:pt x="35" y="49"/>
                  </a:cubicBezTo>
                  <a:cubicBezTo>
                    <a:pt x="35" y="47"/>
                    <a:pt x="35" y="47"/>
                    <a:pt x="35" y="47"/>
                  </a:cubicBezTo>
                  <a:cubicBezTo>
                    <a:pt x="28" y="41"/>
                    <a:pt x="28" y="41"/>
                    <a:pt x="28" y="41"/>
                  </a:cubicBezTo>
                  <a:cubicBezTo>
                    <a:pt x="29" y="27"/>
                    <a:pt x="29" y="27"/>
                    <a:pt x="29" y="27"/>
                  </a:cubicBezTo>
                  <a:cubicBezTo>
                    <a:pt x="29" y="27"/>
                    <a:pt x="29" y="27"/>
                    <a:pt x="29" y="25"/>
                  </a:cubicBezTo>
                  <a:cubicBezTo>
                    <a:pt x="36" y="25"/>
                    <a:pt x="36" y="25"/>
                    <a:pt x="36" y="25"/>
                  </a:cubicBezTo>
                  <a:cubicBezTo>
                    <a:pt x="52" y="30"/>
                    <a:pt x="52" y="30"/>
                    <a:pt x="52" y="30"/>
                  </a:cubicBezTo>
                  <a:cubicBezTo>
                    <a:pt x="52" y="28"/>
                    <a:pt x="52" y="28"/>
                    <a:pt x="52" y="28"/>
                  </a:cubicBezTo>
                  <a:lnTo>
                    <a:pt x="45" y="24"/>
                  </a:lnTo>
                  <a:close/>
                </a:path>
              </a:pathLst>
            </a:custGeom>
            <a:solidFill>
              <a:srgbClr val="EFE9EB">
                <a:alpha val="100000"/>
              </a:srgbClr>
            </a:solidFill>
            <a:ln w="9525">
              <a:noFill/>
            </a:ln>
          </p:spPr>
          <p:txBody>
            <a:bodyPr/>
            <a:lstStyle/>
            <a:p>
              <a:endParaRPr lang="zh-CN" altLang="en-US"/>
            </a:p>
          </p:txBody>
        </p:sp>
      </p:grpSp>
      <p:sp>
        <p:nvSpPr>
          <p:cNvPr id="93293" name="Freeform 1867"/>
          <p:cNvSpPr/>
          <p:nvPr/>
        </p:nvSpPr>
        <p:spPr>
          <a:xfrm>
            <a:off x="8144510" y="4206240"/>
            <a:ext cx="33020" cy="44450"/>
          </a:xfrm>
          <a:custGeom>
            <a:avLst/>
            <a:gdLst>
              <a:gd name="txL" fmla="*/ 0 w 22"/>
              <a:gd name="txT" fmla="*/ 0 h 30"/>
              <a:gd name="txR" fmla="*/ 22 w 22"/>
              <a:gd name="txB" fmla="*/ 30 h 30"/>
            </a:gdLst>
            <a:ahLst/>
            <a:cxnLst>
              <a:cxn ang="0">
                <a:pos x="12700" y="47625"/>
              </a:cxn>
              <a:cxn ang="0">
                <a:pos x="6350" y="41275"/>
              </a:cxn>
              <a:cxn ang="0">
                <a:pos x="17463" y="23813"/>
              </a:cxn>
              <a:cxn ang="0">
                <a:pos x="0" y="6350"/>
              </a:cxn>
              <a:cxn ang="0">
                <a:pos x="6350" y="0"/>
              </a:cxn>
              <a:cxn ang="0">
                <a:pos x="34925" y="23813"/>
              </a:cxn>
              <a:cxn ang="0">
                <a:pos x="12700" y="47625"/>
              </a:cxn>
            </a:cxnLst>
            <a:rect l="txL" t="txT" r="txR" b="txB"/>
            <a:pathLst>
              <a:path w="22" h="30">
                <a:moveTo>
                  <a:pt x="8" y="30"/>
                </a:moveTo>
                <a:lnTo>
                  <a:pt x="4" y="26"/>
                </a:lnTo>
                <a:lnTo>
                  <a:pt x="11" y="15"/>
                </a:lnTo>
                <a:lnTo>
                  <a:pt x="0" y="4"/>
                </a:lnTo>
                <a:lnTo>
                  <a:pt x="4" y="0"/>
                </a:lnTo>
                <a:lnTo>
                  <a:pt x="22" y="15"/>
                </a:lnTo>
                <a:lnTo>
                  <a:pt x="8" y="30"/>
                </a:lnTo>
                <a:close/>
              </a:path>
            </a:pathLst>
          </a:custGeom>
          <a:solidFill>
            <a:srgbClr val="313A42">
              <a:alpha val="100000"/>
            </a:srgbClr>
          </a:solidFill>
          <a:ln w="9525">
            <a:noFill/>
          </a:ln>
        </p:spPr>
        <p:txBody>
          <a:bodyPr/>
          <a:lstStyle/>
          <a:p>
            <a:endParaRPr lang="zh-CN" altLang="en-US"/>
          </a:p>
        </p:txBody>
      </p:sp>
      <p:sp>
        <p:nvSpPr>
          <p:cNvPr id="93297" name="Freeform 1871"/>
          <p:cNvSpPr/>
          <p:nvPr/>
        </p:nvSpPr>
        <p:spPr>
          <a:xfrm>
            <a:off x="8406130" y="2362200"/>
            <a:ext cx="33020" cy="44450"/>
          </a:xfrm>
          <a:custGeom>
            <a:avLst/>
            <a:gdLst>
              <a:gd name="txL" fmla="*/ 0 w 22"/>
              <a:gd name="txT" fmla="*/ 0 h 30"/>
              <a:gd name="txR" fmla="*/ 22 w 22"/>
              <a:gd name="txB" fmla="*/ 30 h 30"/>
            </a:gdLst>
            <a:ahLst/>
            <a:cxnLst>
              <a:cxn ang="0">
                <a:pos x="17463" y="47625"/>
              </a:cxn>
              <a:cxn ang="0">
                <a:pos x="11113" y="41275"/>
              </a:cxn>
              <a:cxn ang="0">
                <a:pos x="23813" y="17463"/>
              </a:cxn>
              <a:cxn ang="0">
                <a:pos x="0" y="6350"/>
              </a:cxn>
              <a:cxn ang="0">
                <a:pos x="6350" y="0"/>
              </a:cxn>
              <a:cxn ang="0">
                <a:pos x="34925" y="17463"/>
              </a:cxn>
              <a:cxn ang="0">
                <a:pos x="17463" y="47625"/>
              </a:cxn>
            </a:cxnLst>
            <a:rect l="txL" t="txT" r="txR" b="txB"/>
            <a:pathLst>
              <a:path w="22" h="30">
                <a:moveTo>
                  <a:pt x="11" y="30"/>
                </a:moveTo>
                <a:lnTo>
                  <a:pt x="7" y="26"/>
                </a:lnTo>
                <a:lnTo>
                  <a:pt x="15" y="11"/>
                </a:lnTo>
                <a:lnTo>
                  <a:pt x="0" y="4"/>
                </a:lnTo>
                <a:lnTo>
                  <a:pt x="4" y="0"/>
                </a:lnTo>
                <a:lnTo>
                  <a:pt x="22" y="11"/>
                </a:lnTo>
                <a:lnTo>
                  <a:pt x="11" y="30"/>
                </a:lnTo>
                <a:close/>
              </a:path>
            </a:pathLst>
          </a:custGeom>
          <a:solidFill>
            <a:srgbClr val="313A42">
              <a:alpha val="100000"/>
            </a:srgbClr>
          </a:solidFill>
          <a:ln w="9525">
            <a:noFill/>
          </a:ln>
        </p:spPr>
        <p:txBody>
          <a:bodyPr/>
          <a:lstStyle/>
          <a:p>
            <a:endParaRPr lang="zh-CN" altLang="en-US"/>
          </a:p>
        </p:txBody>
      </p:sp>
      <p:sp>
        <p:nvSpPr>
          <p:cNvPr id="93299" name="TextBox 1956"/>
          <p:cNvSpPr/>
          <p:nvPr/>
        </p:nvSpPr>
        <p:spPr>
          <a:xfrm>
            <a:off x="2613025" y="1869440"/>
            <a:ext cx="108902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0" name="TextBox 1957"/>
          <p:cNvSpPr/>
          <p:nvPr/>
        </p:nvSpPr>
        <p:spPr>
          <a:xfrm>
            <a:off x="8191500" y="1906905"/>
            <a:ext cx="108902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1" name="TextBox 1958"/>
          <p:cNvSpPr/>
          <p:nvPr/>
        </p:nvSpPr>
        <p:spPr>
          <a:xfrm>
            <a:off x="2637790" y="3075940"/>
            <a:ext cx="109029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2" name="TextBox 1959"/>
          <p:cNvSpPr/>
          <p:nvPr/>
        </p:nvSpPr>
        <p:spPr>
          <a:xfrm>
            <a:off x="8191500" y="3166745"/>
            <a:ext cx="108902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3" name="TextBox 1960"/>
          <p:cNvSpPr/>
          <p:nvPr/>
        </p:nvSpPr>
        <p:spPr>
          <a:xfrm>
            <a:off x="2637790" y="4551680"/>
            <a:ext cx="1090930"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4" name="TextBox 1961"/>
          <p:cNvSpPr/>
          <p:nvPr/>
        </p:nvSpPr>
        <p:spPr>
          <a:xfrm>
            <a:off x="8191500" y="4530725"/>
            <a:ext cx="109029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grpSp>
        <p:nvGrpSpPr>
          <p:cNvPr id="23" name="组合 22"/>
          <p:cNvGrpSpPr/>
          <p:nvPr/>
        </p:nvGrpSpPr>
        <p:grpSpPr>
          <a:xfrm>
            <a:off x="3757930" y="1838325"/>
            <a:ext cx="653415" cy="661670"/>
            <a:chOff x="3693" y="2669"/>
            <a:chExt cx="1095" cy="1109"/>
          </a:xfrm>
        </p:grpSpPr>
        <p:sp>
          <p:nvSpPr>
            <p:cNvPr id="93240" name="Freeform 1812"/>
            <p:cNvSpPr/>
            <p:nvPr/>
          </p:nvSpPr>
          <p:spPr>
            <a:xfrm>
              <a:off x="3693" y="2669"/>
              <a:ext cx="1095" cy="1109"/>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83C2DB"/>
            </a:solidFill>
            <a:ln w="9525">
              <a:noFill/>
            </a:ln>
          </p:spPr>
          <p:txBody>
            <a:bodyPr/>
            <a:lstStyle/>
            <a:p>
              <a:endParaRPr lang="zh-CN" altLang="en-US"/>
            </a:p>
          </p:txBody>
        </p:sp>
        <p:grpSp>
          <p:nvGrpSpPr>
            <p:cNvPr id="171" name="稻壳儿小白白(http://dwz.cn/Wu2UP)"/>
            <p:cNvGrpSpPr/>
            <p:nvPr/>
          </p:nvGrpSpPr>
          <p:grpSpPr>
            <a:xfrm>
              <a:off x="3951" y="2935"/>
              <a:ext cx="618" cy="622"/>
              <a:chOff x="4019550" y="3568701"/>
              <a:chExt cx="358775" cy="360363"/>
            </a:xfrm>
            <a:solidFill>
              <a:schemeClr val="bg1"/>
            </a:solidFill>
          </p:grpSpPr>
          <p:sp>
            <p:nvSpPr>
              <p:cNvPr id="1129" name="稻壳儿小白白(http://dwz.cn/Wu2UP)"/>
              <p:cNvSpPr>
                <a:spLocks noEditPoints="1"/>
              </p:cNvSpPr>
              <p:nvPr/>
            </p:nvSpPr>
            <p:spPr bwMode="auto">
              <a:xfrm>
                <a:off x="4019550" y="3568701"/>
                <a:ext cx="358775" cy="360363"/>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cs"/>
                </a:endParaRPr>
              </a:p>
            </p:txBody>
          </p:sp>
          <p:sp>
            <p:nvSpPr>
              <p:cNvPr id="1130" name="稻壳儿小白白(http://dwz.cn/Wu2UP)"/>
              <p:cNvSpPr>
                <a:spLocks noEditPoints="1"/>
              </p:cNvSpPr>
              <p:nvPr/>
            </p:nvSpPr>
            <p:spPr bwMode="auto">
              <a:xfrm>
                <a:off x="4165600" y="3624263"/>
                <a:ext cx="84138" cy="85725"/>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cs"/>
                </a:endParaRPr>
              </a:p>
            </p:txBody>
          </p:sp>
        </p:grpSp>
      </p:grpSp>
      <p:grpSp>
        <p:nvGrpSpPr>
          <p:cNvPr id="7" name="组合 6"/>
          <p:cNvGrpSpPr/>
          <p:nvPr/>
        </p:nvGrpSpPr>
        <p:grpSpPr>
          <a:xfrm>
            <a:off x="3775075" y="3117215"/>
            <a:ext cx="734695" cy="736600"/>
            <a:chOff x="4030" y="4930"/>
            <a:chExt cx="840" cy="843"/>
          </a:xfrm>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rgbClr val="2980B4"/>
            </a:solidFill>
            <a:ln w="9525">
              <a:noFill/>
            </a:ln>
          </p:spPr>
          <p:txBody>
            <a:bodyPr/>
            <a:lstStyle/>
            <a:p>
              <a:endParaRPr lang="zh-CN" altLang="en-US"/>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p>
          </p:txBody>
        </p:sp>
      </p:grpSp>
      <p:grpSp>
        <p:nvGrpSpPr>
          <p:cNvPr id="22" name="组合 21"/>
          <p:cNvGrpSpPr/>
          <p:nvPr/>
        </p:nvGrpSpPr>
        <p:grpSpPr>
          <a:xfrm>
            <a:off x="3775075" y="4564380"/>
            <a:ext cx="662940" cy="661035"/>
            <a:chOff x="5219" y="6161"/>
            <a:chExt cx="758" cy="756"/>
          </a:xfrm>
        </p:grpSpPr>
        <p:sp>
          <p:nvSpPr>
            <p:cNvPr id="93261" name="Freeform 1834"/>
            <p:cNvSpPr/>
            <p:nvPr/>
          </p:nvSpPr>
          <p:spPr>
            <a:xfrm>
              <a:off x="5219" y="6161"/>
              <a:ext cx="758" cy="757"/>
            </a:xfrm>
            <a:custGeom>
              <a:avLst/>
              <a:gdLst>
                <a:gd name="txL" fmla="*/ 0 w 83"/>
                <a:gd name="txT" fmla="*/ 0 h 83"/>
                <a:gd name="txR" fmla="*/ 83 w 83"/>
                <a:gd name="txB" fmla="*/ 83 h 83"/>
              </a:gdLst>
              <a:ahLst/>
              <a:cxnLst>
                <a:cxn ang="0">
                  <a:pos x="133293" y="423059"/>
                </a:cxn>
                <a:cxn ang="0">
                  <a:pos x="57953" y="133292"/>
                </a:cxn>
                <a:cxn ang="0">
                  <a:pos x="347720" y="57953"/>
                </a:cxn>
                <a:cxn ang="0">
                  <a:pos x="423060" y="347720"/>
                </a:cxn>
                <a:cxn ang="0">
                  <a:pos x="133293" y="423059"/>
                </a:cxn>
              </a:cxnLst>
              <a:rect l="txL" t="txT" r="txR" b="txB"/>
              <a:pathLst>
                <a:path w="83" h="83">
                  <a:moveTo>
                    <a:pt x="23" y="73"/>
                  </a:moveTo>
                  <a:cubicBezTo>
                    <a:pt x="6" y="63"/>
                    <a:pt x="0" y="41"/>
                    <a:pt x="10" y="23"/>
                  </a:cubicBezTo>
                  <a:cubicBezTo>
                    <a:pt x="20" y="5"/>
                    <a:pt x="42" y="0"/>
                    <a:pt x="60" y="10"/>
                  </a:cubicBezTo>
                  <a:cubicBezTo>
                    <a:pt x="77" y="20"/>
                    <a:pt x="83" y="42"/>
                    <a:pt x="73" y="60"/>
                  </a:cubicBezTo>
                  <a:cubicBezTo>
                    <a:pt x="63" y="77"/>
                    <a:pt x="41" y="83"/>
                    <a:pt x="23" y="73"/>
                  </a:cubicBezTo>
                </a:path>
              </a:pathLst>
            </a:custGeom>
            <a:solidFill>
              <a:srgbClr val="83C2DB"/>
            </a:solidFill>
            <a:ln w="9525">
              <a:noFill/>
            </a:ln>
          </p:spPr>
          <p:txBody>
            <a:bodyPr/>
            <a:lstStyle/>
            <a:p>
              <a:endParaRPr lang="zh-CN" altLang="en-US"/>
            </a:p>
          </p:txBody>
        </p:sp>
        <p:sp>
          <p:nvSpPr>
            <p:cNvPr id="29708" name="稻壳儿小白白(http://dwz.cn/Wu2UP)"/>
            <p:cNvSpPr>
              <a:spLocks noEditPoints="1"/>
            </p:cNvSpPr>
            <p:nvPr/>
          </p:nvSpPr>
          <p:spPr>
            <a:xfrm>
              <a:off x="5365" y="6384"/>
              <a:ext cx="455" cy="396"/>
            </a:xfrm>
            <a:custGeom>
              <a:avLst/>
              <a:gdLst/>
              <a:ahLst/>
              <a:cxnLst>
                <a:cxn ang="0">
                  <a:pos x="1504033084" y="1210718036"/>
                </a:cxn>
                <a:cxn ang="0">
                  <a:pos x="1406209033" y="1295467069"/>
                </a:cxn>
                <a:cxn ang="0">
                  <a:pos x="1308384982" y="1210718036"/>
                </a:cxn>
                <a:cxn ang="0">
                  <a:pos x="1406209033" y="1017003300"/>
                </a:cxn>
                <a:cxn ang="0">
                  <a:pos x="1504033084" y="1210718036"/>
                </a:cxn>
                <a:cxn ang="0">
                  <a:pos x="1357298880" y="508501650"/>
                </a:cxn>
                <a:cxn ang="0">
                  <a:pos x="1357298880" y="932250541"/>
                </a:cxn>
                <a:cxn ang="0">
                  <a:pos x="1406209033" y="968573684"/>
                </a:cxn>
                <a:cxn ang="0">
                  <a:pos x="1455122931" y="932250541"/>
                </a:cxn>
                <a:cxn ang="0">
                  <a:pos x="1455122931" y="508501650"/>
                </a:cxn>
                <a:cxn ang="0">
                  <a:pos x="1406209033" y="460072034"/>
                </a:cxn>
                <a:cxn ang="0">
                  <a:pos x="1357298880" y="508501650"/>
                </a:cxn>
                <a:cxn ang="0">
                  <a:pos x="1393982431" y="411642418"/>
                </a:cxn>
                <a:cxn ang="0">
                  <a:pos x="1271701431" y="435859089"/>
                </a:cxn>
                <a:cxn ang="0">
                  <a:pos x="1271701431" y="835395035"/>
                </a:cxn>
                <a:cxn ang="0">
                  <a:pos x="745901369" y="1065429189"/>
                </a:cxn>
                <a:cxn ang="0">
                  <a:pos x="232331653" y="835395035"/>
                </a:cxn>
                <a:cxn ang="0">
                  <a:pos x="232331653" y="435859089"/>
                </a:cxn>
                <a:cxn ang="0">
                  <a:pos x="110050653" y="411642418"/>
                </a:cxn>
                <a:cxn ang="0">
                  <a:pos x="0" y="278463770"/>
                </a:cxn>
                <a:cxn ang="0">
                  <a:pos x="110050653" y="145285121"/>
                </a:cxn>
                <a:cxn ang="0">
                  <a:pos x="721448164" y="0"/>
                </a:cxn>
                <a:cxn ang="0">
                  <a:pos x="745901369" y="0"/>
                </a:cxn>
                <a:cxn ang="0">
                  <a:pos x="782584920" y="0"/>
                </a:cxn>
                <a:cxn ang="0">
                  <a:pos x="1393982431" y="145285121"/>
                </a:cxn>
                <a:cxn ang="0">
                  <a:pos x="1504033084" y="278463770"/>
                </a:cxn>
                <a:cxn ang="0">
                  <a:pos x="1393982431" y="411642418"/>
                </a:cxn>
                <a:cxn ang="0">
                  <a:pos x="1173881124" y="460072034"/>
                </a:cxn>
                <a:cxn ang="0">
                  <a:pos x="782584920" y="556931266"/>
                </a:cxn>
                <a:cxn ang="0">
                  <a:pos x="745901369" y="556931266"/>
                </a:cxn>
                <a:cxn ang="0">
                  <a:pos x="721448164" y="556931266"/>
                </a:cxn>
                <a:cxn ang="0">
                  <a:pos x="330151960" y="460072034"/>
                </a:cxn>
                <a:cxn ang="0">
                  <a:pos x="330151960" y="835395035"/>
                </a:cxn>
                <a:cxn ang="0">
                  <a:pos x="745901369" y="968573684"/>
                </a:cxn>
                <a:cxn ang="0">
                  <a:pos x="1173881124" y="835395035"/>
                </a:cxn>
                <a:cxn ang="0">
                  <a:pos x="1173881124" y="460072034"/>
                </a:cxn>
                <a:cxn ang="0">
                  <a:pos x="1369525482" y="326893385"/>
                </a:cxn>
                <a:cxn ang="0">
                  <a:pos x="1406209033" y="278463770"/>
                </a:cxn>
                <a:cxn ang="0">
                  <a:pos x="1369525482" y="230037880"/>
                </a:cxn>
                <a:cxn ang="0">
                  <a:pos x="758131716" y="96855505"/>
                </a:cxn>
                <a:cxn ang="0">
                  <a:pos x="745901369" y="84749033"/>
                </a:cxn>
                <a:cxn ang="0">
                  <a:pos x="745901369" y="96855505"/>
                </a:cxn>
                <a:cxn ang="0">
                  <a:pos x="134507602" y="230037880"/>
                </a:cxn>
                <a:cxn ang="0">
                  <a:pos x="97824051" y="278463770"/>
                </a:cxn>
                <a:cxn ang="0">
                  <a:pos x="134507602" y="326893385"/>
                </a:cxn>
                <a:cxn ang="0">
                  <a:pos x="745901369" y="460072034"/>
                </a:cxn>
                <a:cxn ang="0">
                  <a:pos x="745901369" y="460072034"/>
                </a:cxn>
                <a:cxn ang="0">
                  <a:pos x="758131716" y="460072034"/>
                </a:cxn>
                <a:cxn ang="0">
                  <a:pos x="1369525482" y="326893385"/>
                </a:cxn>
                <a:cxn ang="0">
                  <a:pos x="1369525482" y="326893385"/>
                </a:cxn>
                <a:cxn ang="0">
                  <a:pos x="1369525482" y="326893385"/>
                </a:cxn>
              </a:cxnLst>
              <a:rect l="0" t="0" r="0" b="0"/>
              <a:pathLst>
                <a:path w="123" h="107">
                  <a:moveTo>
                    <a:pt x="123" y="100"/>
                  </a:moveTo>
                  <a:cubicBezTo>
                    <a:pt x="123" y="104"/>
                    <a:pt x="119" y="107"/>
                    <a:pt x="115" y="107"/>
                  </a:cubicBezTo>
                  <a:cubicBezTo>
                    <a:pt x="111" y="107"/>
                    <a:pt x="107" y="104"/>
                    <a:pt x="107" y="100"/>
                  </a:cubicBezTo>
                  <a:cubicBezTo>
                    <a:pt x="107" y="95"/>
                    <a:pt x="111" y="84"/>
                    <a:pt x="115" y="84"/>
                  </a:cubicBezTo>
                  <a:cubicBezTo>
                    <a:pt x="119" y="84"/>
                    <a:pt x="123" y="95"/>
                    <a:pt x="123" y="100"/>
                  </a:cubicBezTo>
                  <a:close/>
                  <a:moveTo>
                    <a:pt x="111" y="42"/>
                  </a:moveTo>
                  <a:cubicBezTo>
                    <a:pt x="111" y="77"/>
                    <a:pt x="111" y="77"/>
                    <a:pt x="111" y="77"/>
                  </a:cubicBezTo>
                  <a:cubicBezTo>
                    <a:pt x="111" y="79"/>
                    <a:pt x="113" y="80"/>
                    <a:pt x="115" y="80"/>
                  </a:cubicBezTo>
                  <a:cubicBezTo>
                    <a:pt x="117" y="80"/>
                    <a:pt x="119" y="79"/>
                    <a:pt x="119" y="77"/>
                  </a:cubicBezTo>
                  <a:cubicBezTo>
                    <a:pt x="119" y="42"/>
                    <a:pt x="119" y="42"/>
                    <a:pt x="119" y="42"/>
                  </a:cubicBezTo>
                  <a:cubicBezTo>
                    <a:pt x="119" y="40"/>
                    <a:pt x="117" y="38"/>
                    <a:pt x="115" y="38"/>
                  </a:cubicBezTo>
                  <a:cubicBezTo>
                    <a:pt x="113" y="38"/>
                    <a:pt x="111" y="40"/>
                    <a:pt x="111" y="42"/>
                  </a:cubicBezTo>
                  <a:close/>
                  <a:moveTo>
                    <a:pt x="114" y="34"/>
                  </a:moveTo>
                  <a:cubicBezTo>
                    <a:pt x="104" y="36"/>
                    <a:pt x="104" y="36"/>
                    <a:pt x="104" y="36"/>
                  </a:cubicBezTo>
                  <a:cubicBezTo>
                    <a:pt x="104" y="69"/>
                    <a:pt x="104" y="69"/>
                    <a:pt x="104" y="69"/>
                  </a:cubicBezTo>
                  <a:cubicBezTo>
                    <a:pt x="104" y="79"/>
                    <a:pt x="92" y="88"/>
                    <a:pt x="61" y="88"/>
                  </a:cubicBezTo>
                  <a:cubicBezTo>
                    <a:pt x="31" y="88"/>
                    <a:pt x="19" y="79"/>
                    <a:pt x="19" y="69"/>
                  </a:cubicBezTo>
                  <a:cubicBezTo>
                    <a:pt x="19" y="36"/>
                    <a:pt x="19" y="36"/>
                    <a:pt x="19" y="36"/>
                  </a:cubicBezTo>
                  <a:cubicBezTo>
                    <a:pt x="9" y="34"/>
                    <a:pt x="9" y="34"/>
                    <a:pt x="9" y="34"/>
                  </a:cubicBezTo>
                  <a:cubicBezTo>
                    <a:pt x="4" y="33"/>
                    <a:pt x="0" y="28"/>
                    <a:pt x="0" y="23"/>
                  </a:cubicBezTo>
                  <a:cubicBezTo>
                    <a:pt x="0" y="17"/>
                    <a:pt x="4" y="13"/>
                    <a:pt x="9" y="12"/>
                  </a:cubicBezTo>
                  <a:cubicBezTo>
                    <a:pt x="59" y="0"/>
                    <a:pt x="59" y="0"/>
                    <a:pt x="59" y="0"/>
                  </a:cubicBezTo>
                  <a:cubicBezTo>
                    <a:pt x="60" y="0"/>
                    <a:pt x="61" y="0"/>
                    <a:pt x="61" y="0"/>
                  </a:cubicBezTo>
                  <a:cubicBezTo>
                    <a:pt x="62" y="0"/>
                    <a:pt x="63" y="0"/>
                    <a:pt x="64" y="0"/>
                  </a:cubicBezTo>
                  <a:cubicBezTo>
                    <a:pt x="114" y="12"/>
                    <a:pt x="114" y="12"/>
                    <a:pt x="114" y="12"/>
                  </a:cubicBezTo>
                  <a:cubicBezTo>
                    <a:pt x="119" y="13"/>
                    <a:pt x="123" y="17"/>
                    <a:pt x="123" y="23"/>
                  </a:cubicBezTo>
                  <a:cubicBezTo>
                    <a:pt x="123" y="28"/>
                    <a:pt x="119" y="33"/>
                    <a:pt x="114" y="34"/>
                  </a:cubicBezTo>
                  <a:close/>
                  <a:moveTo>
                    <a:pt x="96" y="38"/>
                  </a:moveTo>
                  <a:cubicBezTo>
                    <a:pt x="64" y="46"/>
                    <a:pt x="64" y="46"/>
                    <a:pt x="64" y="46"/>
                  </a:cubicBezTo>
                  <a:cubicBezTo>
                    <a:pt x="63" y="46"/>
                    <a:pt x="62" y="46"/>
                    <a:pt x="61" y="46"/>
                  </a:cubicBezTo>
                  <a:cubicBezTo>
                    <a:pt x="61" y="46"/>
                    <a:pt x="60" y="46"/>
                    <a:pt x="59" y="46"/>
                  </a:cubicBezTo>
                  <a:cubicBezTo>
                    <a:pt x="27" y="38"/>
                    <a:pt x="27" y="38"/>
                    <a:pt x="27" y="38"/>
                  </a:cubicBezTo>
                  <a:cubicBezTo>
                    <a:pt x="27" y="69"/>
                    <a:pt x="27" y="69"/>
                    <a:pt x="27" y="69"/>
                  </a:cubicBezTo>
                  <a:cubicBezTo>
                    <a:pt x="27" y="73"/>
                    <a:pt x="38" y="80"/>
                    <a:pt x="61" y="80"/>
                  </a:cubicBezTo>
                  <a:cubicBezTo>
                    <a:pt x="84" y="80"/>
                    <a:pt x="96" y="73"/>
                    <a:pt x="96" y="69"/>
                  </a:cubicBezTo>
                  <a:lnTo>
                    <a:pt x="96" y="38"/>
                  </a:lnTo>
                  <a:close/>
                  <a:moveTo>
                    <a:pt x="112" y="27"/>
                  </a:moveTo>
                  <a:cubicBezTo>
                    <a:pt x="114" y="26"/>
                    <a:pt x="115" y="25"/>
                    <a:pt x="115" y="23"/>
                  </a:cubicBezTo>
                  <a:cubicBezTo>
                    <a:pt x="115" y="21"/>
                    <a:pt x="114" y="19"/>
                    <a:pt x="112" y="19"/>
                  </a:cubicBezTo>
                  <a:cubicBezTo>
                    <a:pt x="62" y="8"/>
                    <a:pt x="62" y="8"/>
                    <a:pt x="62" y="8"/>
                  </a:cubicBezTo>
                  <a:cubicBezTo>
                    <a:pt x="61" y="7"/>
                    <a:pt x="61" y="7"/>
                    <a:pt x="61" y="7"/>
                  </a:cubicBezTo>
                  <a:cubicBezTo>
                    <a:pt x="61" y="8"/>
                    <a:pt x="61" y="8"/>
                    <a:pt x="61" y="8"/>
                  </a:cubicBezTo>
                  <a:cubicBezTo>
                    <a:pt x="11" y="19"/>
                    <a:pt x="11" y="19"/>
                    <a:pt x="11" y="19"/>
                  </a:cubicBezTo>
                  <a:cubicBezTo>
                    <a:pt x="9" y="19"/>
                    <a:pt x="8" y="21"/>
                    <a:pt x="8" y="23"/>
                  </a:cubicBezTo>
                  <a:cubicBezTo>
                    <a:pt x="8" y="25"/>
                    <a:pt x="9" y="26"/>
                    <a:pt x="11" y="27"/>
                  </a:cubicBezTo>
                  <a:cubicBezTo>
                    <a:pt x="61" y="38"/>
                    <a:pt x="61" y="38"/>
                    <a:pt x="61" y="38"/>
                  </a:cubicBezTo>
                  <a:cubicBezTo>
                    <a:pt x="61" y="38"/>
                    <a:pt x="61" y="38"/>
                    <a:pt x="61" y="38"/>
                  </a:cubicBezTo>
                  <a:cubicBezTo>
                    <a:pt x="62" y="38"/>
                    <a:pt x="62" y="38"/>
                    <a:pt x="62" y="38"/>
                  </a:cubicBezTo>
                  <a:lnTo>
                    <a:pt x="112" y="27"/>
                  </a:lnTo>
                  <a:close/>
                  <a:moveTo>
                    <a:pt x="112" y="27"/>
                  </a:moveTo>
                  <a:cubicBezTo>
                    <a:pt x="112" y="27"/>
                    <a:pt x="112" y="27"/>
                    <a:pt x="112" y="27"/>
                  </a:cubicBezTo>
                </a:path>
              </a:pathLst>
            </a:custGeom>
            <a:solidFill>
              <a:schemeClr val="bg1"/>
            </a:solidFill>
            <a:ln w="9525">
              <a:noFill/>
            </a:ln>
          </p:spPr>
          <p:txBody>
            <a:bodyPr/>
            <a:lstStyle/>
            <a:p>
              <a:endParaRPr lang="zh-CN" altLang="en-US"/>
            </a:p>
          </p:txBody>
        </p:sp>
      </p:grpSp>
      <p:grpSp>
        <p:nvGrpSpPr>
          <p:cNvPr id="2" name="组合 1"/>
          <p:cNvGrpSpPr/>
          <p:nvPr/>
        </p:nvGrpSpPr>
        <p:grpSpPr>
          <a:xfrm>
            <a:off x="7448550" y="1847215"/>
            <a:ext cx="671830" cy="669925"/>
            <a:chOff x="13613" y="2905"/>
            <a:chExt cx="768" cy="766"/>
          </a:xfrm>
        </p:grpSpPr>
        <p:sp>
          <p:nvSpPr>
            <p:cNvPr id="93256" name="Freeform 1829"/>
            <p:cNvSpPr/>
            <p:nvPr/>
          </p:nvSpPr>
          <p:spPr>
            <a:xfrm>
              <a:off x="13613" y="2905"/>
              <a:ext cx="768" cy="767"/>
            </a:xfrm>
            <a:custGeom>
              <a:avLst/>
              <a:gdLst>
                <a:gd name="txL" fmla="*/ 0 w 84"/>
                <a:gd name="txT" fmla="*/ 0 h 84"/>
                <a:gd name="txR" fmla="*/ 84 w 84"/>
                <a:gd name="txB" fmla="*/ 84 h 84"/>
              </a:gdLst>
              <a:ahLst/>
              <a:cxnLst>
                <a:cxn ang="0">
                  <a:pos x="58019" y="353918"/>
                </a:cxn>
                <a:cxn ang="0">
                  <a:pos x="133445" y="63821"/>
                </a:cxn>
                <a:cxn ang="0">
                  <a:pos x="423542" y="139246"/>
                </a:cxn>
                <a:cxn ang="0">
                  <a:pos x="348116" y="429343"/>
                </a:cxn>
                <a:cxn ang="0">
                  <a:pos x="58019" y="353918"/>
                </a:cxn>
              </a:cxnLst>
              <a:rect l="txL" t="txT" r="txR" b="txB"/>
              <a:pathLst>
                <a:path w="84" h="84">
                  <a:moveTo>
                    <a:pt x="10" y="61"/>
                  </a:moveTo>
                  <a:cubicBezTo>
                    <a:pt x="0" y="43"/>
                    <a:pt x="6" y="21"/>
                    <a:pt x="23" y="11"/>
                  </a:cubicBezTo>
                  <a:cubicBezTo>
                    <a:pt x="41" y="0"/>
                    <a:pt x="63" y="6"/>
                    <a:pt x="73" y="24"/>
                  </a:cubicBezTo>
                  <a:cubicBezTo>
                    <a:pt x="84" y="42"/>
                    <a:pt x="77" y="64"/>
                    <a:pt x="60" y="74"/>
                  </a:cubicBezTo>
                  <a:cubicBezTo>
                    <a:pt x="42" y="84"/>
                    <a:pt x="20" y="78"/>
                    <a:pt x="10" y="61"/>
                  </a:cubicBezTo>
                </a:path>
              </a:pathLst>
            </a:custGeom>
            <a:solidFill>
              <a:srgbClr val="2980B4"/>
            </a:solidFill>
            <a:ln w="9525">
              <a:noFill/>
            </a:ln>
          </p:spPr>
          <p:txBody>
            <a:bodyPr/>
            <a:lstStyle/>
            <a:p>
              <a:endParaRPr lang="zh-CN" altLang="en-US"/>
            </a:p>
          </p:txBody>
        </p:sp>
        <p:sp>
          <p:nvSpPr>
            <p:cNvPr id="29725" name="稻壳儿小白白(http://dwz.cn/Wu2UP)"/>
            <p:cNvSpPr>
              <a:spLocks noEditPoints="1"/>
            </p:cNvSpPr>
            <p:nvPr/>
          </p:nvSpPr>
          <p:spPr>
            <a:xfrm>
              <a:off x="13753" y="3129"/>
              <a:ext cx="505" cy="381"/>
            </a:xfrm>
            <a:custGeom>
              <a:avLst/>
              <a:gdLst/>
              <a:ahLst/>
              <a:cxnLst>
                <a:cxn ang="0">
                  <a:pos x="1225271385" y="24653465"/>
                </a:cxn>
                <a:cxn ang="0">
                  <a:pos x="327548682" y="0"/>
                </a:cxn>
                <a:cxn ang="0">
                  <a:pos x="24263280" y="271191872"/>
                </a:cxn>
                <a:cxn ang="0">
                  <a:pos x="24263280" y="394459196"/>
                </a:cxn>
                <a:cxn ang="0">
                  <a:pos x="740016979" y="1134070658"/>
                </a:cxn>
                <a:cxn ang="0">
                  <a:pos x="1467900453" y="394459196"/>
                </a:cxn>
                <a:cxn ang="0">
                  <a:pos x="1455770678" y="271191872"/>
                </a:cxn>
                <a:cxn ang="0">
                  <a:pos x="1043302382" y="172574253"/>
                </a:cxn>
                <a:cxn ang="0">
                  <a:pos x="1128221996" y="98613859"/>
                </a:cxn>
                <a:cxn ang="0">
                  <a:pos x="921985983" y="332823654"/>
                </a:cxn>
                <a:cxn ang="0">
                  <a:pos x="1128221996" y="332823654"/>
                </a:cxn>
                <a:cxn ang="0">
                  <a:pos x="885592928" y="308170189"/>
                </a:cxn>
                <a:cxn ang="0">
                  <a:pos x="909856208" y="110942471"/>
                </a:cxn>
                <a:cxn ang="0">
                  <a:pos x="849199873" y="332823654"/>
                </a:cxn>
                <a:cxn ang="0">
                  <a:pos x="740016979" y="246538407"/>
                </a:cxn>
                <a:cxn ang="0">
                  <a:pos x="849199873" y="98613859"/>
                </a:cxn>
                <a:cxn ang="0">
                  <a:pos x="642963860" y="98613859"/>
                </a:cxn>
                <a:cxn ang="0">
                  <a:pos x="703620194" y="209556330"/>
                </a:cxn>
                <a:cxn ang="0">
                  <a:pos x="485258136" y="197231478"/>
                </a:cxn>
                <a:cxn ang="0">
                  <a:pos x="703620194" y="209556330"/>
                </a:cxn>
                <a:cxn ang="0">
                  <a:pos x="363941737" y="332823654"/>
                </a:cxn>
                <a:cxn ang="0">
                  <a:pos x="570177750" y="332823654"/>
                </a:cxn>
                <a:cxn ang="0">
                  <a:pos x="448861351" y="172574253"/>
                </a:cxn>
                <a:cxn ang="0">
                  <a:pos x="521651191" y="98613859"/>
                </a:cxn>
                <a:cxn ang="0">
                  <a:pos x="412468297" y="209556330"/>
                </a:cxn>
                <a:cxn ang="0">
                  <a:pos x="97053119" y="332823654"/>
                </a:cxn>
                <a:cxn ang="0">
                  <a:pos x="133446174" y="382134343"/>
                </a:cxn>
                <a:cxn ang="0">
                  <a:pos x="594441030" y="875207398"/>
                </a:cxn>
                <a:cxn ang="0">
                  <a:pos x="351811962" y="382134343"/>
                </a:cxn>
                <a:cxn ang="0">
                  <a:pos x="691490419" y="961496404"/>
                </a:cxn>
                <a:cxn ang="0">
                  <a:pos x="630834085" y="382134343"/>
                </a:cxn>
                <a:cxn ang="0">
                  <a:pos x="740016979" y="973821257"/>
                </a:cxn>
                <a:cxn ang="0">
                  <a:pos x="788543539" y="961496404"/>
                </a:cxn>
                <a:cxn ang="0">
                  <a:pos x="1140351771" y="382134343"/>
                </a:cxn>
                <a:cxn ang="0">
                  <a:pos x="897722703" y="875207398"/>
                </a:cxn>
                <a:cxn ang="0">
                  <a:pos x="1358717559" y="382134343"/>
                </a:cxn>
                <a:cxn ang="0">
                  <a:pos x="1201008105" y="332823654"/>
                </a:cxn>
                <a:cxn ang="0">
                  <a:pos x="1176748555" y="110942471"/>
                </a:cxn>
                <a:cxn ang="0">
                  <a:pos x="1201008105" y="332823654"/>
                </a:cxn>
                <a:cxn ang="0">
                  <a:pos x="1201008105" y="332823654"/>
                </a:cxn>
              </a:cxnLst>
              <a:rect l="0" t="0" r="0" b="0"/>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bg1"/>
            </a:solidFill>
            <a:ln w="9525">
              <a:noFill/>
            </a:ln>
          </p:spPr>
          <p:txBody>
            <a:bodyPr/>
            <a:lstStyle/>
            <a:p>
              <a:endParaRPr lang="zh-CN" altLang="en-US"/>
            </a:p>
          </p:txBody>
        </p:sp>
      </p:grpSp>
      <p:sp>
        <p:nvSpPr>
          <p:cNvPr id="24" name="Freeform 1812"/>
          <p:cNvSpPr/>
          <p:nvPr/>
        </p:nvSpPr>
        <p:spPr>
          <a:xfrm>
            <a:off x="7471410" y="4536440"/>
            <a:ext cx="653415" cy="6616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2980B4"/>
          </a:solidFill>
          <a:ln w="9525">
            <a:noFill/>
          </a:ln>
        </p:spPr>
        <p:txBody>
          <a:bodyPr/>
          <a:lstStyle/>
          <a:p>
            <a:endParaRPr lang="zh-CN" altLang="en-US"/>
          </a:p>
        </p:txBody>
      </p:sp>
      <p:sp>
        <p:nvSpPr>
          <p:cNvPr id="47" name="稻壳儿小白白(http://dwz.cn/Wu2UP)"/>
          <p:cNvSpPr>
            <a:spLocks noEditPoints="1"/>
          </p:cNvSpPr>
          <p:nvPr/>
        </p:nvSpPr>
        <p:spPr bwMode="auto">
          <a:xfrm>
            <a:off x="7625080" y="4685665"/>
            <a:ext cx="339725" cy="338455"/>
          </a:xfrm>
          <a:custGeom>
            <a:avLst/>
            <a:gdLst>
              <a:gd name="T0" fmla="*/ 35 w 39"/>
              <a:gd name="T1" fmla="*/ 20 h 39"/>
              <a:gd name="T2" fmla="*/ 39 w 39"/>
              <a:gd name="T3" fmla="*/ 14 h 39"/>
              <a:gd name="T4" fmla="*/ 37 w 39"/>
              <a:gd name="T5" fmla="*/ 10 h 39"/>
              <a:gd name="T6" fmla="*/ 31 w 39"/>
              <a:gd name="T7" fmla="*/ 8 h 39"/>
              <a:gd name="T8" fmla="*/ 29 w 39"/>
              <a:gd name="T9" fmla="*/ 2 h 39"/>
              <a:gd name="T10" fmla="*/ 25 w 39"/>
              <a:gd name="T11" fmla="*/ 0 h 39"/>
              <a:gd name="T12" fmla="*/ 19 w 39"/>
              <a:gd name="T13" fmla="*/ 4 h 39"/>
              <a:gd name="T14" fmla="*/ 13 w 39"/>
              <a:gd name="T15" fmla="*/ 0 h 39"/>
              <a:gd name="T16" fmla="*/ 9 w 39"/>
              <a:gd name="T17" fmla="*/ 2 h 39"/>
              <a:gd name="T18" fmla="*/ 8 w 39"/>
              <a:gd name="T19" fmla="*/ 8 h 39"/>
              <a:gd name="T20" fmla="*/ 1 w 39"/>
              <a:gd name="T21" fmla="*/ 10 h 39"/>
              <a:gd name="T22" fmla="*/ 0 w 39"/>
              <a:gd name="T23" fmla="*/ 14 h 39"/>
              <a:gd name="T24" fmla="*/ 3 w 39"/>
              <a:gd name="T25" fmla="*/ 20 h 39"/>
              <a:gd name="T26" fmla="*/ 0 w 39"/>
              <a:gd name="T27" fmla="*/ 26 h 39"/>
              <a:gd name="T28" fmla="*/ 1 w 39"/>
              <a:gd name="T29" fmla="*/ 30 h 39"/>
              <a:gd name="T30" fmla="*/ 8 w 39"/>
              <a:gd name="T31" fmla="*/ 31 h 39"/>
              <a:gd name="T32" fmla="*/ 9 w 39"/>
              <a:gd name="T33" fmla="*/ 38 h 39"/>
              <a:gd name="T34" fmla="*/ 13 w 39"/>
              <a:gd name="T35" fmla="*/ 39 h 39"/>
              <a:gd name="T36" fmla="*/ 19 w 39"/>
              <a:gd name="T37" fmla="*/ 36 h 39"/>
              <a:gd name="T38" fmla="*/ 25 w 39"/>
              <a:gd name="T39" fmla="*/ 39 h 39"/>
              <a:gd name="T40" fmla="*/ 29 w 39"/>
              <a:gd name="T41" fmla="*/ 38 h 39"/>
              <a:gd name="T42" fmla="*/ 31 w 39"/>
              <a:gd name="T43" fmla="*/ 31 h 39"/>
              <a:gd name="T44" fmla="*/ 37 w 39"/>
              <a:gd name="T45" fmla="*/ 29 h 39"/>
              <a:gd name="T46" fmla="*/ 39 w 39"/>
              <a:gd name="T47" fmla="*/ 25 h 39"/>
              <a:gd name="T48" fmla="*/ 35 w 39"/>
              <a:gd name="T49" fmla="*/ 20 h 39"/>
              <a:gd name="T50" fmla="*/ 19 w 39"/>
              <a:gd name="T51" fmla="*/ 28 h 39"/>
              <a:gd name="T52" fmla="*/ 11 w 39"/>
              <a:gd name="T53" fmla="*/ 20 h 39"/>
              <a:gd name="T54" fmla="*/ 19 w 39"/>
              <a:gd name="T55" fmla="*/ 11 h 39"/>
              <a:gd name="T56" fmla="*/ 28 w 39"/>
              <a:gd name="T57" fmla="*/ 20 h 39"/>
              <a:gd name="T58" fmla="*/ 19 w 39"/>
              <a:gd name="T5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9">
                <a:moveTo>
                  <a:pt x="35" y="20"/>
                </a:moveTo>
                <a:cubicBezTo>
                  <a:pt x="35" y="17"/>
                  <a:pt x="37" y="15"/>
                  <a:pt x="39" y="14"/>
                </a:cubicBezTo>
                <a:cubicBezTo>
                  <a:pt x="39" y="13"/>
                  <a:pt x="38" y="11"/>
                  <a:pt x="37" y="10"/>
                </a:cubicBezTo>
                <a:cubicBezTo>
                  <a:pt x="35" y="11"/>
                  <a:pt x="33" y="10"/>
                  <a:pt x="31" y="8"/>
                </a:cubicBezTo>
                <a:cubicBezTo>
                  <a:pt x="29" y="6"/>
                  <a:pt x="29" y="4"/>
                  <a:pt x="29" y="2"/>
                </a:cubicBezTo>
                <a:cubicBezTo>
                  <a:pt x="28" y="1"/>
                  <a:pt x="27" y="0"/>
                  <a:pt x="25" y="0"/>
                </a:cubicBezTo>
                <a:cubicBezTo>
                  <a:pt x="24" y="2"/>
                  <a:pt x="22" y="4"/>
                  <a:pt x="19" y="4"/>
                </a:cubicBezTo>
                <a:cubicBezTo>
                  <a:pt x="17" y="4"/>
                  <a:pt x="14" y="2"/>
                  <a:pt x="13" y="0"/>
                </a:cubicBezTo>
                <a:cubicBezTo>
                  <a:pt x="12" y="0"/>
                  <a:pt x="10" y="1"/>
                  <a:pt x="9" y="2"/>
                </a:cubicBezTo>
                <a:cubicBezTo>
                  <a:pt x="10" y="4"/>
                  <a:pt x="9" y="6"/>
                  <a:pt x="8" y="8"/>
                </a:cubicBezTo>
                <a:cubicBezTo>
                  <a:pt x="6" y="10"/>
                  <a:pt x="4" y="11"/>
                  <a:pt x="1" y="10"/>
                </a:cubicBezTo>
                <a:cubicBezTo>
                  <a:pt x="1" y="11"/>
                  <a:pt x="0" y="13"/>
                  <a:pt x="0" y="14"/>
                </a:cubicBezTo>
                <a:cubicBezTo>
                  <a:pt x="2" y="15"/>
                  <a:pt x="3" y="17"/>
                  <a:pt x="3" y="20"/>
                </a:cubicBezTo>
                <a:cubicBezTo>
                  <a:pt x="3" y="22"/>
                  <a:pt x="2" y="25"/>
                  <a:pt x="0" y="26"/>
                </a:cubicBezTo>
                <a:cubicBezTo>
                  <a:pt x="0" y="27"/>
                  <a:pt x="1" y="29"/>
                  <a:pt x="1" y="30"/>
                </a:cubicBezTo>
                <a:cubicBezTo>
                  <a:pt x="4" y="29"/>
                  <a:pt x="6" y="30"/>
                  <a:pt x="8" y="31"/>
                </a:cubicBezTo>
                <a:cubicBezTo>
                  <a:pt x="9" y="33"/>
                  <a:pt x="10" y="35"/>
                  <a:pt x="9" y="38"/>
                </a:cubicBezTo>
                <a:cubicBezTo>
                  <a:pt x="10" y="38"/>
                  <a:pt x="12" y="39"/>
                  <a:pt x="13" y="39"/>
                </a:cubicBezTo>
                <a:cubicBezTo>
                  <a:pt x="14" y="37"/>
                  <a:pt x="17" y="36"/>
                  <a:pt x="19" y="36"/>
                </a:cubicBezTo>
                <a:cubicBezTo>
                  <a:pt x="22" y="36"/>
                  <a:pt x="24" y="37"/>
                  <a:pt x="25" y="39"/>
                </a:cubicBezTo>
                <a:cubicBezTo>
                  <a:pt x="27" y="39"/>
                  <a:pt x="28" y="38"/>
                  <a:pt x="29" y="38"/>
                </a:cubicBezTo>
                <a:cubicBezTo>
                  <a:pt x="29" y="35"/>
                  <a:pt x="29" y="33"/>
                  <a:pt x="31" y="31"/>
                </a:cubicBezTo>
                <a:cubicBezTo>
                  <a:pt x="33" y="30"/>
                  <a:pt x="35" y="29"/>
                  <a:pt x="37" y="29"/>
                </a:cubicBezTo>
                <a:cubicBezTo>
                  <a:pt x="38" y="28"/>
                  <a:pt x="39" y="27"/>
                  <a:pt x="39" y="25"/>
                </a:cubicBezTo>
                <a:cubicBezTo>
                  <a:pt x="37" y="24"/>
                  <a:pt x="35" y="22"/>
                  <a:pt x="35" y="20"/>
                </a:cubicBezTo>
                <a:close/>
                <a:moveTo>
                  <a:pt x="19" y="28"/>
                </a:moveTo>
                <a:cubicBezTo>
                  <a:pt x="15" y="28"/>
                  <a:pt x="11" y="24"/>
                  <a:pt x="11" y="20"/>
                </a:cubicBezTo>
                <a:cubicBezTo>
                  <a:pt x="11" y="15"/>
                  <a:pt x="15" y="11"/>
                  <a:pt x="19" y="11"/>
                </a:cubicBezTo>
                <a:cubicBezTo>
                  <a:pt x="24" y="11"/>
                  <a:pt x="28" y="15"/>
                  <a:pt x="28" y="20"/>
                </a:cubicBezTo>
                <a:cubicBezTo>
                  <a:pt x="28" y="24"/>
                  <a:pt x="24" y="28"/>
                  <a:pt x="19" y="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7830" t="5126" r="49331"/>
          <a:stretch>
            <a:fillRect/>
          </a:stretch>
        </p:blipFill>
        <p:spPr>
          <a:xfrm>
            <a:off x="5062330" y="1934818"/>
            <a:ext cx="1815547" cy="3278219"/>
          </a:xfrm>
          <a:prstGeom prst="rect">
            <a:avLst/>
          </a:prstGeom>
        </p:spPr>
      </p:pic>
      <p:sp>
        <p:nvSpPr>
          <p:cNvPr id="20" name="文本框 19"/>
          <p:cNvSpPr txBox="1"/>
          <p:nvPr/>
        </p:nvSpPr>
        <p:spPr>
          <a:xfrm>
            <a:off x="8293100" y="2171065"/>
            <a:ext cx="268859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1" name="文本框 20"/>
          <p:cNvSpPr txBox="1"/>
          <p:nvPr/>
        </p:nvSpPr>
        <p:spPr>
          <a:xfrm>
            <a:off x="8293100" y="3425190"/>
            <a:ext cx="268859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5" name="文本框 24"/>
          <p:cNvSpPr txBox="1"/>
          <p:nvPr/>
        </p:nvSpPr>
        <p:spPr>
          <a:xfrm>
            <a:off x="8293100" y="4791075"/>
            <a:ext cx="264604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6" name="文本框 25"/>
          <p:cNvSpPr txBox="1"/>
          <p:nvPr/>
        </p:nvSpPr>
        <p:spPr>
          <a:xfrm>
            <a:off x="883920" y="2199640"/>
            <a:ext cx="271399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8" name="文本框 27"/>
          <p:cNvSpPr txBox="1"/>
          <p:nvPr/>
        </p:nvSpPr>
        <p:spPr>
          <a:xfrm>
            <a:off x="911860" y="3360420"/>
            <a:ext cx="275590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34" name="文本框 33"/>
          <p:cNvSpPr txBox="1"/>
          <p:nvPr/>
        </p:nvSpPr>
        <p:spPr>
          <a:xfrm>
            <a:off x="884555" y="4826635"/>
            <a:ext cx="278320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 name="文本框 1"/>
          <p:cNvSpPr txBox="1"/>
          <p:nvPr/>
        </p:nvSpPr>
        <p:spPr>
          <a:xfrm>
            <a:off x="2911475" y="2428240"/>
            <a:ext cx="6483350" cy="3959860"/>
          </a:xfrm>
          <a:prstGeom prst="rect">
            <a:avLst/>
          </a:prstGeom>
          <a:noFill/>
        </p:spPr>
        <p:txBody>
          <a:bodyPr anchor="ctr">
            <a:prstTxWarp prst="textArchUpPour">
              <a:avLst/>
            </a:prstTxWarp>
          </a:bodyPr>
          <a:lstStyle/>
          <a:p>
            <a:pPr marL="0" marR="0" lvl="0" indent="0" algn="l" defTabSz="914400" rtl="0" eaLnBrk="1" fontAlgn="t" latinLnBrk="0" hangingPunct="1">
              <a:spcBef>
                <a:spcPts val="0"/>
              </a:spcBef>
              <a:spcAft>
                <a:spcPts val="0"/>
              </a:spcAft>
              <a:buClrTx/>
              <a:buSzTx/>
              <a:buFontTx/>
              <a:buNone/>
              <a:defRPr/>
            </a:pPr>
            <a:r>
              <a:rPr lang="en-US" altLang="zh-CN" sz="3200" b="1" kern="0" noProof="0" dirty="0">
                <a:ln>
                  <a:noFill/>
                </a:ln>
                <a:solidFill>
                  <a:srgbClr val="2980B4"/>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83C2DB"/>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2980B4"/>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83C2DB"/>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2980B4"/>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83C2DB"/>
                </a:solidFill>
                <a:uLnTx/>
                <a:uFillTx/>
                <a:latin typeface="微软雅黑" panose="020B0503020204020204" charset="-122"/>
                <a:ea typeface="微软雅黑" panose="020B0503020204020204" charset="-122"/>
                <a:sym typeface="+mn-ea"/>
              </a:rPr>
              <a:t>-</a:t>
            </a:r>
            <a:endParaRPr kumimoji="0" lang="en-US" altLang="zh-CN" sz="3200" b="1" i="0" u="none" strike="noStrike" kern="0" cap="none" spc="0" normalizeH="0" baseline="0" noProof="0" dirty="0">
              <a:ln>
                <a:noFill/>
              </a:ln>
              <a:solidFill>
                <a:srgbClr val="83C2DB"/>
              </a:solidFill>
              <a:effectLst/>
              <a:uLnTx/>
              <a:uFillTx/>
              <a:latin typeface="微软雅黑" panose="020B0503020204020204" charset="-122"/>
              <a:ea typeface="微软雅黑" panose="020B0503020204020204" charset="-122"/>
              <a:cs typeface="+mn-cs"/>
              <a:sym typeface="+mn-ea"/>
            </a:endParaRPr>
          </a:p>
        </p:txBody>
      </p:sp>
      <p:sp>
        <p:nvSpPr>
          <p:cNvPr id="93300" name="TextBox 1957"/>
          <p:cNvSpPr/>
          <p:nvPr/>
        </p:nvSpPr>
        <p:spPr>
          <a:xfrm>
            <a:off x="5328920" y="4023995"/>
            <a:ext cx="1581150" cy="417830"/>
          </a:xfrm>
          <a:prstGeom prst="rect">
            <a:avLst/>
          </a:prstGeom>
          <a:noFill/>
          <a:ln w="9525">
            <a:noFill/>
            <a:miter/>
          </a:ln>
        </p:spPr>
        <p:txBody>
          <a:bodyPr wrap="square">
            <a:spAutoFit/>
          </a:bodyPr>
          <a:lstStyle/>
          <a:p>
            <a:pPr lvl="0" algn="ctr"/>
            <a:r>
              <a:rPr lang="zh-CN" altLang="en-US" sz="2000" b="1"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1789" name="稻壳儿小白白(http://dwz.cn/Wu2UP)"/>
          <p:cNvSpPr>
            <a:spLocks noEditPoints="1"/>
          </p:cNvSpPr>
          <p:nvPr/>
        </p:nvSpPr>
        <p:spPr>
          <a:xfrm>
            <a:off x="3104515" y="3861435"/>
            <a:ext cx="452120" cy="430530"/>
          </a:xfrm>
          <a:custGeom>
            <a:avLst/>
            <a:gdLst/>
            <a:ahLst/>
            <a:cxnLst>
              <a:cxn ang="0">
                <a:pos x="118053" y="180139"/>
              </a:cxn>
              <a:cxn ang="0">
                <a:pos x="90276" y="159354"/>
              </a:cxn>
              <a:cxn ang="0">
                <a:pos x="48610" y="242494"/>
              </a:cxn>
              <a:cxn ang="0">
                <a:pos x="6944" y="180139"/>
              </a:cxn>
              <a:cxn ang="0">
                <a:pos x="6944" y="159354"/>
              </a:cxn>
              <a:cxn ang="0">
                <a:pos x="27777" y="124711"/>
              </a:cxn>
              <a:cxn ang="0">
                <a:pos x="6944" y="103926"/>
              </a:cxn>
              <a:cxn ang="0">
                <a:pos x="83332" y="110855"/>
              </a:cxn>
              <a:cxn ang="0">
                <a:pos x="118053" y="180139"/>
              </a:cxn>
              <a:cxn ang="0">
                <a:pos x="152774" y="284065"/>
              </a:cxn>
              <a:cxn ang="0">
                <a:pos x="152774" y="290993"/>
              </a:cxn>
              <a:cxn ang="0">
                <a:pos x="76387" y="284065"/>
              </a:cxn>
              <a:cxn ang="0">
                <a:pos x="55554" y="263280"/>
              </a:cxn>
              <a:cxn ang="0">
                <a:pos x="62499" y="214781"/>
              </a:cxn>
              <a:cxn ang="0">
                <a:pos x="159719" y="214781"/>
              </a:cxn>
              <a:cxn ang="0">
                <a:pos x="152774" y="284065"/>
              </a:cxn>
              <a:cxn ang="0">
                <a:pos x="118053" y="110855"/>
              </a:cxn>
              <a:cxn ang="0">
                <a:pos x="62499" y="76213"/>
              </a:cxn>
              <a:cxn ang="0">
                <a:pos x="55554" y="76213"/>
              </a:cxn>
              <a:cxn ang="0">
                <a:pos x="97220" y="13857"/>
              </a:cxn>
              <a:cxn ang="0">
                <a:pos x="124997" y="0"/>
              </a:cxn>
              <a:cxn ang="0">
                <a:pos x="166663" y="34642"/>
              </a:cxn>
              <a:cxn ang="0">
                <a:pos x="118053" y="110855"/>
              </a:cxn>
              <a:cxn ang="0">
                <a:pos x="291660" y="34642"/>
              </a:cxn>
              <a:cxn ang="0">
                <a:pos x="249995" y="103926"/>
              </a:cxn>
              <a:cxn ang="0">
                <a:pos x="173607" y="96998"/>
              </a:cxn>
              <a:cxn ang="0">
                <a:pos x="201384" y="83141"/>
              </a:cxn>
              <a:cxn ang="0">
                <a:pos x="145830" y="0"/>
              </a:cxn>
              <a:cxn ang="0">
                <a:pos x="222217" y="0"/>
              </a:cxn>
              <a:cxn ang="0">
                <a:pos x="243050" y="13857"/>
              </a:cxn>
              <a:cxn ang="0">
                <a:pos x="263883" y="48499"/>
              </a:cxn>
              <a:cxn ang="0">
                <a:pos x="291660" y="34642"/>
              </a:cxn>
              <a:cxn ang="0">
                <a:pos x="277772" y="270208"/>
              </a:cxn>
              <a:cxn ang="0">
                <a:pos x="263883" y="284065"/>
              </a:cxn>
              <a:cxn ang="0">
                <a:pos x="222217" y="284065"/>
              </a:cxn>
              <a:cxn ang="0">
                <a:pos x="222217" y="318707"/>
              </a:cxn>
              <a:cxn ang="0">
                <a:pos x="180552" y="249423"/>
              </a:cxn>
              <a:cxn ang="0">
                <a:pos x="215273" y="180139"/>
              </a:cxn>
              <a:cxn ang="0">
                <a:pos x="222217" y="214781"/>
              </a:cxn>
              <a:cxn ang="0">
                <a:pos x="312493" y="207852"/>
              </a:cxn>
              <a:cxn ang="0">
                <a:pos x="277772" y="270208"/>
              </a:cxn>
              <a:cxn ang="0">
                <a:pos x="326382" y="159354"/>
              </a:cxn>
              <a:cxn ang="0">
                <a:pos x="326382" y="187067"/>
              </a:cxn>
              <a:cxn ang="0">
                <a:pos x="277772" y="207852"/>
              </a:cxn>
              <a:cxn ang="0">
                <a:pos x="229162" y="131640"/>
              </a:cxn>
              <a:cxn ang="0">
                <a:pos x="284716" y="90069"/>
              </a:cxn>
              <a:cxn ang="0">
                <a:pos x="291660" y="90069"/>
              </a:cxn>
              <a:cxn ang="0">
                <a:pos x="326382" y="159354"/>
              </a:cxn>
            </a:cxnLst>
            <a:rect l="0" t="0" r="0" b="0"/>
            <a:pathLst>
              <a:path w="48" h="46">
                <a:moveTo>
                  <a:pt x="17" y="26"/>
                </a:moveTo>
                <a:cubicBezTo>
                  <a:pt x="13" y="23"/>
                  <a:pt x="13" y="23"/>
                  <a:pt x="13" y="23"/>
                </a:cubicBezTo>
                <a:cubicBezTo>
                  <a:pt x="7" y="30"/>
                  <a:pt x="7" y="35"/>
                  <a:pt x="7" y="35"/>
                </a:cubicBezTo>
                <a:cubicBezTo>
                  <a:pt x="1" y="26"/>
                  <a:pt x="1" y="26"/>
                  <a:pt x="1" y="26"/>
                </a:cubicBezTo>
                <a:cubicBezTo>
                  <a:pt x="0" y="24"/>
                  <a:pt x="1" y="23"/>
                  <a:pt x="1" y="23"/>
                </a:cubicBezTo>
                <a:cubicBezTo>
                  <a:pt x="1" y="23"/>
                  <a:pt x="2" y="21"/>
                  <a:pt x="4" y="18"/>
                </a:cubicBezTo>
                <a:cubicBezTo>
                  <a:pt x="1" y="15"/>
                  <a:pt x="1" y="15"/>
                  <a:pt x="1" y="15"/>
                </a:cubicBezTo>
                <a:cubicBezTo>
                  <a:pt x="12" y="16"/>
                  <a:pt x="12" y="16"/>
                  <a:pt x="12" y="16"/>
                </a:cubicBezTo>
                <a:lnTo>
                  <a:pt x="17" y="26"/>
                </a:lnTo>
                <a:close/>
                <a:moveTo>
                  <a:pt x="22" y="41"/>
                </a:moveTo>
                <a:cubicBezTo>
                  <a:pt x="22" y="42"/>
                  <a:pt x="22" y="42"/>
                  <a:pt x="22" y="42"/>
                </a:cubicBezTo>
                <a:cubicBezTo>
                  <a:pt x="11" y="41"/>
                  <a:pt x="11" y="41"/>
                  <a:pt x="11" y="41"/>
                </a:cubicBezTo>
                <a:cubicBezTo>
                  <a:pt x="9" y="41"/>
                  <a:pt x="8" y="40"/>
                  <a:pt x="8" y="38"/>
                </a:cubicBezTo>
                <a:cubicBezTo>
                  <a:pt x="7" y="36"/>
                  <a:pt x="8" y="33"/>
                  <a:pt x="9" y="31"/>
                </a:cubicBezTo>
                <a:cubicBezTo>
                  <a:pt x="9" y="31"/>
                  <a:pt x="11" y="31"/>
                  <a:pt x="23" y="31"/>
                </a:cubicBezTo>
                <a:lnTo>
                  <a:pt x="22" y="41"/>
                </a:lnTo>
                <a:close/>
                <a:moveTo>
                  <a:pt x="17" y="16"/>
                </a:moveTo>
                <a:cubicBezTo>
                  <a:pt x="9" y="11"/>
                  <a:pt x="9" y="11"/>
                  <a:pt x="9" y="11"/>
                </a:cubicBezTo>
                <a:cubicBezTo>
                  <a:pt x="8" y="11"/>
                  <a:pt x="8" y="11"/>
                  <a:pt x="8" y="11"/>
                </a:cubicBezTo>
                <a:cubicBezTo>
                  <a:pt x="14" y="2"/>
                  <a:pt x="14" y="2"/>
                  <a:pt x="14" y="2"/>
                </a:cubicBezTo>
                <a:cubicBezTo>
                  <a:pt x="15" y="0"/>
                  <a:pt x="17" y="0"/>
                  <a:pt x="18" y="0"/>
                </a:cubicBezTo>
                <a:cubicBezTo>
                  <a:pt x="21" y="0"/>
                  <a:pt x="22" y="3"/>
                  <a:pt x="24" y="5"/>
                </a:cubicBezTo>
                <a:cubicBezTo>
                  <a:pt x="24" y="5"/>
                  <a:pt x="23" y="6"/>
                  <a:pt x="17" y="16"/>
                </a:cubicBezTo>
                <a:close/>
                <a:moveTo>
                  <a:pt x="42" y="5"/>
                </a:moveTo>
                <a:cubicBezTo>
                  <a:pt x="36" y="15"/>
                  <a:pt x="36" y="15"/>
                  <a:pt x="36" y="15"/>
                </a:cubicBezTo>
                <a:cubicBezTo>
                  <a:pt x="25" y="14"/>
                  <a:pt x="25" y="14"/>
                  <a:pt x="25" y="14"/>
                </a:cubicBezTo>
                <a:cubicBezTo>
                  <a:pt x="29" y="12"/>
                  <a:pt x="29" y="12"/>
                  <a:pt x="29" y="12"/>
                </a:cubicBezTo>
                <a:cubicBezTo>
                  <a:pt x="25" y="3"/>
                  <a:pt x="21" y="0"/>
                  <a:pt x="21" y="0"/>
                </a:cubicBezTo>
                <a:cubicBezTo>
                  <a:pt x="32" y="0"/>
                  <a:pt x="32" y="0"/>
                  <a:pt x="32" y="0"/>
                </a:cubicBezTo>
                <a:cubicBezTo>
                  <a:pt x="34" y="0"/>
                  <a:pt x="35" y="2"/>
                  <a:pt x="35" y="2"/>
                </a:cubicBezTo>
                <a:cubicBezTo>
                  <a:pt x="35" y="2"/>
                  <a:pt x="36" y="3"/>
                  <a:pt x="38" y="7"/>
                </a:cubicBezTo>
                <a:lnTo>
                  <a:pt x="42" y="5"/>
                </a:lnTo>
                <a:close/>
                <a:moveTo>
                  <a:pt x="40" y="39"/>
                </a:moveTo>
                <a:cubicBezTo>
                  <a:pt x="39" y="41"/>
                  <a:pt x="38" y="41"/>
                  <a:pt x="38" y="41"/>
                </a:cubicBezTo>
                <a:cubicBezTo>
                  <a:pt x="38" y="41"/>
                  <a:pt x="36" y="41"/>
                  <a:pt x="32" y="41"/>
                </a:cubicBezTo>
                <a:cubicBezTo>
                  <a:pt x="32" y="46"/>
                  <a:pt x="32" y="46"/>
                  <a:pt x="32" y="46"/>
                </a:cubicBezTo>
                <a:cubicBezTo>
                  <a:pt x="26" y="36"/>
                  <a:pt x="26" y="36"/>
                  <a:pt x="26" y="36"/>
                </a:cubicBezTo>
                <a:cubicBezTo>
                  <a:pt x="31" y="26"/>
                  <a:pt x="31" y="26"/>
                  <a:pt x="31" y="26"/>
                </a:cubicBezTo>
                <a:cubicBezTo>
                  <a:pt x="32" y="31"/>
                  <a:pt x="32" y="31"/>
                  <a:pt x="32" y="31"/>
                </a:cubicBezTo>
                <a:cubicBezTo>
                  <a:pt x="41" y="32"/>
                  <a:pt x="45" y="30"/>
                  <a:pt x="45" y="30"/>
                </a:cubicBezTo>
                <a:lnTo>
                  <a:pt x="40" y="39"/>
                </a:lnTo>
                <a:close/>
                <a:moveTo>
                  <a:pt x="47" y="23"/>
                </a:moveTo>
                <a:cubicBezTo>
                  <a:pt x="48" y="24"/>
                  <a:pt x="48" y="26"/>
                  <a:pt x="47" y="27"/>
                </a:cubicBezTo>
                <a:cubicBezTo>
                  <a:pt x="46" y="29"/>
                  <a:pt x="42" y="30"/>
                  <a:pt x="40" y="30"/>
                </a:cubicBezTo>
                <a:cubicBezTo>
                  <a:pt x="40" y="30"/>
                  <a:pt x="39" y="28"/>
                  <a:pt x="33" y="19"/>
                </a:cubicBezTo>
                <a:cubicBezTo>
                  <a:pt x="41" y="13"/>
                  <a:pt x="41" y="13"/>
                  <a:pt x="41" y="13"/>
                </a:cubicBezTo>
                <a:cubicBezTo>
                  <a:pt x="42" y="13"/>
                  <a:pt x="42" y="13"/>
                  <a:pt x="42" y="13"/>
                </a:cubicBezTo>
                <a:lnTo>
                  <a:pt x="47" y="23"/>
                </a:lnTo>
                <a:close/>
              </a:path>
            </a:pathLst>
          </a:custGeom>
          <a:solidFill>
            <a:schemeClr val="bg1"/>
          </a:solidFill>
          <a:ln w="9525">
            <a:noFill/>
          </a:ln>
        </p:spPr>
        <p:txBody>
          <a:bodyPr/>
          <a:lstStyle/>
          <a:p>
            <a:endParaRPr lang="zh-CN" altLang="en-US">
              <a:solidFill>
                <a:schemeClr val="tx1">
                  <a:lumMod val="65000"/>
                  <a:lumOff val="35000"/>
                </a:schemeClr>
              </a:solidFill>
            </a:endParaRPr>
          </a:p>
        </p:txBody>
      </p:sp>
      <p:sp>
        <p:nvSpPr>
          <p:cNvPr id="54" name="稻壳儿小白白(http://dwz.cn/Wu2UP)"/>
          <p:cNvSpPr>
            <a:spLocks noEditPoints="1"/>
          </p:cNvSpPr>
          <p:nvPr/>
        </p:nvSpPr>
        <p:spPr bwMode="auto">
          <a:xfrm rot="19500000">
            <a:off x="4021455" y="3056255"/>
            <a:ext cx="404495" cy="248920"/>
          </a:xfrm>
          <a:custGeom>
            <a:avLst/>
            <a:gdLst>
              <a:gd name="T0" fmla="*/ 2 w 44"/>
              <a:gd name="T1" fmla="*/ 2 h 27"/>
              <a:gd name="T2" fmla="*/ 20 w 44"/>
              <a:gd name="T3" fmla="*/ 12 h 27"/>
              <a:gd name="T4" fmla="*/ 22 w 44"/>
              <a:gd name="T5" fmla="*/ 12 h 27"/>
              <a:gd name="T6" fmla="*/ 24 w 44"/>
              <a:gd name="T7" fmla="*/ 12 h 27"/>
              <a:gd name="T8" fmla="*/ 42 w 44"/>
              <a:gd name="T9" fmla="*/ 2 h 27"/>
              <a:gd name="T10" fmla="*/ 42 w 44"/>
              <a:gd name="T11" fmla="*/ 0 h 27"/>
              <a:gd name="T12" fmla="*/ 2 w 44"/>
              <a:gd name="T13" fmla="*/ 0 h 27"/>
              <a:gd name="T14" fmla="*/ 2 w 44"/>
              <a:gd name="T15" fmla="*/ 2 h 27"/>
              <a:gd name="T16" fmla="*/ 42 w 44"/>
              <a:gd name="T17" fmla="*/ 7 h 27"/>
              <a:gd name="T18" fmla="*/ 24 w 44"/>
              <a:gd name="T19" fmla="*/ 16 h 27"/>
              <a:gd name="T20" fmla="*/ 22 w 44"/>
              <a:gd name="T21" fmla="*/ 17 h 27"/>
              <a:gd name="T22" fmla="*/ 20 w 44"/>
              <a:gd name="T23" fmla="*/ 16 h 27"/>
              <a:gd name="T24" fmla="*/ 2 w 44"/>
              <a:gd name="T25" fmla="*/ 7 h 27"/>
              <a:gd name="T26" fmla="*/ 1 w 44"/>
              <a:gd name="T27" fmla="*/ 7 h 27"/>
              <a:gd name="T28" fmla="*/ 1 w 44"/>
              <a:gd name="T29" fmla="*/ 25 h 27"/>
              <a:gd name="T30" fmla="*/ 3 w 44"/>
              <a:gd name="T31" fmla="*/ 27 h 27"/>
              <a:gd name="T32" fmla="*/ 41 w 44"/>
              <a:gd name="T33" fmla="*/ 27 h 27"/>
              <a:gd name="T34" fmla="*/ 43 w 44"/>
              <a:gd name="T35" fmla="*/ 25 h 27"/>
              <a:gd name="T36" fmla="*/ 43 w 44"/>
              <a:gd name="T37" fmla="*/ 7 h 27"/>
              <a:gd name="T38" fmla="*/ 42 w 44"/>
              <a:gd name="T39"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27">
                <a:moveTo>
                  <a:pt x="2" y="2"/>
                </a:moveTo>
                <a:cubicBezTo>
                  <a:pt x="3" y="3"/>
                  <a:pt x="19" y="11"/>
                  <a:pt x="20" y="12"/>
                </a:cubicBezTo>
                <a:cubicBezTo>
                  <a:pt x="20" y="12"/>
                  <a:pt x="21" y="12"/>
                  <a:pt x="22" y="12"/>
                </a:cubicBezTo>
                <a:cubicBezTo>
                  <a:pt x="23" y="12"/>
                  <a:pt x="23" y="12"/>
                  <a:pt x="24" y="12"/>
                </a:cubicBezTo>
                <a:cubicBezTo>
                  <a:pt x="25" y="11"/>
                  <a:pt x="40" y="3"/>
                  <a:pt x="42" y="2"/>
                </a:cubicBezTo>
                <a:cubicBezTo>
                  <a:pt x="43" y="1"/>
                  <a:pt x="44" y="0"/>
                  <a:pt x="42" y="0"/>
                </a:cubicBezTo>
                <a:cubicBezTo>
                  <a:pt x="2" y="0"/>
                  <a:pt x="2" y="0"/>
                  <a:pt x="2" y="0"/>
                </a:cubicBezTo>
                <a:cubicBezTo>
                  <a:pt x="0" y="0"/>
                  <a:pt x="1" y="1"/>
                  <a:pt x="2" y="2"/>
                </a:cubicBezTo>
                <a:close/>
                <a:moveTo>
                  <a:pt x="42" y="7"/>
                </a:moveTo>
                <a:cubicBezTo>
                  <a:pt x="41" y="7"/>
                  <a:pt x="25" y="16"/>
                  <a:pt x="24" y="16"/>
                </a:cubicBezTo>
                <a:cubicBezTo>
                  <a:pt x="23" y="17"/>
                  <a:pt x="23" y="17"/>
                  <a:pt x="22" y="17"/>
                </a:cubicBezTo>
                <a:cubicBezTo>
                  <a:pt x="21" y="17"/>
                  <a:pt x="20" y="17"/>
                  <a:pt x="20" y="16"/>
                </a:cubicBezTo>
                <a:cubicBezTo>
                  <a:pt x="19" y="16"/>
                  <a:pt x="3" y="7"/>
                  <a:pt x="2" y="7"/>
                </a:cubicBezTo>
                <a:cubicBezTo>
                  <a:pt x="1" y="6"/>
                  <a:pt x="1" y="7"/>
                  <a:pt x="1" y="7"/>
                </a:cubicBezTo>
                <a:cubicBezTo>
                  <a:pt x="1" y="8"/>
                  <a:pt x="1" y="25"/>
                  <a:pt x="1" y="25"/>
                </a:cubicBezTo>
                <a:cubicBezTo>
                  <a:pt x="1" y="26"/>
                  <a:pt x="2" y="27"/>
                  <a:pt x="3" y="27"/>
                </a:cubicBezTo>
                <a:cubicBezTo>
                  <a:pt x="41" y="27"/>
                  <a:pt x="41" y="27"/>
                  <a:pt x="41" y="27"/>
                </a:cubicBezTo>
                <a:cubicBezTo>
                  <a:pt x="42" y="27"/>
                  <a:pt x="43" y="26"/>
                  <a:pt x="43" y="25"/>
                </a:cubicBezTo>
                <a:cubicBezTo>
                  <a:pt x="43" y="25"/>
                  <a:pt x="43" y="8"/>
                  <a:pt x="43" y="7"/>
                </a:cubicBezTo>
                <a:cubicBezTo>
                  <a:pt x="43" y="7"/>
                  <a:pt x="43" y="6"/>
                  <a:pt x="42" y="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31779" name="稻壳儿小白白(http://dwz.cn/Wu2UP)"/>
          <p:cNvSpPr/>
          <p:nvPr/>
        </p:nvSpPr>
        <p:spPr>
          <a:xfrm rot="1860000">
            <a:off x="5318125" y="2638425"/>
            <a:ext cx="351790" cy="356235"/>
          </a:xfrm>
          <a:custGeom>
            <a:avLst/>
            <a:gdLst/>
            <a:ahLst/>
            <a:cxnLst>
              <a:cxn ang="0">
                <a:pos x="232836" y="69251"/>
              </a:cxn>
              <a:cxn ang="0">
                <a:pos x="205443" y="96951"/>
              </a:cxn>
              <a:cxn ang="0">
                <a:pos x="232836" y="228528"/>
              </a:cxn>
              <a:cxn ang="0">
                <a:pos x="232836" y="235454"/>
              </a:cxn>
              <a:cxn ang="0">
                <a:pos x="205443" y="249304"/>
              </a:cxn>
              <a:cxn ang="0">
                <a:pos x="205443" y="249304"/>
              </a:cxn>
              <a:cxn ang="0">
                <a:pos x="205443" y="249304"/>
              </a:cxn>
              <a:cxn ang="0">
                <a:pos x="198595" y="249304"/>
              </a:cxn>
              <a:cxn ang="0">
                <a:pos x="150658" y="152352"/>
              </a:cxn>
              <a:cxn ang="0">
                <a:pos x="102722" y="200828"/>
              </a:cxn>
              <a:cxn ang="0">
                <a:pos x="109570" y="242379"/>
              </a:cxn>
              <a:cxn ang="0">
                <a:pos x="109570" y="242379"/>
              </a:cxn>
              <a:cxn ang="0">
                <a:pos x="89025" y="263154"/>
              </a:cxn>
              <a:cxn ang="0">
                <a:pos x="89025" y="263154"/>
              </a:cxn>
              <a:cxn ang="0">
                <a:pos x="89025" y="263154"/>
              </a:cxn>
              <a:cxn ang="0">
                <a:pos x="82177" y="263154"/>
              </a:cxn>
              <a:cxn ang="0">
                <a:pos x="47937" y="214678"/>
              </a:cxn>
              <a:cxn ang="0">
                <a:pos x="0" y="180053"/>
              </a:cxn>
              <a:cxn ang="0">
                <a:pos x="0" y="173128"/>
              </a:cxn>
              <a:cxn ang="0">
                <a:pos x="0" y="173128"/>
              </a:cxn>
              <a:cxn ang="0">
                <a:pos x="20544" y="152352"/>
              </a:cxn>
              <a:cxn ang="0">
                <a:pos x="20544" y="152352"/>
              </a:cxn>
              <a:cxn ang="0">
                <a:pos x="20544" y="152352"/>
              </a:cxn>
              <a:cxn ang="0">
                <a:pos x="61633" y="159277"/>
              </a:cxn>
              <a:cxn ang="0">
                <a:pos x="109570" y="110802"/>
              </a:cxn>
              <a:cxn ang="0">
                <a:pos x="13696" y="62326"/>
              </a:cxn>
              <a:cxn ang="0">
                <a:pos x="6848" y="55401"/>
              </a:cxn>
              <a:cxn ang="0">
                <a:pos x="13696" y="55401"/>
              </a:cxn>
              <a:cxn ang="0">
                <a:pos x="34241" y="27700"/>
              </a:cxn>
              <a:cxn ang="0">
                <a:pos x="41089" y="27700"/>
              </a:cxn>
              <a:cxn ang="0">
                <a:pos x="164355" y="55401"/>
              </a:cxn>
              <a:cxn ang="0">
                <a:pos x="191747" y="27700"/>
              </a:cxn>
              <a:cxn ang="0">
                <a:pos x="253380" y="6925"/>
              </a:cxn>
              <a:cxn ang="0">
                <a:pos x="232836" y="69251"/>
              </a:cxn>
            </a:cxnLst>
            <a:rect l="0" t="0" r="0" b="0"/>
            <a:pathLst>
              <a:path w="38" h="38">
                <a:moveTo>
                  <a:pt x="34" y="10"/>
                </a:moveTo>
                <a:cubicBezTo>
                  <a:pt x="30" y="14"/>
                  <a:pt x="30" y="14"/>
                  <a:pt x="30" y="14"/>
                </a:cubicBezTo>
                <a:cubicBezTo>
                  <a:pt x="34" y="33"/>
                  <a:pt x="34" y="33"/>
                  <a:pt x="34" y="33"/>
                </a:cubicBezTo>
                <a:cubicBezTo>
                  <a:pt x="34" y="33"/>
                  <a:pt x="34" y="34"/>
                  <a:pt x="34" y="34"/>
                </a:cubicBezTo>
                <a:cubicBezTo>
                  <a:pt x="30" y="36"/>
                  <a:pt x="30" y="36"/>
                  <a:pt x="30" y="36"/>
                </a:cubicBezTo>
                <a:cubicBezTo>
                  <a:pt x="30" y="36"/>
                  <a:pt x="30" y="36"/>
                  <a:pt x="30" y="36"/>
                </a:cubicBezTo>
                <a:cubicBezTo>
                  <a:pt x="30" y="36"/>
                  <a:pt x="30" y="36"/>
                  <a:pt x="30" y="36"/>
                </a:cubicBezTo>
                <a:cubicBezTo>
                  <a:pt x="29" y="36"/>
                  <a:pt x="29" y="36"/>
                  <a:pt x="29" y="36"/>
                </a:cubicBezTo>
                <a:cubicBezTo>
                  <a:pt x="22" y="22"/>
                  <a:pt x="22" y="22"/>
                  <a:pt x="22" y="22"/>
                </a:cubicBezTo>
                <a:cubicBezTo>
                  <a:pt x="15" y="29"/>
                  <a:pt x="15" y="29"/>
                  <a:pt x="15" y="29"/>
                </a:cubicBezTo>
                <a:cubicBezTo>
                  <a:pt x="16" y="35"/>
                  <a:pt x="16" y="35"/>
                  <a:pt x="16" y="35"/>
                </a:cubicBezTo>
                <a:cubicBezTo>
                  <a:pt x="16" y="35"/>
                  <a:pt x="16" y="35"/>
                  <a:pt x="16" y="35"/>
                </a:cubicBezTo>
                <a:cubicBezTo>
                  <a:pt x="13" y="38"/>
                  <a:pt x="13" y="38"/>
                  <a:pt x="13" y="38"/>
                </a:cubicBezTo>
                <a:cubicBezTo>
                  <a:pt x="13" y="38"/>
                  <a:pt x="13" y="38"/>
                  <a:pt x="13" y="38"/>
                </a:cubicBezTo>
                <a:cubicBezTo>
                  <a:pt x="13" y="38"/>
                  <a:pt x="13" y="38"/>
                  <a:pt x="13" y="38"/>
                </a:cubicBezTo>
                <a:cubicBezTo>
                  <a:pt x="12" y="38"/>
                  <a:pt x="12" y="38"/>
                  <a:pt x="12" y="38"/>
                </a:cubicBezTo>
                <a:cubicBezTo>
                  <a:pt x="7" y="31"/>
                  <a:pt x="7" y="31"/>
                  <a:pt x="7" y="31"/>
                </a:cubicBezTo>
                <a:cubicBezTo>
                  <a:pt x="0" y="26"/>
                  <a:pt x="0" y="26"/>
                  <a:pt x="0" y="26"/>
                </a:cubicBezTo>
                <a:cubicBezTo>
                  <a:pt x="0" y="26"/>
                  <a:pt x="0" y="26"/>
                  <a:pt x="0" y="25"/>
                </a:cubicBezTo>
                <a:cubicBezTo>
                  <a:pt x="0" y="25"/>
                  <a:pt x="0" y="25"/>
                  <a:pt x="0" y="25"/>
                </a:cubicBezTo>
                <a:cubicBezTo>
                  <a:pt x="3" y="22"/>
                  <a:pt x="3" y="22"/>
                  <a:pt x="3" y="22"/>
                </a:cubicBezTo>
                <a:cubicBezTo>
                  <a:pt x="3" y="22"/>
                  <a:pt x="3" y="22"/>
                  <a:pt x="3" y="22"/>
                </a:cubicBezTo>
                <a:cubicBezTo>
                  <a:pt x="3" y="22"/>
                  <a:pt x="3" y="22"/>
                  <a:pt x="3" y="22"/>
                </a:cubicBezTo>
                <a:cubicBezTo>
                  <a:pt x="9" y="23"/>
                  <a:pt x="9" y="23"/>
                  <a:pt x="9" y="23"/>
                </a:cubicBezTo>
                <a:cubicBezTo>
                  <a:pt x="16" y="16"/>
                  <a:pt x="16" y="16"/>
                  <a:pt x="16" y="16"/>
                </a:cubicBezTo>
                <a:cubicBezTo>
                  <a:pt x="2" y="9"/>
                  <a:pt x="2" y="9"/>
                  <a:pt x="2" y="9"/>
                </a:cubicBezTo>
                <a:cubicBezTo>
                  <a:pt x="2" y="9"/>
                  <a:pt x="2" y="9"/>
                  <a:pt x="1" y="8"/>
                </a:cubicBezTo>
                <a:cubicBezTo>
                  <a:pt x="1" y="8"/>
                  <a:pt x="2" y="8"/>
                  <a:pt x="2" y="8"/>
                </a:cubicBezTo>
                <a:cubicBezTo>
                  <a:pt x="5" y="4"/>
                  <a:pt x="5" y="4"/>
                  <a:pt x="5" y="4"/>
                </a:cubicBezTo>
                <a:cubicBezTo>
                  <a:pt x="5" y="4"/>
                  <a:pt x="6" y="4"/>
                  <a:pt x="6" y="4"/>
                </a:cubicBezTo>
                <a:cubicBezTo>
                  <a:pt x="24" y="8"/>
                  <a:pt x="24" y="8"/>
                  <a:pt x="24" y="8"/>
                </a:cubicBezTo>
                <a:cubicBezTo>
                  <a:pt x="28" y="4"/>
                  <a:pt x="28" y="4"/>
                  <a:pt x="28" y="4"/>
                </a:cubicBezTo>
                <a:cubicBezTo>
                  <a:pt x="31" y="1"/>
                  <a:pt x="35" y="0"/>
                  <a:pt x="37" y="1"/>
                </a:cubicBezTo>
                <a:cubicBezTo>
                  <a:pt x="38" y="3"/>
                  <a:pt x="37" y="7"/>
                  <a:pt x="34" y="10"/>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sp>
        <p:nvSpPr>
          <p:cNvPr id="45" name="稻壳儿小白白(http://dwz.cn/Wu2UP)"/>
          <p:cNvSpPr>
            <a:spLocks noEditPoints="1"/>
          </p:cNvSpPr>
          <p:nvPr/>
        </p:nvSpPr>
        <p:spPr bwMode="auto">
          <a:xfrm rot="7200000">
            <a:off x="6539865" y="2689225"/>
            <a:ext cx="335280" cy="335280"/>
          </a:xfrm>
          <a:custGeom>
            <a:avLst/>
            <a:gdLst>
              <a:gd name="T0" fmla="*/ 37 w 38"/>
              <a:gd name="T1" fmla="*/ 32 h 38"/>
              <a:gd name="T2" fmla="*/ 28 w 38"/>
              <a:gd name="T3" fmla="*/ 23 h 38"/>
              <a:gd name="T4" fmla="*/ 30 w 38"/>
              <a:gd name="T5" fmla="*/ 15 h 38"/>
              <a:gd name="T6" fmla="*/ 15 w 38"/>
              <a:gd name="T7" fmla="*/ 0 h 38"/>
              <a:gd name="T8" fmla="*/ 0 w 38"/>
              <a:gd name="T9" fmla="*/ 15 h 38"/>
              <a:gd name="T10" fmla="*/ 15 w 38"/>
              <a:gd name="T11" fmla="*/ 30 h 38"/>
              <a:gd name="T12" fmla="*/ 23 w 38"/>
              <a:gd name="T13" fmla="*/ 28 h 38"/>
              <a:gd name="T14" fmla="*/ 32 w 38"/>
              <a:gd name="T15" fmla="*/ 37 h 38"/>
              <a:gd name="T16" fmla="*/ 35 w 38"/>
              <a:gd name="T17" fmla="*/ 37 h 38"/>
              <a:gd name="T18" fmla="*/ 37 w 38"/>
              <a:gd name="T19" fmla="*/ 35 h 38"/>
              <a:gd name="T20" fmla="*/ 37 w 38"/>
              <a:gd name="T21" fmla="*/ 32 h 38"/>
              <a:gd name="T22" fmla="*/ 5 w 38"/>
              <a:gd name="T23" fmla="*/ 15 h 38"/>
              <a:gd name="T24" fmla="*/ 15 w 38"/>
              <a:gd name="T25" fmla="*/ 5 h 38"/>
              <a:gd name="T26" fmla="*/ 25 w 38"/>
              <a:gd name="T27" fmla="*/ 15 h 38"/>
              <a:gd name="T28" fmla="*/ 15 w 38"/>
              <a:gd name="T29" fmla="*/ 25 h 38"/>
              <a:gd name="T30" fmla="*/ 5 w 38"/>
              <a:gd name="T3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38">
                <a:moveTo>
                  <a:pt x="37" y="32"/>
                </a:moveTo>
                <a:cubicBezTo>
                  <a:pt x="28" y="23"/>
                  <a:pt x="28" y="23"/>
                  <a:pt x="28" y="23"/>
                </a:cubicBezTo>
                <a:cubicBezTo>
                  <a:pt x="29" y="21"/>
                  <a:pt x="30" y="18"/>
                  <a:pt x="30" y="15"/>
                </a:cubicBezTo>
                <a:cubicBezTo>
                  <a:pt x="30" y="7"/>
                  <a:pt x="23" y="0"/>
                  <a:pt x="15" y="0"/>
                </a:cubicBezTo>
                <a:cubicBezTo>
                  <a:pt x="7" y="0"/>
                  <a:pt x="0" y="7"/>
                  <a:pt x="0" y="15"/>
                </a:cubicBezTo>
                <a:cubicBezTo>
                  <a:pt x="0" y="23"/>
                  <a:pt x="7" y="30"/>
                  <a:pt x="15" y="30"/>
                </a:cubicBezTo>
                <a:cubicBezTo>
                  <a:pt x="18" y="30"/>
                  <a:pt x="21" y="29"/>
                  <a:pt x="23" y="28"/>
                </a:cubicBezTo>
                <a:cubicBezTo>
                  <a:pt x="32" y="37"/>
                  <a:pt x="32" y="37"/>
                  <a:pt x="32" y="37"/>
                </a:cubicBezTo>
                <a:cubicBezTo>
                  <a:pt x="32" y="38"/>
                  <a:pt x="34" y="38"/>
                  <a:pt x="35" y="37"/>
                </a:cubicBezTo>
                <a:cubicBezTo>
                  <a:pt x="37" y="35"/>
                  <a:pt x="37" y="35"/>
                  <a:pt x="37" y="35"/>
                </a:cubicBezTo>
                <a:cubicBezTo>
                  <a:pt x="38" y="34"/>
                  <a:pt x="38" y="33"/>
                  <a:pt x="37" y="32"/>
                </a:cubicBezTo>
                <a:close/>
                <a:moveTo>
                  <a:pt x="5" y="15"/>
                </a:moveTo>
                <a:cubicBezTo>
                  <a:pt x="5" y="9"/>
                  <a:pt x="9" y="5"/>
                  <a:pt x="15" y="5"/>
                </a:cubicBezTo>
                <a:cubicBezTo>
                  <a:pt x="20" y="5"/>
                  <a:pt x="25" y="10"/>
                  <a:pt x="25" y="15"/>
                </a:cubicBezTo>
                <a:cubicBezTo>
                  <a:pt x="25" y="21"/>
                  <a:pt x="21" y="25"/>
                  <a:pt x="15" y="25"/>
                </a:cubicBezTo>
                <a:cubicBezTo>
                  <a:pt x="10" y="25"/>
                  <a:pt x="5" y="20"/>
                  <a:pt x="5" y="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49" name="稻壳儿小白白(http://dwz.cn/Wu2UP)"/>
          <p:cNvSpPr>
            <a:spLocks noEditPoints="1"/>
          </p:cNvSpPr>
          <p:nvPr/>
        </p:nvSpPr>
        <p:spPr bwMode="auto">
          <a:xfrm rot="20160000">
            <a:off x="7821930" y="2998470"/>
            <a:ext cx="368300" cy="332105"/>
          </a:xfrm>
          <a:custGeom>
            <a:avLst/>
            <a:gdLst>
              <a:gd name="T0" fmla="*/ 7 w 47"/>
              <a:gd name="T1" fmla="*/ 13 h 42"/>
              <a:gd name="T2" fmla="*/ 13 w 47"/>
              <a:gd name="T3" fmla="*/ 16 h 42"/>
              <a:gd name="T4" fmla="*/ 14 w 47"/>
              <a:gd name="T5" fmla="*/ 15 h 42"/>
              <a:gd name="T6" fmla="*/ 18 w 47"/>
              <a:gd name="T7" fmla="*/ 12 h 42"/>
              <a:gd name="T8" fmla="*/ 18 w 47"/>
              <a:gd name="T9" fmla="*/ 12 h 42"/>
              <a:gd name="T10" fmla="*/ 16 w 47"/>
              <a:gd name="T11" fmla="*/ 9 h 42"/>
              <a:gd name="T12" fmla="*/ 25 w 47"/>
              <a:gd name="T13" fmla="*/ 0 h 42"/>
              <a:gd name="T14" fmla="*/ 18 w 47"/>
              <a:gd name="T15" fmla="*/ 0 h 42"/>
              <a:gd name="T16" fmla="*/ 10 w 47"/>
              <a:gd name="T17" fmla="*/ 4 h 42"/>
              <a:gd name="T18" fmla="*/ 6 w 47"/>
              <a:gd name="T19" fmla="*/ 7 h 42"/>
              <a:gd name="T20" fmla="*/ 5 w 47"/>
              <a:gd name="T21" fmla="*/ 10 h 42"/>
              <a:gd name="T22" fmla="*/ 2 w 47"/>
              <a:gd name="T23" fmla="*/ 11 h 42"/>
              <a:gd name="T24" fmla="*/ 0 w 47"/>
              <a:gd name="T25" fmla="*/ 13 h 42"/>
              <a:gd name="T26" fmla="*/ 0 w 47"/>
              <a:gd name="T27" fmla="*/ 14 h 42"/>
              <a:gd name="T28" fmla="*/ 3 w 47"/>
              <a:gd name="T29" fmla="*/ 17 h 42"/>
              <a:gd name="T30" fmla="*/ 5 w 47"/>
              <a:gd name="T31" fmla="*/ 18 h 42"/>
              <a:gd name="T32" fmla="*/ 6 w 47"/>
              <a:gd name="T33" fmla="*/ 16 h 42"/>
              <a:gd name="T34" fmla="*/ 7 w 47"/>
              <a:gd name="T35" fmla="*/ 13 h 42"/>
              <a:gd name="T36" fmla="*/ 20 w 47"/>
              <a:gd name="T37" fmla="*/ 15 h 42"/>
              <a:gd name="T38" fmla="*/ 19 w 47"/>
              <a:gd name="T39" fmla="*/ 15 h 42"/>
              <a:gd name="T40" fmla="*/ 16 w 47"/>
              <a:gd name="T41" fmla="*/ 18 h 42"/>
              <a:gd name="T42" fmla="*/ 16 w 47"/>
              <a:gd name="T43" fmla="*/ 18 h 42"/>
              <a:gd name="T44" fmla="*/ 36 w 47"/>
              <a:gd name="T45" fmla="*/ 41 h 42"/>
              <a:gd name="T46" fmla="*/ 37 w 47"/>
              <a:gd name="T47" fmla="*/ 41 h 42"/>
              <a:gd name="T48" fmla="*/ 40 w 47"/>
              <a:gd name="T49" fmla="*/ 39 h 42"/>
              <a:gd name="T50" fmla="*/ 40 w 47"/>
              <a:gd name="T51" fmla="*/ 37 h 42"/>
              <a:gd name="T52" fmla="*/ 20 w 47"/>
              <a:gd name="T53" fmla="*/ 15 h 42"/>
              <a:gd name="T54" fmla="*/ 46 w 47"/>
              <a:gd name="T55" fmla="*/ 5 h 42"/>
              <a:gd name="T56" fmla="*/ 45 w 47"/>
              <a:gd name="T57" fmla="*/ 5 h 42"/>
              <a:gd name="T58" fmla="*/ 43 w 47"/>
              <a:gd name="T59" fmla="*/ 8 h 42"/>
              <a:gd name="T60" fmla="*/ 38 w 47"/>
              <a:gd name="T61" fmla="*/ 9 h 42"/>
              <a:gd name="T62" fmla="*/ 37 w 47"/>
              <a:gd name="T63" fmla="*/ 5 h 42"/>
              <a:gd name="T64" fmla="*/ 39 w 47"/>
              <a:gd name="T65" fmla="*/ 1 h 42"/>
              <a:gd name="T66" fmla="*/ 38 w 47"/>
              <a:gd name="T67" fmla="*/ 1 h 42"/>
              <a:gd name="T68" fmla="*/ 32 w 47"/>
              <a:gd name="T69" fmla="*/ 6 h 42"/>
              <a:gd name="T70" fmla="*/ 30 w 47"/>
              <a:gd name="T71" fmla="*/ 14 h 42"/>
              <a:gd name="T72" fmla="*/ 27 w 47"/>
              <a:gd name="T73" fmla="*/ 17 h 42"/>
              <a:gd name="T74" fmla="*/ 30 w 47"/>
              <a:gd name="T75" fmla="*/ 21 h 42"/>
              <a:gd name="T76" fmla="*/ 34 w 47"/>
              <a:gd name="T77" fmla="*/ 17 h 42"/>
              <a:gd name="T78" fmla="*/ 38 w 47"/>
              <a:gd name="T79" fmla="*/ 16 h 42"/>
              <a:gd name="T80" fmla="*/ 46 w 47"/>
              <a:gd name="T81" fmla="*/ 13 h 42"/>
              <a:gd name="T82" fmla="*/ 46 w 47"/>
              <a:gd name="T83" fmla="*/ 5 h 42"/>
              <a:gd name="T84" fmla="*/ 6 w 47"/>
              <a:gd name="T85" fmla="*/ 37 h 42"/>
              <a:gd name="T86" fmla="*/ 6 w 47"/>
              <a:gd name="T87" fmla="*/ 39 h 42"/>
              <a:gd name="T88" fmla="*/ 8 w 47"/>
              <a:gd name="T89" fmla="*/ 41 h 42"/>
              <a:gd name="T90" fmla="*/ 10 w 47"/>
              <a:gd name="T91" fmla="*/ 41 h 42"/>
              <a:gd name="T92" fmla="*/ 22 w 47"/>
              <a:gd name="T93" fmla="*/ 30 h 42"/>
              <a:gd name="T94" fmla="*/ 18 w 47"/>
              <a:gd name="T95" fmla="*/ 26 h 42"/>
              <a:gd name="T96" fmla="*/ 6 w 47"/>
              <a:gd name="T97"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 h="42">
                <a:moveTo>
                  <a:pt x="7" y="13"/>
                </a:moveTo>
                <a:cubicBezTo>
                  <a:pt x="9" y="12"/>
                  <a:pt x="11" y="13"/>
                  <a:pt x="13" y="16"/>
                </a:cubicBezTo>
                <a:cubicBezTo>
                  <a:pt x="14" y="16"/>
                  <a:pt x="14" y="16"/>
                  <a:pt x="14" y="15"/>
                </a:cubicBezTo>
                <a:cubicBezTo>
                  <a:pt x="14" y="15"/>
                  <a:pt x="18" y="12"/>
                  <a:pt x="18" y="12"/>
                </a:cubicBezTo>
                <a:cubicBezTo>
                  <a:pt x="18" y="12"/>
                  <a:pt x="18" y="12"/>
                  <a:pt x="18" y="12"/>
                </a:cubicBezTo>
                <a:cubicBezTo>
                  <a:pt x="18" y="11"/>
                  <a:pt x="17" y="10"/>
                  <a:pt x="16" y="9"/>
                </a:cubicBezTo>
                <a:cubicBezTo>
                  <a:pt x="12" y="4"/>
                  <a:pt x="28" y="0"/>
                  <a:pt x="25" y="0"/>
                </a:cubicBezTo>
                <a:cubicBezTo>
                  <a:pt x="24" y="0"/>
                  <a:pt x="19" y="0"/>
                  <a:pt x="18" y="0"/>
                </a:cubicBezTo>
                <a:cubicBezTo>
                  <a:pt x="15" y="0"/>
                  <a:pt x="12" y="3"/>
                  <a:pt x="10" y="4"/>
                </a:cubicBezTo>
                <a:cubicBezTo>
                  <a:pt x="7" y="6"/>
                  <a:pt x="6" y="7"/>
                  <a:pt x="6" y="7"/>
                </a:cubicBezTo>
                <a:cubicBezTo>
                  <a:pt x="5" y="8"/>
                  <a:pt x="6" y="9"/>
                  <a:pt x="5" y="10"/>
                </a:cubicBezTo>
                <a:cubicBezTo>
                  <a:pt x="3" y="12"/>
                  <a:pt x="3" y="11"/>
                  <a:pt x="2" y="11"/>
                </a:cubicBezTo>
                <a:cubicBezTo>
                  <a:pt x="1" y="12"/>
                  <a:pt x="0" y="13"/>
                  <a:pt x="0" y="13"/>
                </a:cubicBezTo>
                <a:cubicBezTo>
                  <a:pt x="0" y="13"/>
                  <a:pt x="0" y="14"/>
                  <a:pt x="0" y="14"/>
                </a:cubicBezTo>
                <a:cubicBezTo>
                  <a:pt x="0" y="14"/>
                  <a:pt x="3" y="17"/>
                  <a:pt x="3" y="17"/>
                </a:cubicBezTo>
                <a:cubicBezTo>
                  <a:pt x="3" y="18"/>
                  <a:pt x="4" y="18"/>
                  <a:pt x="5" y="18"/>
                </a:cubicBezTo>
                <a:cubicBezTo>
                  <a:pt x="5" y="17"/>
                  <a:pt x="6" y="16"/>
                  <a:pt x="6" y="16"/>
                </a:cubicBezTo>
                <a:cubicBezTo>
                  <a:pt x="6" y="16"/>
                  <a:pt x="6" y="14"/>
                  <a:pt x="7" y="13"/>
                </a:cubicBezTo>
                <a:close/>
                <a:moveTo>
                  <a:pt x="20" y="15"/>
                </a:moveTo>
                <a:cubicBezTo>
                  <a:pt x="20" y="14"/>
                  <a:pt x="20" y="14"/>
                  <a:pt x="19" y="15"/>
                </a:cubicBezTo>
                <a:cubicBezTo>
                  <a:pt x="16" y="18"/>
                  <a:pt x="16" y="18"/>
                  <a:pt x="16" y="18"/>
                </a:cubicBezTo>
                <a:cubicBezTo>
                  <a:pt x="16" y="18"/>
                  <a:pt x="16" y="18"/>
                  <a:pt x="16" y="18"/>
                </a:cubicBezTo>
                <a:cubicBezTo>
                  <a:pt x="36" y="41"/>
                  <a:pt x="36" y="41"/>
                  <a:pt x="36" y="41"/>
                </a:cubicBezTo>
                <a:cubicBezTo>
                  <a:pt x="36" y="41"/>
                  <a:pt x="37" y="41"/>
                  <a:pt x="37" y="41"/>
                </a:cubicBezTo>
                <a:cubicBezTo>
                  <a:pt x="40" y="39"/>
                  <a:pt x="40" y="39"/>
                  <a:pt x="40" y="39"/>
                </a:cubicBezTo>
                <a:cubicBezTo>
                  <a:pt x="40" y="38"/>
                  <a:pt x="40" y="38"/>
                  <a:pt x="40" y="37"/>
                </a:cubicBezTo>
                <a:lnTo>
                  <a:pt x="20" y="15"/>
                </a:lnTo>
                <a:close/>
                <a:moveTo>
                  <a:pt x="46" y="5"/>
                </a:moveTo>
                <a:cubicBezTo>
                  <a:pt x="46" y="4"/>
                  <a:pt x="46" y="4"/>
                  <a:pt x="45" y="5"/>
                </a:cubicBezTo>
                <a:cubicBezTo>
                  <a:pt x="45" y="5"/>
                  <a:pt x="44" y="7"/>
                  <a:pt x="43" y="8"/>
                </a:cubicBezTo>
                <a:cubicBezTo>
                  <a:pt x="42" y="9"/>
                  <a:pt x="41" y="11"/>
                  <a:pt x="38" y="9"/>
                </a:cubicBezTo>
                <a:cubicBezTo>
                  <a:pt x="36" y="7"/>
                  <a:pt x="37" y="6"/>
                  <a:pt x="37" y="5"/>
                </a:cubicBezTo>
                <a:cubicBezTo>
                  <a:pt x="38" y="4"/>
                  <a:pt x="39" y="2"/>
                  <a:pt x="39" y="1"/>
                </a:cubicBezTo>
                <a:cubicBezTo>
                  <a:pt x="40" y="1"/>
                  <a:pt x="39" y="0"/>
                  <a:pt x="38" y="1"/>
                </a:cubicBezTo>
                <a:cubicBezTo>
                  <a:pt x="38" y="1"/>
                  <a:pt x="33" y="3"/>
                  <a:pt x="32" y="6"/>
                </a:cubicBezTo>
                <a:cubicBezTo>
                  <a:pt x="31" y="9"/>
                  <a:pt x="32" y="11"/>
                  <a:pt x="30" y="14"/>
                </a:cubicBezTo>
                <a:cubicBezTo>
                  <a:pt x="27" y="17"/>
                  <a:pt x="27" y="17"/>
                  <a:pt x="27" y="17"/>
                </a:cubicBezTo>
                <a:cubicBezTo>
                  <a:pt x="30" y="21"/>
                  <a:pt x="30" y="21"/>
                  <a:pt x="30" y="21"/>
                </a:cubicBezTo>
                <a:cubicBezTo>
                  <a:pt x="34" y="17"/>
                  <a:pt x="34" y="17"/>
                  <a:pt x="34" y="17"/>
                </a:cubicBezTo>
                <a:cubicBezTo>
                  <a:pt x="35" y="16"/>
                  <a:pt x="37" y="16"/>
                  <a:pt x="38" y="16"/>
                </a:cubicBezTo>
                <a:cubicBezTo>
                  <a:pt x="42" y="17"/>
                  <a:pt x="44" y="15"/>
                  <a:pt x="46" y="13"/>
                </a:cubicBezTo>
                <a:cubicBezTo>
                  <a:pt x="47" y="11"/>
                  <a:pt x="47" y="6"/>
                  <a:pt x="46" y="5"/>
                </a:cubicBezTo>
                <a:close/>
                <a:moveTo>
                  <a:pt x="6" y="37"/>
                </a:moveTo>
                <a:cubicBezTo>
                  <a:pt x="6" y="38"/>
                  <a:pt x="6" y="39"/>
                  <a:pt x="6" y="39"/>
                </a:cubicBezTo>
                <a:cubicBezTo>
                  <a:pt x="8" y="41"/>
                  <a:pt x="8" y="41"/>
                  <a:pt x="8" y="41"/>
                </a:cubicBezTo>
                <a:cubicBezTo>
                  <a:pt x="9" y="42"/>
                  <a:pt x="10" y="42"/>
                  <a:pt x="10" y="41"/>
                </a:cubicBezTo>
                <a:cubicBezTo>
                  <a:pt x="22" y="30"/>
                  <a:pt x="22" y="30"/>
                  <a:pt x="22" y="30"/>
                </a:cubicBezTo>
                <a:cubicBezTo>
                  <a:pt x="18" y="26"/>
                  <a:pt x="18" y="26"/>
                  <a:pt x="18" y="26"/>
                </a:cubicBezTo>
                <a:lnTo>
                  <a:pt x="6" y="3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3" name="稻壳儿小白白(http://dwz.cn/Wu2UP)"/>
          <p:cNvSpPr>
            <a:spLocks noEditPoints="1"/>
          </p:cNvSpPr>
          <p:nvPr/>
        </p:nvSpPr>
        <p:spPr>
          <a:xfrm rot="1440000">
            <a:off x="8881745" y="3840480"/>
            <a:ext cx="325755" cy="336550"/>
          </a:xfrm>
          <a:custGeom>
            <a:avLst/>
            <a:gdLst/>
            <a:ahLst/>
            <a:cxnLst>
              <a:cxn ang="0">
                <a:pos x="256229" y="257304"/>
              </a:cxn>
              <a:cxn ang="0">
                <a:pos x="249304" y="257304"/>
              </a:cxn>
              <a:cxn ang="0">
                <a:pos x="221603" y="257304"/>
              </a:cxn>
              <a:cxn ang="0">
                <a:pos x="207753" y="250350"/>
              </a:cxn>
              <a:cxn ang="0">
                <a:pos x="6925" y="48679"/>
              </a:cxn>
              <a:cxn ang="0">
                <a:pos x="0" y="34771"/>
              </a:cxn>
              <a:cxn ang="0">
                <a:pos x="0" y="6954"/>
              </a:cxn>
              <a:cxn ang="0">
                <a:pos x="0" y="0"/>
              </a:cxn>
              <a:cxn ang="0">
                <a:pos x="13850" y="0"/>
              </a:cxn>
              <a:cxn ang="0">
                <a:pos x="13850" y="0"/>
              </a:cxn>
              <a:cxn ang="0">
                <a:pos x="186978" y="76496"/>
              </a:cxn>
              <a:cxn ang="0">
                <a:pos x="263154" y="250350"/>
              </a:cxn>
              <a:cxn ang="0">
                <a:pos x="256229" y="257304"/>
              </a:cxn>
              <a:cxn ang="0">
                <a:pos x="159277" y="257304"/>
              </a:cxn>
              <a:cxn ang="0">
                <a:pos x="152352" y="257304"/>
              </a:cxn>
              <a:cxn ang="0">
                <a:pos x="131577" y="257304"/>
              </a:cxn>
              <a:cxn ang="0">
                <a:pos x="117727" y="250350"/>
              </a:cxn>
              <a:cxn ang="0">
                <a:pos x="6925" y="139083"/>
              </a:cxn>
              <a:cxn ang="0">
                <a:pos x="0" y="132129"/>
              </a:cxn>
              <a:cxn ang="0">
                <a:pos x="0" y="104312"/>
              </a:cxn>
              <a:cxn ang="0">
                <a:pos x="0" y="97358"/>
              </a:cxn>
              <a:cxn ang="0">
                <a:pos x="13850" y="90404"/>
              </a:cxn>
              <a:cxn ang="0">
                <a:pos x="13850" y="90404"/>
              </a:cxn>
              <a:cxn ang="0">
                <a:pos x="117727" y="139083"/>
              </a:cxn>
              <a:cxn ang="0">
                <a:pos x="166203" y="250350"/>
              </a:cxn>
              <a:cxn ang="0">
                <a:pos x="159277" y="257304"/>
              </a:cxn>
              <a:cxn ang="0">
                <a:pos x="34626" y="257304"/>
              </a:cxn>
              <a:cxn ang="0">
                <a:pos x="0" y="222533"/>
              </a:cxn>
              <a:cxn ang="0">
                <a:pos x="34626" y="187762"/>
              </a:cxn>
              <a:cxn ang="0">
                <a:pos x="69251" y="222533"/>
              </a:cxn>
              <a:cxn ang="0">
                <a:pos x="34626" y="257304"/>
              </a:cxn>
            </a:cxnLst>
            <a:rect l="0" t="0" r="0" b="0"/>
            <a:pathLst>
              <a:path w="38" h="37">
                <a:moveTo>
                  <a:pt x="37" y="37"/>
                </a:moveTo>
                <a:cubicBezTo>
                  <a:pt x="37" y="37"/>
                  <a:pt x="36" y="37"/>
                  <a:pt x="36" y="37"/>
                </a:cubicBezTo>
                <a:cubicBezTo>
                  <a:pt x="32" y="37"/>
                  <a:pt x="32" y="37"/>
                  <a:pt x="32" y="37"/>
                </a:cubicBezTo>
                <a:cubicBezTo>
                  <a:pt x="31" y="37"/>
                  <a:pt x="30" y="37"/>
                  <a:pt x="30" y="36"/>
                </a:cubicBezTo>
                <a:cubicBezTo>
                  <a:pt x="29" y="20"/>
                  <a:pt x="17" y="8"/>
                  <a:pt x="1" y="7"/>
                </a:cubicBezTo>
                <a:cubicBezTo>
                  <a:pt x="1" y="7"/>
                  <a:pt x="0" y="6"/>
                  <a:pt x="0" y="5"/>
                </a:cubicBezTo>
                <a:cubicBezTo>
                  <a:pt x="0" y="1"/>
                  <a:pt x="0" y="1"/>
                  <a:pt x="0" y="1"/>
                </a:cubicBezTo>
                <a:cubicBezTo>
                  <a:pt x="0" y="1"/>
                  <a:pt x="0" y="0"/>
                  <a:pt x="0" y="0"/>
                </a:cubicBezTo>
                <a:cubicBezTo>
                  <a:pt x="1" y="0"/>
                  <a:pt x="1" y="0"/>
                  <a:pt x="2" y="0"/>
                </a:cubicBezTo>
                <a:cubicBezTo>
                  <a:pt x="2" y="0"/>
                  <a:pt x="2" y="0"/>
                  <a:pt x="2" y="0"/>
                </a:cubicBezTo>
                <a:cubicBezTo>
                  <a:pt x="11" y="0"/>
                  <a:pt x="20" y="4"/>
                  <a:pt x="27" y="11"/>
                </a:cubicBezTo>
                <a:cubicBezTo>
                  <a:pt x="33" y="17"/>
                  <a:pt x="37" y="26"/>
                  <a:pt x="38" y="36"/>
                </a:cubicBezTo>
                <a:cubicBezTo>
                  <a:pt x="38" y="36"/>
                  <a:pt x="37" y="37"/>
                  <a:pt x="37" y="37"/>
                </a:cubicBezTo>
                <a:close/>
                <a:moveTo>
                  <a:pt x="23" y="37"/>
                </a:moveTo>
                <a:cubicBezTo>
                  <a:pt x="23" y="37"/>
                  <a:pt x="23" y="37"/>
                  <a:pt x="22" y="37"/>
                </a:cubicBezTo>
                <a:cubicBezTo>
                  <a:pt x="19" y="37"/>
                  <a:pt x="19" y="37"/>
                  <a:pt x="19" y="37"/>
                </a:cubicBezTo>
                <a:cubicBezTo>
                  <a:pt x="18" y="37"/>
                  <a:pt x="17" y="37"/>
                  <a:pt x="17" y="36"/>
                </a:cubicBezTo>
                <a:cubicBezTo>
                  <a:pt x="16" y="28"/>
                  <a:pt x="10" y="21"/>
                  <a:pt x="1" y="20"/>
                </a:cubicBezTo>
                <a:cubicBezTo>
                  <a:pt x="1" y="20"/>
                  <a:pt x="0" y="20"/>
                  <a:pt x="0" y="19"/>
                </a:cubicBezTo>
                <a:cubicBezTo>
                  <a:pt x="0" y="15"/>
                  <a:pt x="0" y="15"/>
                  <a:pt x="0" y="15"/>
                </a:cubicBezTo>
                <a:cubicBezTo>
                  <a:pt x="0" y="15"/>
                  <a:pt x="0" y="14"/>
                  <a:pt x="0" y="14"/>
                </a:cubicBezTo>
                <a:cubicBezTo>
                  <a:pt x="1" y="14"/>
                  <a:pt x="1" y="13"/>
                  <a:pt x="2" y="13"/>
                </a:cubicBezTo>
                <a:cubicBezTo>
                  <a:pt x="2" y="13"/>
                  <a:pt x="2" y="13"/>
                  <a:pt x="2" y="13"/>
                </a:cubicBezTo>
                <a:cubicBezTo>
                  <a:pt x="7" y="14"/>
                  <a:pt x="13" y="16"/>
                  <a:pt x="17" y="20"/>
                </a:cubicBezTo>
                <a:cubicBezTo>
                  <a:pt x="21" y="24"/>
                  <a:pt x="23" y="30"/>
                  <a:pt x="24" y="36"/>
                </a:cubicBezTo>
                <a:cubicBezTo>
                  <a:pt x="24" y="36"/>
                  <a:pt x="24" y="36"/>
                  <a:pt x="23" y="37"/>
                </a:cubicBezTo>
                <a:close/>
                <a:moveTo>
                  <a:pt x="5" y="37"/>
                </a:moveTo>
                <a:cubicBezTo>
                  <a:pt x="2" y="37"/>
                  <a:pt x="0" y="35"/>
                  <a:pt x="0" y="32"/>
                </a:cubicBezTo>
                <a:cubicBezTo>
                  <a:pt x="0" y="29"/>
                  <a:pt x="2" y="27"/>
                  <a:pt x="5" y="27"/>
                </a:cubicBezTo>
                <a:cubicBezTo>
                  <a:pt x="8" y="27"/>
                  <a:pt x="10" y="29"/>
                  <a:pt x="10" y="32"/>
                </a:cubicBezTo>
                <a:cubicBezTo>
                  <a:pt x="10" y="35"/>
                  <a:pt x="8" y="37"/>
                  <a:pt x="5" y="37"/>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sp>
        <p:nvSpPr>
          <p:cNvPr id="93299" name="TextBox 1956"/>
          <p:cNvSpPr/>
          <p:nvPr/>
        </p:nvSpPr>
        <p:spPr>
          <a:xfrm>
            <a:off x="1675765" y="3672840"/>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8" name="文本框 37"/>
          <p:cNvSpPr txBox="1"/>
          <p:nvPr/>
        </p:nvSpPr>
        <p:spPr>
          <a:xfrm>
            <a:off x="50800" y="3989070"/>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5" name="TextBox 1956"/>
          <p:cNvSpPr/>
          <p:nvPr/>
        </p:nvSpPr>
        <p:spPr>
          <a:xfrm>
            <a:off x="2760980" y="2503805"/>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6" name="文本框 5"/>
          <p:cNvSpPr txBox="1"/>
          <p:nvPr/>
        </p:nvSpPr>
        <p:spPr>
          <a:xfrm>
            <a:off x="1136015" y="2820035"/>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7" name="TextBox 1956"/>
          <p:cNvSpPr/>
          <p:nvPr/>
        </p:nvSpPr>
        <p:spPr>
          <a:xfrm>
            <a:off x="4411345" y="1808480"/>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2786380" y="2124710"/>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9" name="TextBox 1956"/>
          <p:cNvSpPr/>
          <p:nvPr/>
        </p:nvSpPr>
        <p:spPr>
          <a:xfrm>
            <a:off x="6741795" y="1824355"/>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11" name="文本框 10"/>
          <p:cNvSpPr txBox="1"/>
          <p:nvPr/>
        </p:nvSpPr>
        <p:spPr>
          <a:xfrm>
            <a:off x="6741795" y="2140585"/>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2" name="TextBox 1956"/>
          <p:cNvSpPr/>
          <p:nvPr/>
        </p:nvSpPr>
        <p:spPr>
          <a:xfrm>
            <a:off x="8336280" y="2467610"/>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13" name="文本框 12"/>
          <p:cNvSpPr txBox="1"/>
          <p:nvPr/>
        </p:nvSpPr>
        <p:spPr>
          <a:xfrm>
            <a:off x="8336280" y="2783840"/>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4" name="TextBox 1956"/>
          <p:cNvSpPr/>
          <p:nvPr/>
        </p:nvSpPr>
        <p:spPr>
          <a:xfrm>
            <a:off x="9354820" y="3654425"/>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26" name="文本框 25"/>
          <p:cNvSpPr txBox="1"/>
          <p:nvPr/>
        </p:nvSpPr>
        <p:spPr>
          <a:xfrm>
            <a:off x="2012950" y="5151120"/>
            <a:ext cx="821626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在此输入您的描述内容，在此输入您的描述内容在此输入您的描述内容，在此输入您的描述内容，在此输入您的描述内容在此输入您的描述内容</a:t>
            </a:r>
            <a:r>
              <a:rPr lang="en-US" altLang="zh-CN" sz="1200" kern="0" noProof="0" dirty="0">
                <a:ln>
                  <a:noFill/>
                </a:ln>
                <a:solidFill>
                  <a:schemeClr val="bg1">
                    <a:lumMod val="50000"/>
                  </a:schemeClr>
                </a:solidFill>
                <a:uLnTx/>
                <a:uFillTx/>
                <a:latin typeface="微软雅黑" panose="020B0503020204020204" charset="-122"/>
                <a:ea typeface="微软雅黑" panose="020B0503020204020204" charset="-122"/>
                <a:sym typeface="+mn-ea"/>
              </a:rPr>
              <a:t>,</a:t>
            </a:r>
            <a:r>
              <a:rPr lang="zh-CN" altLang="en-US" sz="12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6" name="文本框 85"/>
          <p:cNvSpPr txBox="1"/>
          <p:nvPr/>
        </p:nvSpPr>
        <p:spPr>
          <a:xfrm>
            <a:off x="6641465" y="1615440"/>
            <a:ext cx="3592830" cy="548640"/>
          </a:xfrm>
          <a:prstGeom prst="rect">
            <a:avLst/>
          </a:prstGeom>
          <a:noFill/>
        </p:spPr>
        <p:txBody>
          <a:bodyPr wrap="square" rtlCol="0">
            <a:spAutoFit/>
          </a:bodyPr>
          <a:lstStyle/>
          <a:p>
            <a:pPr indent="0">
              <a:lnSpc>
                <a:spcPct val="150000"/>
              </a:lnSpc>
              <a:spcBef>
                <a:spcPts val="0"/>
              </a:spcBef>
              <a:spcAft>
                <a:spcPts val="0"/>
              </a:spcAft>
            </a:pP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endParaRPr lang="zh-CN" altLang="da-DK" sz="1000" dirty="0" smtClean="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8" name="TextBox 1956"/>
          <p:cNvSpPr/>
          <p:nvPr/>
        </p:nvSpPr>
        <p:spPr>
          <a:xfrm>
            <a:off x="6645275" y="1327150"/>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6" name="文本框 5"/>
          <p:cNvSpPr txBox="1"/>
          <p:nvPr/>
        </p:nvSpPr>
        <p:spPr>
          <a:xfrm>
            <a:off x="6727190" y="4223385"/>
            <a:ext cx="3592830" cy="548640"/>
          </a:xfrm>
          <a:prstGeom prst="rect">
            <a:avLst/>
          </a:prstGeom>
          <a:noFill/>
        </p:spPr>
        <p:txBody>
          <a:bodyPr wrap="square" rtlCol="0">
            <a:spAutoFit/>
          </a:bodyPr>
          <a:lstStyle/>
          <a:p>
            <a:pPr indent="0">
              <a:lnSpc>
                <a:spcPct val="150000"/>
              </a:lnSpc>
              <a:spcBef>
                <a:spcPts val="0"/>
              </a:spcBef>
              <a:spcAft>
                <a:spcPts val="0"/>
              </a:spcAft>
            </a:pP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endParaRPr lang="zh-CN" altLang="da-DK" sz="1000" dirty="0" smtClean="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7" name="TextBox 1956"/>
          <p:cNvSpPr/>
          <p:nvPr/>
        </p:nvSpPr>
        <p:spPr>
          <a:xfrm>
            <a:off x="6731000" y="3935095"/>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cxnSp>
        <p:nvCxnSpPr>
          <p:cNvPr id="11" name="直接连接符 10"/>
          <p:cNvCxnSpPr/>
          <p:nvPr/>
        </p:nvCxnSpPr>
        <p:spPr>
          <a:xfrm>
            <a:off x="5694680" y="1163955"/>
            <a:ext cx="0" cy="4933950"/>
          </a:xfrm>
          <a:prstGeom prst="line">
            <a:avLst/>
          </a:prstGeom>
          <a:ln>
            <a:solidFill>
              <a:srgbClr val="92A6C7"/>
            </a:solidFill>
            <a:prstDash val="dashDot"/>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64260" y="2956560"/>
            <a:ext cx="3592830" cy="548640"/>
          </a:xfrm>
          <a:prstGeom prst="rect">
            <a:avLst/>
          </a:prstGeom>
          <a:noFill/>
        </p:spPr>
        <p:txBody>
          <a:bodyPr wrap="square" rtlCol="0">
            <a:spAutoFit/>
          </a:bodyPr>
          <a:lstStyle/>
          <a:p>
            <a:pPr indent="0" algn="r">
              <a:lnSpc>
                <a:spcPct val="150000"/>
              </a:lnSpc>
              <a:spcBef>
                <a:spcPts val="0"/>
              </a:spcBef>
              <a:spcAft>
                <a:spcPts val="0"/>
              </a:spcAft>
            </a:pP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endParaRPr lang="zh-CN" altLang="da-DK" sz="1000" dirty="0" smtClean="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3" name="TextBox 1956"/>
          <p:cNvSpPr/>
          <p:nvPr/>
        </p:nvSpPr>
        <p:spPr>
          <a:xfrm>
            <a:off x="3568065" y="2668270"/>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18" name="文本框 17"/>
          <p:cNvSpPr txBox="1"/>
          <p:nvPr/>
        </p:nvSpPr>
        <p:spPr>
          <a:xfrm>
            <a:off x="1093470" y="5494655"/>
            <a:ext cx="3592830" cy="548640"/>
          </a:xfrm>
          <a:prstGeom prst="rect">
            <a:avLst/>
          </a:prstGeom>
          <a:noFill/>
        </p:spPr>
        <p:txBody>
          <a:bodyPr wrap="square" rtlCol="0">
            <a:spAutoFit/>
          </a:bodyPr>
          <a:lstStyle/>
          <a:p>
            <a:pPr indent="0" algn="r">
              <a:lnSpc>
                <a:spcPct val="150000"/>
              </a:lnSpc>
              <a:spcBef>
                <a:spcPts val="0"/>
              </a:spcBef>
              <a:spcAft>
                <a:spcPts val="0"/>
              </a:spcAft>
            </a:pP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endParaRPr lang="zh-CN" altLang="da-DK" sz="1000" dirty="0" smtClean="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19" name="TextBox 1956"/>
          <p:cNvSpPr/>
          <p:nvPr/>
        </p:nvSpPr>
        <p:spPr>
          <a:xfrm>
            <a:off x="3597275" y="5206365"/>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pic>
        <p:nvPicPr>
          <p:cNvPr id="9" name="图片 8" descr="1换]"/>
          <p:cNvPicPr>
            <a:picLocks noChangeAspect="1"/>
          </p:cNvPicPr>
          <p:nvPr/>
        </p:nvPicPr>
        <p:blipFill>
          <a:blip r:embed="rId1"/>
          <a:stretch>
            <a:fillRect/>
          </a:stretch>
        </p:blipFill>
        <p:spPr>
          <a:xfrm flipH="1" flipV="1">
            <a:off x="5349240" y="1041400"/>
            <a:ext cx="895985" cy="892810"/>
          </a:xfrm>
          <a:prstGeom prst="rect">
            <a:avLst/>
          </a:prstGeom>
        </p:spPr>
      </p:pic>
      <p:pic>
        <p:nvPicPr>
          <p:cNvPr id="10" name="图片 9" descr="1换]"/>
          <p:cNvPicPr>
            <a:picLocks noChangeAspect="1"/>
          </p:cNvPicPr>
          <p:nvPr/>
        </p:nvPicPr>
        <p:blipFill>
          <a:blip r:embed="rId1"/>
          <a:stretch>
            <a:fillRect/>
          </a:stretch>
        </p:blipFill>
        <p:spPr>
          <a:xfrm flipH="1" flipV="1">
            <a:off x="4966970" y="2527935"/>
            <a:ext cx="812165" cy="808990"/>
          </a:xfrm>
          <a:prstGeom prst="rect">
            <a:avLst/>
          </a:prstGeom>
        </p:spPr>
      </p:pic>
      <p:pic>
        <p:nvPicPr>
          <p:cNvPr id="13" name="图片 12" descr="1换]"/>
          <p:cNvPicPr>
            <a:picLocks noChangeAspect="1"/>
          </p:cNvPicPr>
          <p:nvPr/>
        </p:nvPicPr>
        <p:blipFill>
          <a:blip r:embed="rId1"/>
          <a:stretch>
            <a:fillRect/>
          </a:stretch>
        </p:blipFill>
        <p:spPr>
          <a:xfrm flipH="1" flipV="1">
            <a:off x="5476240" y="3923665"/>
            <a:ext cx="879475" cy="876300"/>
          </a:xfrm>
          <a:prstGeom prst="rect">
            <a:avLst/>
          </a:prstGeom>
        </p:spPr>
      </p:pic>
      <p:pic>
        <p:nvPicPr>
          <p:cNvPr id="14" name="图片 13" descr="1换]"/>
          <p:cNvPicPr>
            <a:picLocks noChangeAspect="1"/>
          </p:cNvPicPr>
          <p:nvPr/>
        </p:nvPicPr>
        <p:blipFill>
          <a:blip r:embed="rId1"/>
          <a:stretch>
            <a:fillRect/>
          </a:stretch>
        </p:blipFill>
        <p:spPr>
          <a:xfrm flipH="1" flipV="1">
            <a:off x="4906010" y="5189220"/>
            <a:ext cx="812165" cy="80899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7" name="Freeform 25"/>
          <p:cNvSpPr/>
          <p:nvPr/>
        </p:nvSpPr>
        <p:spPr bwMode="auto">
          <a:xfrm>
            <a:off x="1630680" y="2091690"/>
            <a:ext cx="1696085" cy="968375"/>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83C2DB"/>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6" name="Freeform 25"/>
          <p:cNvSpPr/>
          <p:nvPr/>
        </p:nvSpPr>
        <p:spPr bwMode="auto">
          <a:xfrm>
            <a:off x="4815205" y="4378325"/>
            <a:ext cx="1846580" cy="1054100"/>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2980B4"/>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23" name="TextBox 9"/>
          <p:cNvSpPr txBox="1">
            <a:spLocks noChangeArrowheads="1"/>
          </p:cNvSpPr>
          <p:nvPr/>
        </p:nvSpPr>
        <p:spPr bwMode="auto">
          <a:xfrm>
            <a:off x="1861820" y="2385060"/>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zh-CN" altLang="en-US" sz="2000" dirty="0" smtClean="0">
                <a:solidFill>
                  <a:schemeClr val="bg1"/>
                </a:solidFill>
                <a:latin typeface="微软雅黑" panose="020B0503020204020204" charset="-122"/>
                <a:ea typeface="微软雅黑" panose="020B0503020204020204" charset="-122"/>
              </a:rPr>
              <a:t>输入文字</a:t>
            </a:r>
            <a:endParaRPr lang="zh-CN" altLang="en-US" sz="2000" dirty="0" smtClean="0">
              <a:solidFill>
                <a:schemeClr val="bg1"/>
              </a:solidFill>
              <a:latin typeface="微软雅黑" panose="020B0503020204020204" charset="-122"/>
              <a:ea typeface="微软雅黑" panose="020B0503020204020204" charset="-122"/>
            </a:endParaRPr>
          </a:p>
        </p:txBody>
      </p:sp>
      <p:sp>
        <p:nvSpPr>
          <p:cNvPr id="7" name="TextBox 9"/>
          <p:cNvSpPr txBox="1">
            <a:spLocks noChangeArrowheads="1"/>
          </p:cNvSpPr>
          <p:nvPr/>
        </p:nvSpPr>
        <p:spPr bwMode="auto">
          <a:xfrm>
            <a:off x="5103495" y="4704715"/>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zh-CN" altLang="en-US" sz="2000" dirty="0" smtClean="0">
                <a:solidFill>
                  <a:schemeClr val="bg1"/>
                </a:solidFill>
                <a:latin typeface="微软雅黑" panose="020B0503020204020204" charset="-122"/>
                <a:ea typeface="微软雅黑" panose="020B0503020204020204" charset="-122"/>
              </a:rPr>
              <a:t>输入文字</a:t>
            </a:r>
            <a:endParaRPr lang="zh-CN" altLang="en-US" sz="20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966470" y="3191510"/>
            <a:ext cx="3054985"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0" name="文本框 9"/>
          <p:cNvSpPr txBox="1"/>
          <p:nvPr/>
        </p:nvSpPr>
        <p:spPr>
          <a:xfrm>
            <a:off x="4233545" y="5565140"/>
            <a:ext cx="3054985"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1" name="Freeform 25"/>
          <p:cNvSpPr/>
          <p:nvPr/>
        </p:nvSpPr>
        <p:spPr bwMode="auto">
          <a:xfrm>
            <a:off x="5667375" y="1278255"/>
            <a:ext cx="1846580" cy="1054100"/>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2980B4"/>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12" name="TextBox 9"/>
          <p:cNvSpPr txBox="1">
            <a:spLocks noChangeArrowheads="1"/>
          </p:cNvSpPr>
          <p:nvPr/>
        </p:nvSpPr>
        <p:spPr bwMode="auto">
          <a:xfrm>
            <a:off x="5955665" y="1604645"/>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zh-CN" altLang="en-US" sz="2000" dirty="0" smtClean="0">
                <a:solidFill>
                  <a:schemeClr val="bg1"/>
                </a:solidFill>
                <a:latin typeface="微软雅黑" panose="020B0503020204020204" charset="-122"/>
                <a:ea typeface="微软雅黑" panose="020B0503020204020204" charset="-122"/>
              </a:rPr>
              <a:t>输入文字</a:t>
            </a:r>
            <a:endParaRPr lang="zh-CN" altLang="en-US" sz="2000" dirty="0" smtClean="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5085715" y="2465070"/>
            <a:ext cx="3054985"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4" name="Freeform 25"/>
          <p:cNvSpPr/>
          <p:nvPr/>
        </p:nvSpPr>
        <p:spPr bwMode="auto">
          <a:xfrm>
            <a:off x="8893810" y="3228340"/>
            <a:ext cx="1696085" cy="968375"/>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83C2DB"/>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15" name="TextBox 9"/>
          <p:cNvSpPr txBox="1">
            <a:spLocks noChangeArrowheads="1"/>
          </p:cNvSpPr>
          <p:nvPr/>
        </p:nvSpPr>
        <p:spPr bwMode="auto">
          <a:xfrm>
            <a:off x="9124950" y="3521710"/>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zh-CN" altLang="en-US" sz="2000" dirty="0" smtClean="0">
                <a:solidFill>
                  <a:schemeClr val="bg1"/>
                </a:solidFill>
                <a:latin typeface="微软雅黑" panose="020B0503020204020204" charset="-122"/>
                <a:ea typeface="微软雅黑" panose="020B0503020204020204" charset="-122"/>
              </a:rPr>
              <a:t>输入文字</a:t>
            </a:r>
            <a:endParaRPr lang="zh-CN" altLang="en-US" sz="2000" dirty="0" smtClean="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8229600" y="4328160"/>
            <a:ext cx="3054985"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0" name="文本框 9"/>
          <p:cNvSpPr txBox="1"/>
          <p:nvPr/>
        </p:nvSpPr>
        <p:spPr>
          <a:xfrm>
            <a:off x="3288665" y="2752725"/>
            <a:ext cx="5696585" cy="136461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7200" noProof="0" dirty="0">
                <a:ln>
                  <a:noFill/>
                </a:ln>
                <a:solidFill>
                  <a:schemeClr val="bg1">
                    <a:lumMod val="50000"/>
                  </a:schemeClr>
                </a:solidFill>
                <a:uLnTx/>
                <a:uFillTx/>
                <a:latin typeface="Segoe Script" panose="020B0504020000000003" charset="0"/>
                <a:ea typeface="方正舒体" panose="02010601030101010101" pitchFamily="2" charset="-122"/>
                <a:sym typeface="+mn-ea"/>
              </a:rPr>
              <a:t>THANKS</a:t>
            </a:r>
            <a:endParaRPr lang="en-US" altLang="zh-CN" sz="7200" noProof="0" dirty="0">
              <a:ln>
                <a:noFill/>
              </a:ln>
              <a:solidFill>
                <a:schemeClr val="bg1">
                  <a:lumMod val="50000"/>
                </a:schemeClr>
              </a:solidFill>
              <a:uLnTx/>
              <a:uFillTx/>
              <a:latin typeface="Segoe Script" panose="020B0504020000000003" charset="0"/>
              <a:ea typeface="方正舒体" panose="02010601030101010101" pitchFamily="2" charset="-122"/>
              <a:sym typeface="+mn-ea"/>
            </a:endParaRPr>
          </a:p>
        </p:txBody>
      </p:sp>
      <p:sp>
        <p:nvSpPr>
          <p:cNvPr id="2" name="文本框 1"/>
          <p:cNvSpPr txBox="1"/>
          <p:nvPr/>
        </p:nvSpPr>
        <p:spPr>
          <a:xfrm>
            <a:off x="4725670" y="3726180"/>
            <a:ext cx="2746375" cy="64008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zh-CN" altLang="en-US" sz="3600" noProof="0" dirty="0">
                <a:ln>
                  <a:noFill/>
                </a:ln>
                <a:solidFill>
                  <a:schemeClr val="bg1">
                    <a:lumMod val="50000"/>
                  </a:schemeClr>
                </a:solidFill>
                <a:uLnTx/>
                <a:uFillTx/>
                <a:latin typeface="Segoe Script" panose="020B0504020000000003" charset="0"/>
                <a:ea typeface="方正舒体" panose="02010601030101010101" pitchFamily="2" charset="-122"/>
                <a:sym typeface="+mn-ea"/>
              </a:rPr>
              <a:t>感谢恩师</a:t>
            </a:r>
            <a:endParaRPr lang="zh-CN" altLang="en-US" sz="3600" noProof="0" dirty="0">
              <a:ln>
                <a:noFill/>
              </a:ln>
              <a:solidFill>
                <a:schemeClr val="bg1">
                  <a:lumMod val="50000"/>
                </a:schemeClr>
              </a:solidFill>
              <a:uLnTx/>
              <a:uFillTx/>
              <a:latin typeface="Segoe Script" panose="020B0504020000000003" charset="0"/>
              <a:ea typeface="方正舒体" panose="02010601030101010101" pitchFamily="2"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74395"/>
          </a:xfrm>
          <a:prstGeom prst="rect">
            <a:avLst/>
          </a:prstGeom>
          <a:noFill/>
        </p:spPr>
        <p:txBody>
          <a:bodyPr wrap="square" rtlCol="0">
            <a:spAutoFit/>
          </a:bodyPr>
          <a:lstStyle/>
          <a:p>
            <a:pPr algn="ctr"/>
            <a:r>
              <a:rPr lang="zh-CN" altLang="en-US" sz="4800">
                <a:solidFill>
                  <a:srgbClr val="2980B4"/>
                </a:solidFill>
                <a:latin typeface="微软雅黑" panose="020B0503020204020204" charset="-122"/>
                <a:ea typeface="微软雅黑" panose="020B0503020204020204" charset="-122"/>
                <a:sym typeface="+mn-ea"/>
              </a:rPr>
              <a:t>选题背景与意义</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028950" cy="23088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rPr>
              <a:t>01</a:t>
            </a:r>
            <a:endPar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endParaRPr>
          </a:p>
        </p:txBody>
      </p:sp>
      <p:sp>
        <p:nvSpPr>
          <p:cNvPr id="16" name="文本框 36"/>
          <p:cNvSpPr txBox="1"/>
          <p:nvPr/>
        </p:nvSpPr>
        <p:spPr>
          <a:xfrm>
            <a:off x="3536950" y="4449445"/>
            <a:ext cx="514667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单击此处输入您的文本，单击此处输入您的文，本单击此处输入您的文本，本单击此处输入您的文本</a:t>
            </a:r>
            <a:endParaRPr lang="zh-CN" altLang="en-US"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C:\Users\Administrator\Desktop\唯美花朵设计矢量\1换].png1换]"/>
          <p:cNvPicPr>
            <a:picLocks noChangeAspect="1"/>
          </p:cNvPicPr>
          <p:nvPr/>
        </p:nvPicPr>
        <p:blipFill>
          <a:blip r:embed="rId1"/>
          <a:srcRect/>
          <a:stretch>
            <a:fillRect/>
          </a:stretch>
        </p:blipFill>
        <p:spPr>
          <a:xfrm>
            <a:off x="6408103" y="3015615"/>
            <a:ext cx="456565" cy="454660"/>
          </a:xfrm>
          <a:prstGeom prst="rect">
            <a:avLst/>
          </a:prstGeom>
          <a:scene3d>
            <a:camera prst="isometricOffAxis2Top"/>
            <a:lightRig rig="threePt" dir="t"/>
          </a:scene3d>
        </p:spPr>
      </p:pic>
      <p:pic>
        <p:nvPicPr>
          <p:cNvPr id="22" name="图片 21" descr="C:\Users\Administrator\Desktop\唯美花朵设计矢量\1换].png1换]"/>
          <p:cNvPicPr>
            <a:picLocks noChangeAspect="1"/>
          </p:cNvPicPr>
          <p:nvPr/>
        </p:nvPicPr>
        <p:blipFill>
          <a:blip r:embed="rId1"/>
          <a:srcRect/>
          <a:stretch>
            <a:fillRect/>
          </a:stretch>
        </p:blipFill>
        <p:spPr>
          <a:xfrm>
            <a:off x="6417628" y="4189095"/>
            <a:ext cx="456565" cy="454660"/>
          </a:xfrm>
          <a:prstGeom prst="rect">
            <a:avLst/>
          </a:prstGeom>
          <a:scene3d>
            <a:camera prst="isometricOffAxis2Top"/>
            <a:lightRig rig="threePt" dir="t"/>
          </a:scene3d>
        </p:spPr>
      </p:pic>
      <p:pic>
        <p:nvPicPr>
          <p:cNvPr id="23" name="图片 22" descr="C:\Users\Administrator\Desktop\唯美花朵设计矢量\1换].png1换]"/>
          <p:cNvPicPr>
            <a:picLocks noChangeAspect="1"/>
          </p:cNvPicPr>
          <p:nvPr/>
        </p:nvPicPr>
        <p:blipFill>
          <a:blip r:embed="rId1"/>
          <a:srcRect/>
          <a:stretch>
            <a:fillRect/>
          </a:stretch>
        </p:blipFill>
        <p:spPr>
          <a:xfrm>
            <a:off x="6408103" y="5187315"/>
            <a:ext cx="456565" cy="454660"/>
          </a:xfrm>
          <a:prstGeom prst="rect">
            <a:avLst/>
          </a:prstGeom>
          <a:scene3d>
            <a:camera prst="isometricOffAxis2Top"/>
            <a:lightRig rig="threePt" dir="t"/>
          </a:scene3d>
        </p:spPr>
      </p:pic>
      <p:pic>
        <p:nvPicPr>
          <p:cNvPr id="24" name="图片 23" descr="C:\Users\Administrator\Desktop\唯美花朵设计矢量\1换].png1换]"/>
          <p:cNvPicPr>
            <a:picLocks noChangeAspect="1"/>
          </p:cNvPicPr>
          <p:nvPr/>
        </p:nvPicPr>
        <p:blipFill>
          <a:blip r:embed="rId1"/>
          <a:srcRect/>
          <a:stretch>
            <a:fillRect/>
          </a:stretch>
        </p:blipFill>
        <p:spPr>
          <a:xfrm>
            <a:off x="6408103" y="1826895"/>
            <a:ext cx="456565" cy="454660"/>
          </a:xfrm>
          <a:prstGeom prst="rect">
            <a:avLst/>
          </a:prstGeom>
          <a:scene3d>
            <a:camera prst="isometricOffAxis2Top"/>
            <a:lightRig rig="threePt" dir="t"/>
          </a:scene3d>
        </p:spPr>
      </p:pic>
      <p:sp>
        <p:nvSpPr>
          <p:cNvPr id="35" name="文本框 34"/>
          <p:cNvSpPr txBox="1"/>
          <p:nvPr/>
        </p:nvSpPr>
        <p:spPr>
          <a:xfrm>
            <a:off x="6379210" y="1669415"/>
            <a:ext cx="553085"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1</a:t>
            </a:r>
            <a:endParaRPr lang="en-US" altLang="zh-CN" sz="2800" b="1"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36" name="文本框 35"/>
          <p:cNvSpPr txBox="1"/>
          <p:nvPr/>
        </p:nvSpPr>
        <p:spPr>
          <a:xfrm>
            <a:off x="6337935" y="2853690"/>
            <a:ext cx="62992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2</a:t>
            </a:r>
            <a:endParaRPr lang="en-US" altLang="zh-CN" sz="2800" b="1"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17" name="文本框 16"/>
          <p:cNvSpPr txBox="1"/>
          <p:nvPr/>
        </p:nvSpPr>
        <p:spPr>
          <a:xfrm>
            <a:off x="6327140" y="4030980"/>
            <a:ext cx="60071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3</a:t>
            </a:r>
            <a:endParaRPr lang="en-US" altLang="zh-CN" sz="2800" b="1"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6320155" y="5008245"/>
            <a:ext cx="629920" cy="5486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4</a:t>
            </a:r>
            <a:endParaRPr lang="en-US" altLang="zh-CN" sz="2800" b="1"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61" name="文本框 60"/>
          <p:cNvSpPr txBox="1"/>
          <p:nvPr/>
        </p:nvSpPr>
        <p:spPr>
          <a:xfrm>
            <a:off x="6943090" y="1704975"/>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4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62" name="文本框 61"/>
          <p:cNvSpPr txBox="1"/>
          <p:nvPr/>
        </p:nvSpPr>
        <p:spPr>
          <a:xfrm>
            <a:off x="6943090" y="5066665"/>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4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63" name="文本框 62"/>
          <p:cNvSpPr txBox="1"/>
          <p:nvPr/>
        </p:nvSpPr>
        <p:spPr>
          <a:xfrm>
            <a:off x="6943090" y="2880995"/>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4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64" name="文本框 63"/>
          <p:cNvSpPr txBox="1"/>
          <p:nvPr/>
        </p:nvSpPr>
        <p:spPr>
          <a:xfrm>
            <a:off x="6943090" y="4048760"/>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4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pic>
        <p:nvPicPr>
          <p:cNvPr id="8" name="图片 7" descr="blac换]"/>
          <p:cNvPicPr>
            <a:picLocks noChangeAspect="1"/>
          </p:cNvPicPr>
          <p:nvPr/>
        </p:nvPicPr>
        <p:blipFill>
          <a:blip r:embed="rId2"/>
          <a:stretch>
            <a:fillRect/>
          </a:stretch>
        </p:blipFill>
        <p:spPr>
          <a:xfrm>
            <a:off x="1434465" y="2002790"/>
            <a:ext cx="3716655" cy="2224405"/>
          </a:xfrm>
          <a:prstGeom prst="rect">
            <a:avLst/>
          </a:prstGeom>
        </p:spPr>
      </p:pic>
      <p:sp>
        <p:nvSpPr>
          <p:cNvPr id="6" name="文本框 5"/>
          <p:cNvSpPr txBox="1"/>
          <p:nvPr/>
        </p:nvSpPr>
        <p:spPr>
          <a:xfrm>
            <a:off x="1683385" y="4504690"/>
            <a:ext cx="3328035" cy="40703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0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9" name="Freeform 5"/>
          <p:cNvSpPr/>
          <p:nvPr/>
        </p:nvSpPr>
        <p:spPr bwMode="auto">
          <a:xfrm>
            <a:off x="5939473" y="1983740"/>
            <a:ext cx="1614488" cy="1614488"/>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Freeform 6"/>
          <p:cNvSpPr/>
          <p:nvPr/>
        </p:nvSpPr>
        <p:spPr bwMode="auto">
          <a:xfrm>
            <a:off x="4232910" y="1983740"/>
            <a:ext cx="1636713" cy="1614488"/>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solidFill>
            <a:srgbClr val="51B3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Freeform 7"/>
          <p:cNvSpPr/>
          <p:nvPr/>
        </p:nvSpPr>
        <p:spPr bwMode="auto">
          <a:xfrm>
            <a:off x="5939473" y="3676015"/>
            <a:ext cx="1614488" cy="1628775"/>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solidFill>
            <a:srgbClr val="51B3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Freeform 8"/>
          <p:cNvSpPr/>
          <p:nvPr/>
        </p:nvSpPr>
        <p:spPr bwMode="auto">
          <a:xfrm>
            <a:off x="4232910" y="3676015"/>
            <a:ext cx="1636713" cy="1628775"/>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Oval 9"/>
          <p:cNvSpPr>
            <a:spLocks noChangeArrowheads="1"/>
          </p:cNvSpPr>
          <p:nvPr/>
        </p:nvSpPr>
        <p:spPr bwMode="auto">
          <a:xfrm>
            <a:off x="5175885" y="2926715"/>
            <a:ext cx="1441450" cy="1427163"/>
          </a:xfrm>
          <a:prstGeom prst="ellipse">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Impact" panose="020B0806030902050204" pitchFamily="34" charset="0"/>
              <a:ea typeface="+mn-ea"/>
              <a:cs typeface="+mn-cs"/>
            </a:endParaRPr>
          </a:p>
        </p:txBody>
      </p:sp>
      <p:sp>
        <p:nvSpPr>
          <p:cNvPr id="44042" name="矩形 33"/>
          <p:cNvSpPr/>
          <p:nvPr/>
        </p:nvSpPr>
        <p:spPr>
          <a:xfrm>
            <a:off x="5412423" y="3093403"/>
            <a:ext cx="466725" cy="461962"/>
          </a:xfrm>
          <a:prstGeom prst="rect">
            <a:avLst/>
          </a:prstGeom>
          <a:noFill/>
          <a:ln w="9525">
            <a:noFill/>
            <a:miter/>
          </a:ln>
        </p:spPr>
        <p:txBody>
          <a:bodyPr wrap="none">
            <a:spAutoFit/>
          </a:bodyPr>
          <a:lstStyle/>
          <a:p>
            <a:pPr lvl="0" eaLnBrk="1" hangingPunct="1"/>
            <a:r>
              <a:rPr lang="en-US" altLang="zh-CN" sz="2400" dirty="0">
                <a:solidFill>
                  <a:schemeClr val="bg1"/>
                </a:solidFill>
                <a:latin typeface="Impact" panose="020B0806030902050204" pitchFamily="34" charset="0"/>
                <a:ea typeface="Malgun Gothic" panose="020B0503020000020004" pitchFamily="34" charset="-127"/>
              </a:rPr>
              <a:t>01</a:t>
            </a:r>
            <a:endParaRPr lang="zh-CN" altLang="en-US" sz="2400" dirty="0">
              <a:solidFill>
                <a:schemeClr val="bg1"/>
              </a:solidFill>
              <a:latin typeface="Impact" panose="020B0806030902050204" pitchFamily="34" charset="0"/>
              <a:ea typeface="Malgun Gothic" panose="020B0503020000020004" pitchFamily="34" charset="-127"/>
            </a:endParaRPr>
          </a:p>
        </p:txBody>
      </p:sp>
      <p:sp>
        <p:nvSpPr>
          <p:cNvPr id="44043" name="矩形 34"/>
          <p:cNvSpPr/>
          <p:nvPr/>
        </p:nvSpPr>
        <p:spPr>
          <a:xfrm>
            <a:off x="5955348" y="3093403"/>
            <a:ext cx="503237" cy="461962"/>
          </a:xfrm>
          <a:prstGeom prst="rect">
            <a:avLst/>
          </a:prstGeom>
          <a:noFill/>
          <a:ln w="9525">
            <a:noFill/>
            <a:miter/>
          </a:ln>
        </p:spPr>
        <p:txBody>
          <a:bodyPr wrap="none">
            <a:spAutoFit/>
          </a:bodyPr>
          <a:lstStyle/>
          <a:p>
            <a:pPr lvl="0" eaLnBrk="1" hangingPunct="1"/>
            <a:r>
              <a:rPr lang="en-US" altLang="zh-CN" sz="2400" dirty="0">
                <a:solidFill>
                  <a:schemeClr val="bg1"/>
                </a:solidFill>
                <a:latin typeface="Impact" panose="020B0806030902050204" pitchFamily="34" charset="0"/>
                <a:ea typeface="Malgun Gothic" panose="020B0503020000020004" pitchFamily="34" charset="-127"/>
              </a:rPr>
              <a:t>02</a:t>
            </a:r>
            <a:endParaRPr lang="zh-CN" altLang="en-US" sz="2400" dirty="0">
              <a:solidFill>
                <a:schemeClr val="bg1"/>
              </a:solidFill>
              <a:latin typeface="Impact" panose="020B0806030902050204" pitchFamily="34" charset="0"/>
              <a:ea typeface="Malgun Gothic" panose="020B0503020000020004" pitchFamily="34" charset="-127"/>
            </a:endParaRPr>
          </a:p>
        </p:txBody>
      </p:sp>
      <p:sp>
        <p:nvSpPr>
          <p:cNvPr id="44044" name="矩形 35"/>
          <p:cNvSpPr/>
          <p:nvPr/>
        </p:nvSpPr>
        <p:spPr>
          <a:xfrm>
            <a:off x="5391785" y="3704590"/>
            <a:ext cx="503238" cy="461963"/>
          </a:xfrm>
          <a:prstGeom prst="rect">
            <a:avLst/>
          </a:prstGeom>
          <a:noFill/>
          <a:ln w="9525">
            <a:noFill/>
            <a:miter/>
          </a:ln>
        </p:spPr>
        <p:txBody>
          <a:bodyPr wrap="none">
            <a:spAutoFit/>
          </a:bodyPr>
          <a:lstStyle/>
          <a:p>
            <a:pPr lvl="0" eaLnBrk="1" hangingPunct="1"/>
            <a:r>
              <a:rPr lang="en-US" altLang="zh-CN" sz="2400" dirty="0">
                <a:solidFill>
                  <a:schemeClr val="bg1"/>
                </a:solidFill>
                <a:latin typeface="Impact" panose="020B0806030902050204" pitchFamily="34" charset="0"/>
                <a:ea typeface="Malgun Gothic" panose="020B0503020000020004" pitchFamily="34" charset="-127"/>
              </a:rPr>
              <a:t>04</a:t>
            </a:r>
            <a:endParaRPr lang="zh-CN" altLang="en-US" sz="2400" dirty="0">
              <a:solidFill>
                <a:schemeClr val="bg1"/>
              </a:solidFill>
              <a:latin typeface="Impact" panose="020B0806030902050204" pitchFamily="34" charset="0"/>
              <a:ea typeface="Malgun Gothic" panose="020B0503020000020004" pitchFamily="34" charset="-127"/>
            </a:endParaRPr>
          </a:p>
        </p:txBody>
      </p:sp>
      <p:sp>
        <p:nvSpPr>
          <p:cNvPr id="44045" name="矩形 36"/>
          <p:cNvSpPr/>
          <p:nvPr/>
        </p:nvSpPr>
        <p:spPr>
          <a:xfrm>
            <a:off x="5917248" y="3695065"/>
            <a:ext cx="514350" cy="461963"/>
          </a:xfrm>
          <a:prstGeom prst="rect">
            <a:avLst/>
          </a:prstGeom>
          <a:noFill/>
          <a:ln w="9525">
            <a:noFill/>
            <a:miter/>
          </a:ln>
        </p:spPr>
        <p:txBody>
          <a:bodyPr wrap="none">
            <a:spAutoFit/>
          </a:bodyPr>
          <a:lstStyle/>
          <a:p>
            <a:pPr lvl="0" eaLnBrk="1" hangingPunct="1"/>
            <a:r>
              <a:rPr lang="en-US" altLang="zh-CN" sz="2400" dirty="0">
                <a:solidFill>
                  <a:schemeClr val="bg1"/>
                </a:solidFill>
                <a:latin typeface="Impact" panose="020B0806030902050204" pitchFamily="34" charset="0"/>
                <a:ea typeface="Malgun Gothic" panose="020B0503020000020004" pitchFamily="34" charset="-127"/>
              </a:rPr>
              <a:t>03</a:t>
            </a:r>
            <a:endParaRPr lang="zh-CN" altLang="en-US" sz="2400" dirty="0">
              <a:solidFill>
                <a:schemeClr val="bg1"/>
              </a:solidFill>
              <a:latin typeface="Impact" panose="020B0806030902050204" pitchFamily="34" charset="0"/>
              <a:ea typeface="Malgun Gothic" panose="020B0503020000020004" pitchFamily="34" charset="-127"/>
            </a:endParaRPr>
          </a:p>
        </p:txBody>
      </p:sp>
      <p:grpSp>
        <p:nvGrpSpPr>
          <p:cNvPr id="38" name="组合 37"/>
          <p:cNvGrpSpPr/>
          <p:nvPr/>
        </p:nvGrpSpPr>
        <p:grpSpPr>
          <a:xfrm>
            <a:off x="6555982" y="4276512"/>
            <a:ext cx="619055" cy="622864"/>
            <a:chOff x="5595939" y="4999038"/>
            <a:chExt cx="515938" cy="519113"/>
          </a:xfrm>
          <a:solidFill>
            <a:schemeClr val="bg1"/>
          </a:solidFill>
        </p:grpSpPr>
        <p:sp>
          <p:nvSpPr>
            <p:cNvPr id="3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0" name="Rectangle 6"/>
            <p:cNvSpPr>
              <a:spLocks noChangeArrowheads="1"/>
            </p:cNvSpPr>
            <p:nvPr/>
          </p:nvSpPr>
          <p:spPr bwMode="auto">
            <a:xfrm>
              <a:off x="5595939" y="5345113"/>
              <a:ext cx="100013"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Rectangle 8"/>
            <p:cNvSpPr>
              <a:spLocks noChangeArrowheads="1"/>
            </p:cNvSpPr>
            <p:nvPr/>
          </p:nvSpPr>
          <p:spPr bwMode="auto">
            <a:xfrm>
              <a:off x="5830889" y="5260976"/>
              <a:ext cx="9842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3" name="Rectangle 9"/>
            <p:cNvSpPr>
              <a:spLocks noChangeArrowheads="1"/>
            </p:cNvSpPr>
            <p:nvPr/>
          </p:nvSpPr>
          <p:spPr bwMode="auto">
            <a:xfrm>
              <a:off x="5948364" y="5183188"/>
              <a:ext cx="98425" cy="271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5" name="组合 44"/>
          <p:cNvGrpSpPr/>
          <p:nvPr/>
        </p:nvGrpSpPr>
        <p:grpSpPr>
          <a:xfrm>
            <a:off x="4625371" y="2361615"/>
            <a:ext cx="710485" cy="483814"/>
            <a:chOff x="5842315" y="2065986"/>
            <a:chExt cx="592138" cy="403225"/>
          </a:xfrm>
          <a:solidFill>
            <a:schemeClr val="bg1"/>
          </a:solidFill>
        </p:grpSpPr>
        <p:sp>
          <p:nvSpPr>
            <p:cNvPr id="46" name="Oval 14"/>
            <p:cNvSpPr>
              <a:spLocks noChangeArrowheads="1"/>
            </p:cNvSpPr>
            <p:nvPr/>
          </p:nvSpPr>
          <p:spPr bwMode="auto">
            <a:xfrm>
              <a:off x="6050278" y="2065986"/>
              <a:ext cx="174625" cy="171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47" name="组合 46"/>
            <p:cNvGrpSpPr/>
            <p:nvPr/>
          </p:nvGrpSpPr>
          <p:grpSpPr>
            <a:xfrm>
              <a:off x="5842315" y="2112023"/>
              <a:ext cx="592138" cy="357188"/>
              <a:chOff x="5543551" y="2033588"/>
              <a:chExt cx="592138" cy="357188"/>
            </a:xfrm>
            <a:grpFill/>
          </p:grpSpPr>
          <p:sp>
            <p:nvSpPr>
              <p:cNvPr id="4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4" name="Oval 21"/>
              <p:cNvSpPr>
                <a:spLocks noChangeArrowheads="1"/>
              </p:cNvSpPr>
              <p:nvPr/>
            </p:nvSpPr>
            <p:spPr bwMode="auto">
              <a:xfrm>
                <a:off x="5594351" y="2033588"/>
                <a:ext cx="127000" cy="1254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59" name="组合 58"/>
          <p:cNvGrpSpPr/>
          <p:nvPr/>
        </p:nvGrpSpPr>
        <p:grpSpPr>
          <a:xfrm>
            <a:off x="6642650" y="2197803"/>
            <a:ext cx="630485" cy="647626"/>
            <a:chOff x="5572126" y="3962401"/>
            <a:chExt cx="525463" cy="539750"/>
          </a:xfrm>
          <a:solidFill>
            <a:schemeClr val="bg1"/>
          </a:solidFill>
        </p:grpSpPr>
        <p:sp>
          <p:nvSpPr>
            <p:cNvPr id="60"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63" name="组合 62"/>
          <p:cNvGrpSpPr/>
          <p:nvPr/>
        </p:nvGrpSpPr>
        <p:grpSpPr>
          <a:xfrm>
            <a:off x="4625371" y="4302695"/>
            <a:ext cx="432387" cy="641913"/>
            <a:chOff x="5649914" y="2946401"/>
            <a:chExt cx="360363" cy="534987"/>
          </a:xfrm>
          <a:solidFill>
            <a:schemeClr val="bg1"/>
          </a:solidFill>
        </p:grpSpPr>
        <p:sp>
          <p:nvSpPr>
            <p:cNvPr id="64"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5" name="TextBox 1210"/>
          <p:cNvSpPr/>
          <p:nvPr/>
        </p:nvSpPr>
        <p:spPr>
          <a:xfrm>
            <a:off x="7971790" y="200998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12" name="文本框 11"/>
          <p:cNvSpPr txBox="1"/>
          <p:nvPr/>
        </p:nvSpPr>
        <p:spPr>
          <a:xfrm>
            <a:off x="7971790" y="2326640"/>
            <a:ext cx="292862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 name="TextBox 1210"/>
          <p:cNvSpPr/>
          <p:nvPr/>
        </p:nvSpPr>
        <p:spPr>
          <a:xfrm>
            <a:off x="8013700" y="4314402"/>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5" name="文本框 4"/>
          <p:cNvSpPr txBox="1"/>
          <p:nvPr/>
        </p:nvSpPr>
        <p:spPr>
          <a:xfrm>
            <a:off x="8013700" y="4631055"/>
            <a:ext cx="292862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6" name="TextBox 1210"/>
          <p:cNvSpPr/>
          <p:nvPr/>
        </p:nvSpPr>
        <p:spPr>
          <a:xfrm>
            <a:off x="2016125" y="4337262"/>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7" name="文本框 6"/>
          <p:cNvSpPr txBox="1"/>
          <p:nvPr/>
        </p:nvSpPr>
        <p:spPr>
          <a:xfrm>
            <a:off x="895985" y="4653915"/>
            <a:ext cx="292862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r">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 name="TextBox 1210"/>
          <p:cNvSpPr/>
          <p:nvPr/>
        </p:nvSpPr>
        <p:spPr>
          <a:xfrm>
            <a:off x="1991360" y="203157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9" name="文本框 8"/>
          <p:cNvSpPr txBox="1"/>
          <p:nvPr/>
        </p:nvSpPr>
        <p:spPr>
          <a:xfrm>
            <a:off x="871220" y="2348230"/>
            <a:ext cx="292862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r">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0" name="椭圆 19"/>
          <p:cNvSpPr/>
          <p:nvPr/>
        </p:nvSpPr>
        <p:spPr>
          <a:xfrm>
            <a:off x="9439275" y="3529013"/>
            <a:ext cx="755650" cy="754063"/>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椭圆 20"/>
          <p:cNvSpPr/>
          <p:nvPr/>
        </p:nvSpPr>
        <p:spPr>
          <a:xfrm>
            <a:off x="10861675" y="3975100"/>
            <a:ext cx="377825" cy="377825"/>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Impact" panose="020B0806030902050204" pitchFamily="34" charset="0"/>
              <a:ea typeface="+mn-ea"/>
              <a:cs typeface="+mn-cs"/>
            </a:endParaRPr>
          </a:p>
        </p:txBody>
      </p:sp>
      <p:sp>
        <p:nvSpPr>
          <p:cNvPr id="22" name="椭圆 21"/>
          <p:cNvSpPr/>
          <p:nvPr/>
        </p:nvSpPr>
        <p:spPr>
          <a:xfrm>
            <a:off x="8040688" y="4348163"/>
            <a:ext cx="552450" cy="550863"/>
          </a:xfrm>
          <a:prstGeom prst="ellipse">
            <a:avLst/>
          </a:prstGeom>
          <a:solidFill>
            <a:srgbClr val="51B3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Impact" panose="020B0806030902050204" pitchFamily="34" charset="0"/>
              <a:ea typeface="+mn-ea"/>
              <a:cs typeface="+mn-cs"/>
            </a:endParaRPr>
          </a:p>
        </p:txBody>
      </p:sp>
      <p:sp>
        <p:nvSpPr>
          <p:cNvPr id="23" name="椭圆 22"/>
          <p:cNvSpPr/>
          <p:nvPr/>
        </p:nvSpPr>
        <p:spPr>
          <a:xfrm>
            <a:off x="9595485" y="1911033"/>
            <a:ext cx="804863" cy="804863"/>
          </a:xfrm>
          <a:prstGeom prst="ellipse">
            <a:avLst/>
          </a:prstGeom>
          <a:solidFill>
            <a:srgbClr val="51B3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Impact" panose="020B0806030902050204" pitchFamily="34" charset="0"/>
              <a:ea typeface="+mn-ea"/>
              <a:cs typeface="+mn-cs"/>
            </a:endParaRPr>
          </a:p>
        </p:txBody>
      </p:sp>
      <p:pic>
        <p:nvPicPr>
          <p:cNvPr id="2" name="图片 1" descr="20130911204855_LjsYR"/>
          <p:cNvPicPr>
            <a:picLocks noChangeAspect="1"/>
          </p:cNvPicPr>
          <p:nvPr/>
        </p:nvPicPr>
        <p:blipFill>
          <a:blip r:embed="rId2"/>
          <a:srcRect l="33379"/>
          <a:stretch>
            <a:fillRect/>
          </a:stretch>
        </p:blipFill>
        <p:spPr>
          <a:xfrm>
            <a:off x="6656070" y="1337945"/>
            <a:ext cx="2787015" cy="2790190"/>
          </a:xfrm>
          <a:prstGeom prst="ellipse">
            <a:avLst/>
          </a:prstGeom>
        </p:spPr>
      </p:pic>
      <p:pic>
        <p:nvPicPr>
          <p:cNvPr id="3" name="图片 2" descr="t018956fc7060dad569"/>
          <p:cNvPicPr>
            <a:picLocks noChangeAspect="1"/>
          </p:cNvPicPr>
          <p:nvPr/>
        </p:nvPicPr>
        <p:blipFill>
          <a:blip r:embed="rId3"/>
          <a:srcRect t="2462" b="25194"/>
          <a:stretch>
            <a:fillRect/>
          </a:stretch>
        </p:blipFill>
        <p:spPr>
          <a:xfrm>
            <a:off x="8679815" y="4631690"/>
            <a:ext cx="1726565" cy="1759585"/>
          </a:xfrm>
          <a:prstGeom prst="ellipse">
            <a:avLst/>
          </a:prstGeom>
        </p:spPr>
      </p:pic>
      <p:pic>
        <p:nvPicPr>
          <p:cNvPr id="5" name="图片 4" descr="44"/>
          <p:cNvPicPr>
            <a:picLocks noChangeAspect="1"/>
          </p:cNvPicPr>
          <p:nvPr/>
        </p:nvPicPr>
        <p:blipFill>
          <a:blip r:embed="rId4"/>
          <a:srcRect l="24377" r="17855"/>
          <a:stretch>
            <a:fillRect/>
          </a:stretch>
        </p:blipFill>
        <p:spPr>
          <a:xfrm>
            <a:off x="10217785" y="2513330"/>
            <a:ext cx="1391920" cy="1355090"/>
          </a:xfrm>
          <a:prstGeom prst="ellipse">
            <a:avLst/>
          </a:prstGeom>
        </p:spPr>
      </p:pic>
      <p:sp>
        <p:nvSpPr>
          <p:cNvPr id="25" name="TextBox 1210"/>
          <p:cNvSpPr/>
          <p:nvPr/>
        </p:nvSpPr>
        <p:spPr>
          <a:xfrm>
            <a:off x="1219200" y="1856952"/>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12" name="文本框 11"/>
          <p:cNvSpPr txBox="1"/>
          <p:nvPr/>
        </p:nvSpPr>
        <p:spPr>
          <a:xfrm>
            <a:off x="1219200" y="2173605"/>
            <a:ext cx="4561205"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6" name="TextBox 1210"/>
          <p:cNvSpPr/>
          <p:nvPr/>
        </p:nvSpPr>
        <p:spPr>
          <a:xfrm>
            <a:off x="1219200" y="329522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7" name="文本框 6"/>
          <p:cNvSpPr txBox="1"/>
          <p:nvPr/>
        </p:nvSpPr>
        <p:spPr>
          <a:xfrm>
            <a:off x="1219200" y="3611880"/>
            <a:ext cx="4561205"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 name="TextBox 1210"/>
          <p:cNvSpPr/>
          <p:nvPr/>
        </p:nvSpPr>
        <p:spPr>
          <a:xfrm>
            <a:off x="1219200" y="474556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9" name="文本框 8"/>
          <p:cNvSpPr txBox="1"/>
          <p:nvPr/>
        </p:nvSpPr>
        <p:spPr>
          <a:xfrm>
            <a:off x="1219200" y="5062220"/>
            <a:ext cx="4561205"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74395"/>
          </a:xfrm>
          <a:prstGeom prst="rect">
            <a:avLst/>
          </a:prstGeom>
          <a:noFill/>
        </p:spPr>
        <p:txBody>
          <a:bodyPr wrap="square" rtlCol="0">
            <a:spAutoFit/>
          </a:bodyPr>
          <a:lstStyle/>
          <a:p>
            <a:pPr algn="ctr"/>
            <a:r>
              <a:rPr lang="zh-CN" altLang="en-US" sz="4800">
                <a:solidFill>
                  <a:srgbClr val="2980B4"/>
                </a:solidFill>
                <a:latin typeface="微软雅黑" panose="020B0503020204020204" charset="-122"/>
                <a:ea typeface="微软雅黑" panose="020B0503020204020204" charset="-122"/>
                <a:sym typeface="+mn-ea"/>
              </a:rPr>
              <a:t>研究方法与思路</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028950" cy="23088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rPr>
              <a:t>02</a:t>
            </a:r>
            <a:endPar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endParaRPr>
          </a:p>
        </p:txBody>
      </p:sp>
      <p:sp>
        <p:nvSpPr>
          <p:cNvPr id="16" name="文本框 36"/>
          <p:cNvSpPr txBox="1"/>
          <p:nvPr/>
        </p:nvSpPr>
        <p:spPr>
          <a:xfrm>
            <a:off x="3536950" y="4449445"/>
            <a:ext cx="514667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单击此处输入您的文本，单击此处输入您的文，本单击此处输入您的文本，本单击此处输入您的文本</a:t>
            </a:r>
            <a:endParaRPr lang="zh-CN" altLang="en-US"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353185" y="2391410"/>
            <a:ext cx="1076960" cy="1076960"/>
            <a:chOff x="1275" y="3150"/>
            <a:chExt cx="1696" cy="1696"/>
          </a:xfrm>
        </p:grpSpPr>
        <p:sp>
          <p:nvSpPr>
            <p:cNvPr id="9" name="Oval 8"/>
            <p:cNvSpPr/>
            <p:nvPr/>
          </p:nvSpPr>
          <p:spPr>
            <a:xfrm>
              <a:off x="1275" y="3150"/>
              <a:ext cx="1696" cy="1696"/>
            </a:xfrm>
            <a:prstGeom prst="ellipse">
              <a:avLst/>
            </a:prstGeom>
            <a:noFill/>
            <a:ln w="28575">
              <a:solidFill>
                <a:srgbClr val="2980B4">
                  <a:alpha val="35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AutoShape 688"/>
            <p:cNvSpPr/>
            <p:nvPr/>
          </p:nvSpPr>
          <p:spPr bwMode="auto">
            <a:xfrm>
              <a:off x="1811" y="3654"/>
              <a:ext cx="664" cy="669"/>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rgbClr val="2980B4"/>
            </a:solidFill>
            <a:ln>
              <a:solidFill>
                <a:srgbClr val="2980B4"/>
              </a:solid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7" name="组合 6"/>
          <p:cNvGrpSpPr/>
          <p:nvPr/>
        </p:nvGrpSpPr>
        <p:grpSpPr>
          <a:xfrm>
            <a:off x="3492500" y="2391410"/>
            <a:ext cx="1076960" cy="1076960"/>
            <a:chOff x="5008" y="3150"/>
            <a:chExt cx="1696" cy="1696"/>
          </a:xfrm>
        </p:grpSpPr>
        <p:sp>
          <p:nvSpPr>
            <p:cNvPr id="15" name="Oval 14"/>
            <p:cNvSpPr/>
            <p:nvPr/>
          </p:nvSpPr>
          <p:spPr>
            <a:xfrm>
              <a:off x="5008" y="3150"/>
              <a:ext cx="1696" cy="1696"/>
            </a:xfrm>
            <a:prstGeom prst="ellipse">
              <a:avLst/>
            </a:prstGeom>
            <a:noFill/>
            <a:ln w="28575">
              <a:solidFill>
                <a:srgbClr val="51B3CD">
                  <a:alpha val="35000"/>
                </a:srgbClr>
              </a:solidFill>
            </a:ln>
            <a:extLst>
              <a:ext uri="{909E8E84-426E-40DD-AFC4-6F175D3DCCD1}">
                <a14:hiddenFill xmlns:a14="http://schemas.microsoft.com/office/drawing/2010/main">
                  <a:solidFill>
                    <a:srgbClr val="E0897C"/>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 name="Group 425"/>
            <p:cNvGrpSpPr/>
            <p:nvPr/>
          </p:nvGrpSpPr>
          <p:grpSpPr bwMode="auto">
            <a:xfrm>
              <a:off x="5547" y="3741"/>
              <a:ext cx="660" cy="510"/>
              <a:chOff x="0" y="0"/>
              <a:chExt cx="572" cy="440"/>
            </a:xfrm>
            <a:solidFill>
              <a:srgbClr val="E0897C"/>
            </a:solidFill>
          </p:grpSpPr>
          <p:sp>
            <p:nvSpPr>
              <p:cNvPr id="3" name="AutoShape 422"/>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solidFill>
                <a:srgbClr val="51B3CD"/>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AutoShape 423"/>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solidFill>
                <a:srgbClr val="51B3CD"/>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AutoShape 424"/>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solidFill>
                <a:srgbClr val="51B3CD"/>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6" name="组合 5"/>
          <p:cNvGrpSpPr/>
          <p:nvPr/>
        </p:nvGrpSpPr>
        <p:grpSpPr>
          <a:xfrm>
            <a:off x="5500370" y="2391410"/>
            <a:ext cx="1076960" cy="1076960"/>
            <a:chOff x="8742" y="3150"/>
            <a:chExt cx="1696" cy="1696"/>
          </a:xfrm>
        </p:grpSpPr>
        <p:sp>
          <p:nvSpPr>
            <p:cNvPr id="24" name="Oval 23"/>
            <p:cNvSpPr/>
            <p:nvPr/>
          </p:nvSpPr>
          <p:spPr>
            <a:xfrm>
              <a:off x="8742" y="3150"/>
              <a:ext cx="1696" cy="1696"/>
            </a:xfrm>
            <a:prstGeom prst="ellipse">
              <a:avLst/>
            </a:prstGeom>
            <a:noFill/>
            <a:ln w="28575">
              <a:solidFill>
                <a:srgbClr val="2980B4">
                  <a:alpha val="35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3" name="Group 593"/>
            <p:cNvGrpSpPr/>
            <p:nvPr/>
          </p:nvGrpSpPr>
          <p:grpSpPr bwMode="auto">
            <a:xfrm>
              <a:off x="9259" y="3712"/>
              <a:ext cx="669" cy="555"/>
              <a:chOff x="0" y="0"/>
              <a:chExt cx="575" cy="480"/>
            </a:xfrm>
            <a:solidFill>
              <a:srgbClr val="90A613"/>
            </a:solidFill>
          </p:grpSpPr>
          <p:sp>
            <p:nvSpPr>
              <p:cNvPr id="25" name="AutoShape 590"/>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solidFill>
                <a:srgbClr val="2980B4"/>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AutoShape 591"/>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solidFill>
                <a:srgbClr val="2980B4"/>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AutoShape 592"/>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5" name="组合 4"/>
          <p:cNvGrpSpPr/>
          <p:nvPr/>
        </p:nvGrpSpPr>
        <p:grpSpPr>
          <a:xfrm>
            <a:off x="7507605" y="2391410"/>
            <a:ext cx="1076960" cy="1076960"/>
            <a:chOff x="12475" y="3150"/>
            <a:chExt cx="1696" cy="1696"/>
          </a:xfrm>
        </p:grpSpPr>
        <p:sp>
          <p:nvSpPr>
            <p:cNvPr id="33" name="Oval 32"/>
            <p:cNvSpPr/>
            <p:nvPr/>
          </p:nvSpPr>
          <p:spPr>
            <a:xfrm>
              <a:off x="12475" y="3150"/>
              <a:ext cx="1696" cy="1696"/>
            </a:xfrm>
            <a:prstGeom prst="ellipse">
              <a:avLst/>
            </a:prstGeom>
            <a:solidFill>
              <a:srgbClr val="51B3CD"/>
            </a:solidFill>
            <a:ln w="28575">
              <a:solidFill>
                <a:srgbClr val="51B3CD">
                  <a:alpha val="35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2" name="Group 90"/>
            <p:cNvGrpSpPr/>
            <p:nvPr/>
          </p:nvGrpSpPr>
          <p:grpSpPr bwMode="auto">
            <a:xfrm>
              <a:off x="12975" y="3646"/>
              <a:ext cx="669" cy="664"/>
              <a:chOff x="0" y="0"/>
              <a:chExt cx="578" cy="573"/>
            </a:xfrm>
            <a:solidFill>
              <a:schemeClr val="bg1"/>
            </a:solidFill>
          </p:grpSpPr>
          <p:sp>
            <p:nvSpPr>
              <p:cNvPr id="34" name="AutoShape 88"/>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AutoShape 89"/>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11" name="组合 10"/>
          <p:cNvGrpSpPr/>
          <p:nvPr/>
        </p:nvGrpSpPr>
        <p:grpSpPr>
          <a:xfrm>
            <a:off x="9680575" y="2391410"/>
            <a:ext cx="1076960" cy="1076960"/>
            <a:chOff x="16209" y="3150"/>
            <a:chExt cx="1696" cy="1696"/>
          </a:xfrm>
        </p:grpSpPr>
        <p:grpSp>
          <p:nvGrpSpPr>
            <p:cNvPr id="40" name="Group 437"/>
            <p:cNvGrpSpPr/>
            <p:nvPr/>
          </p:nvGrpSpPr>
          <p:grpSpPr bwMode="auto">
            <a:xfrm>
              <a:off x="16785" y="3593"/>
              <a:ext cx="560" cy="664"/>
              <a:chOff x="0" y="0"/>
              <a:chExt cx="483" cy="576"/>
            </a:xfrm>
            <a:solidFill>
              <a:srgbClr val="90A613"/>
            </a:solidFill>
          </p:grpSpPr>
          <p:sp>
            <p:nvSpPr>
              <p:cNvPr id="42" name="AutoShape 435"/>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solidFill>
                <a:srgbClr val="2980B4"/>
              </a:solidFill>
              <a:ln>
                <a:solidFill>
                  <a:srgbClr val="2980B4"/>
                </a:solid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436"/>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solidFill>
                <a:srgbClr val="2980B4"/>
              </a:solidFill>
              <a:ln>
                <a:solidFill>
                  <a:srgbClr val="2980B4"/>
                </a:solid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41" name="Oval 40"/>
            <p:cNvSpPr/>
            <p:nvPr/>
          </p:nvSpPr>
          <p:spPr>
            <a:xfrm>
              <a:off x="16209" y="3150"/>
              <a:ext cx="1696" cy="1696"/>
            </a:xfrm>
            <a:prstGeom prst="ellipse">
              <a:avLst/>
            </a:prstGeom>
            <a:noFill/>
            <a:ln w="28575">
              <a:solidFill>
                <a:srgbClr val="2980B4">
                  <a:alpha val="35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3" name="文本框 12"/>
          <p:cNvSpPr txBox="1"/>
          <p:nvPr/>
        </p:nvSpPr>
        <p:spPr>
          <a:xfrm>
            <a:off x="95313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1" name="TextBox 1210"/>
          <p:cNvSpPr/>
          <p:nvPr/>
        </p:nvSpPr>
        <p:spPr>
          <a:xfrm>
            <a:off x="97155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22" name="文本框 21"/>
          <p:cNvSpPr txBox="1"/>
          <p:nvPr/>
        </p:nvSpPr>
        <p:spPr>
          <a:xfrm>
            <a:off x="312356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8" name="TextBox 1210"/>
          <p:cNvSpPr/>
          <p:nvPr/>
        </p:nvSpPr>
        <p:spPr>
          <a:xfrm>
            <a:off x="314198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29" name="文本框 28"/>
          <p:cNvSpPr txBox="1"/>
          <p:nvPr/>
        </p:nvSpPr>
        <p:spPr>
          <a:xfrm>
            <a:off x="512127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30" name="TextBox 1210"/>
          <p:cNvSpPr/>
          <p:nvPr/>
        </p:nvSpPr>
        <p:spPr>
          <a:xfrm>
            <a:off x="513969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31" name="文本框 30"/>
          <p:cNvSpPr txBox="1"/>
          <p:nvPr/>
        </p:nvSpPr>
        <p:spPr>
          <a:xfrm>
            <a:off x="715962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36" name="TextBox 1210"/>
          <p:cNvSpPr/>
          <p:nvPr/>
        </p:nvSpPr>
        <p:spPr>
          <a:xfrm>
            <a:off x="717804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37" name="文本框 36"/>
          <p:cNvSpPr txBox="1"/>
          <p:nvPr/>
        </p:nvSpPr>
        <p:spPr>
          <a:xfrm>
            <a:off x="930973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38" name="TextBox 1210"/>
          <p:cNvSpPr/>
          <p:nvPr/>
        </p:nvSpPr>
        <p:spPr>
          <a:xfrm>
            <a:off x="932815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3574" name="AutoShape 25"/>
          <p:cNvSpPr/>
          <p:nvPr/>
        </p:nvSpPr>
        <p:spPr>
          <a:xfrm rot="21558471">
            <a:off x="4257040" y="3360420"/>
            <a:ext cx="3279775" cy="340296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2980B4"/>
          </a:solidFill>
          <a:ln w="9525">
            <a:noFill/>
          </a:ln>
        </p:spPr>
        <p:txBody>
          <a:bodyPr/>
          <a:lstStyle/>
          <a:p>
            <a:endParaRPr lang="zh-CN" altLang="en-US">
              <a:solidFill>
                <a:schemeClr val="tx1">
                  <a:lumMod val="50000"/>
                  <a:lumOff val="50000"/>
                </a:schemeClr>
              </a:solidFill>
            </a:endParaRPr>
          </a:p>
        </p:txBody>
      </p:sp>
      <p:grpSp>
        <p:nvGrpSpPr>
          <p:cNvPr id="11" name="组合 10"/>
          <p:cNvGrpSpPr/>
          <p:nvPr/>
        </p:nvGrpSpPr>
        <p:grpSpPr>
          <a:xfrm>
            <a:off x="2912110" y="4164330"/>
            <a:ext cx="671830" cy="673100"/>
            <a:chOff x="5202" y="5131"/>
            <a:chExt cx="1058" cy="1060"/>
          </a:xfrm>
          <a:solidFill>
            <a:srgbClr val="5CA0B4"/>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rgbClr val="51B3CD"/>
            </a:solidFill>
            <a:ln w="9525">
              <a:noFill/>
            </a:ln>
          </p:spPr>
          <p:txBody>
            <a:bodyPr/>
            <a:lstStyle/>
            <a:p>
              <a:endParaRPr lang="zh-CN" altLang="en-US">
                <a:solidFill>
                  <a:schemeClr val="tx1">
                    <a:lumMod val="50000"/>
                    <a:lumOff val="50000"/>
                  </a:schemeClr>
                </a:solidFill>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10" name="组合 9"/>
          <p:cNvGrpSpPr/>
          <p:nvPr/>
        </p:nvGrpSpPr>
        <p:grpSpPr>
          <a:xfrm>
            <a:off x="8376920" y="4049395"/>
            <a:ext cx="675640" cy="675640"/>
            <a:chOff x="9978" y="7833"/>
            <a:chExt cx="1064" cy="1064"/>
          </a:xfrm>
          <a:solidFill>
            <a:srgbClr val="5CA0B4"/>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rgbClr val="51B3CD"/>
            </a:solidFill>
            <a:ln w="9525">
              <a:noFill/>
            </a:ln>
          </p:spPr>
          <p:txBody>
            <a:bodyPr/>
            <a:lstStyle/>
            <a:p>
              <a:endParaRPr lang="zh-CN" altLang="en-US">
                <a:solidFill>
                  <a:schemeClr val="tx1">
                    <a:lumMod val="50000"/>
                    <a:lumOff val="50000"/>
                  </a:schemeClr>
                </a:solidFill>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8" name="组合 7"/>
          <p:cNvGrpSpPr/>
          <p:nvPr/>
        </p:nvGrpSpPr>
        <p:grpSpPr>
          <a:xfrm>
            <a:off x="5504180" y="2174240"/>
            <a:ext cx="673100" cy="669290"/>
            <a:chOff x="8470" y="2554"/>
            <a:chExt cx="1060" cy="1054"/>
          </a:xfrm>
          <a:solidFill>
            <a:srgbClr val="5CA0B4"/>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rgbClr val="51B3CD"/>
            </a:solidFill>
            <a:ln w="9525">
              <a:noFill/>
            </a:ln>
          </p:spPr>
          <p:txBody>
            <a:bodyPr/>
            <a:lstStyle/>
            <a:p>
              <a:endParaRPr lang="zh-CN" altLang="en-US">
                <a:solidFill>
                  <a:schemeClr val="tx1">
                    <a:lumMod val="50000"/>
                    <a:lumOff val="50000"/>
                  </a:schemeClr>
                </a:solidFill>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5" name="组合 4"/>
          <p:cNvGrpSpPr/>
          <p:nvPr/>
        </p:nvGrpSpPr>
        <p:grpSpPr>
          <a:xfrm>
            <a:off x="3832860" y="2827020"/>
            <a:ext cx="600710" cy="603250"/>
            <a:chOff x="4704" y="4364"/>
            <a:chExt cx="946" cy="950"/>
          </a:xfrm>
          <a:solidFill>
            <a:srgbClr val="5CA0B4"/>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2980B4"/>
            </a:solidFill>
            <a:ln w="9525">
              <a:noFill/>
            </a:ln>
          </p:spPr>
          <p:txBody>
            <a:bodyPr/>
            <a:lstStyle/>
            <a:p>
              <a:endParaRPr lang="zh-CN" altLang="en-US">
                <a:solidFill>
                  <a:schemeClr val="tx1">
                    <a:lumMod val="50000"/>
                    <a:lumOff val="50000"/>
                  </a:schemeClr>
                </a:solidFill>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15" name="组合 14"/>
          <p:cNvGrpSpPr/>
          <p:nvPr/>
        </p:nvGrpSpPr>
        <p:grpSpPr>
          <a:xfrm>
            <a:off x="7287895" y="2822575"/>
            <a:ext cx="672465" cy="675005"/>
            <a:chOff x="4030" y="4930"/>
            <a:chExt cx="840" cy="843"/>
          </a:xfrm>
          <a:solidFill>
            <a:srgbClr val="5CA0B4"/>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rgbClr val="2980B4"/>
            </a:solidFill>
            <a:ln w="9525">
              <a:noFill/>
            </a:ln>
          </p:spPr>
          <p:txBody>
            <a:bodyPr/>
            <a:lstStyle/>
            <a:p>
              <a:endParaRPr lang="zh-CN" altLang="en-US">
                <a:solidFill>
                  <a:schemeClr val="tx1">
                    <a:lumMod val="50000"/>
                    <a:lumOff val="50000"/>
                  </a:schemeClr>
                </a:solidFill>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endParaRPr>
            </a:p>
          </p:txBody>
        </p:sp>
      </p:grpSp>
      <p:sp>
        <p:nvSpPr>
          <p:cNvPr id="39962" name="TextBox 1210"/>
          <p:cNvSpPr/>
          <p:nvPr/>
        </p:nvSpPr>
        <p:spPr>
          <a:xfrm>
            <a:off x="1741170" y="243162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18" name="文本框 17"/>
          <p:cNvSpPr txBox="1"/>
          <p:nvPr/>
        </p:nvSpPr>
        <p:spPr>
          <a:xfrm>
            <a:off x="1111885" y="2788920"/>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0" name="TextBox 1210"/>
          <p:cNvSpPr/>
          <p:nvPr/>
        </p:nvSpPr>
        <p:spPr>
          <a:xfrm>
            <a:off x="1025525" y="413723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21" name="文本框 20"/>
          <p:cNvSpPr txBox="1"/>
          <p:nvPr/>
        </p:nvSpPr>
        <p:spPr>
          <a:xfrm>
            <a:off x="369570" y="4494530"/>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2" name="TextBox 1210"/>
          <p:cNvSpPr/>
          <p:nvPr/>
        </p:nvSpPr>
        <p:spPr>
          <a:xfrm>
            <a:off x="4862195" y="110320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23" name="文本框 22"/>
          <p:cNvSpPr txBox="1"/>
          <p:nvPr/>
        </p:nvSpPr>
        <p:spPr>
          <a:xfrm>
            <a:off x="4695825" y="1447165"/>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5" name="TextBox 1210"/>
          <p:cNvSpPr/>
          <p:nvPr/>
        </p:nvSpPr>
        <p:spPr>
          <a:xfrm>
            <a:off x="8121015" y="238590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12" name="文本框 11"/>
          <p:cNvSpPr txBox="1"/>
          <p:nvPr/>
        </p:nvSpPr>
        <p:spPr>
          <a:xfrm>
            <a:off x="8321675" y="2702560"/>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r">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13" name="TextBox 1210"/>
          <p:cNvSpPr/>
          <p:nvPr/>
        </p:nvSpPr>
        <p:spPr>
          <a:xfrm>
            <a:off x="9225915" y="3946102"/>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30" name="文本框 29"/>
          <p:cNvSpPr txBox="1"/>
          <p:nvPr/>
        </p:nvSpPr>
        <p:spPr>
          <a:xfrm>
            <a:off x="9426575" y="4262755"/>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r">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tags/tag1.xml><?xml version="1.0" encoding="utf-8"?>
<p:tagLst xmlns:p="http://schemas.openxmlformats.org/presentationml/2006/main">
  <p:tag name="KSO_WM_UNIT_INDEX" val="1_3"/>
  <p:tag name="KSO_WM_UNIT_CLEAR" val="1"/>
  <p:tag name="KSO_WM_UNIT_LAYERLEVEL" val="1_1"/>
  <p:tag name="KSO_WM_TAG_VERSION" val="1.0"/>
  <p:tag name="KSO_WM_BEAUTIFY_FLAG" val="#wm#"/>
  <p:tag name="KSO_WM_UNIT_TYPE" val="i"/>
  <p:tag name="KSO_WM_UNIT_ID" val="150995200*i*4"/>
  <p:tag name="KSO_WM_TEMPLATE_CATEGORY" val="diagram"/>
  <p:tag name="KSO_WM_TEMPLATE_INDEX" val="169074"/>
</p:tagLst>
</file>

<file path=ppt/tags/tag2.xml><?xml version="1.0" encoding="utf-8"?>
<p:tagLst xmlns:p="http://schemas.openxmlformats.org/presentationml/2006/main">
  <p:tag name="KSO_WM_UNIT_INDEX" val="1_5"/>
  <p:tag name="KSO_WM_UNIT_CLEAR" val="1"/>
  <p:tag name="KSO_WM_UNIT_LAYERLEVEL" val="1_1"/>
  <p:tag name="KSO_WM_TAG_VERSION" val="1.0"/>
  <p:tag name="KSO_WM_BEAUTIFY_FLAG" val="#wm#"/>
  <p:tag name="KSO_WM_UNIT_TYPE" val="i"/>
  <p:tag name="KSO_WM_UNIT_ID" val="150995200*i*6"/>
  <p:tag name="KSO_WM_TEMPLATE_CATEGORY" val="diagram"/>
  <p:tag name="KSO_WM_TEMPLATE_INDEX" val="16907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4148</Words>
  <Application>WWO_openplatform_20200924161515-8e733aaadf</Application>
  <PresentationFormat>宽屏</PresentationFormat>
  <Paragraphs>469</Paragraphs>
  <Slides>28</Slides>
  <Notes>28</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28</vt:i4>
      </vt:variant>
    </vt:vector>
  </HeadingPairs>
  <TitlesOfParts>
    <vt:vector size="52" baseType="lpstr">
      <vt:lpstr>Arial</vt:lpstr>
      <vt:lpstr>宋体</vt:lpstr>
      <vt:lpstr>Wingdings</vt:lpstr>
      <vt:lpstr>微软雅黑</vt:lpstr>
      <vt:lpstr>汉仪旗黑KW 55S</vt:lpstr>
      <vt:lpstr>Vladimir Script</vt:lpstr>
      <vt:lpstr>方正舒体</vt:lpstr>
      <vt:lpstr>Segoe UI Symbol</vt:lpstr>
      <vt:lpstr>Impact</vt:lpstr>
      <vt:lpstr>Malgun Gothic</vt:lpstr>
      <vt:lpstr>Open Sans Light</vt:lpstr>
      <vt:lpstr>Arial</vt:lpstr>
      <vt:lpstr>Roboto condensed</vt:lpstr>
      <vt:lpstr>Calibri</vt:lpstr>
      <vt:lpstr>Open Sans</vt:lpstr>
      <vt:lpstr>Calibri</vt:lpstr>
      <vt:lpstr>幼圆</vt:lpstr>
      <vt:lpstr>Segoe Script</vt:lpstr>
      <vt:lpstr>Comic Sans MS</vt:lpstr>
      <vt:lpstr>汉仪书宋二KW</vt:lpstr>
      <vt:lpstr>Kingsoft Stress</vt:lpstr>
      <vt:lpstr>DejaVu Sans Condensed</vt:lpstr>
      <vt:lpstr>webwppDefTheme</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上海维湾8号机</cp:lastModifiedBy>
  <dcterms:created xsi:type="dcterms:W3CDTF">2021-12-08T10:00:36Z</dcterms:created>
  <dcterms:modified xsi:type="dcterms:W3CDTF">2021-12-08T10:00:36Z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